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1" r:id="rId2"/>
    <p:sldMasterId id="2147483665" r:id="rId3"/>
  </p:sldMasterIdLst>
  <p:notesMasterIdLst>
    <p:notesMasterId r:id="rId18"/>
  </p:notesMasterIdLst>
  <p:sldIdLst>
    <p:sldId id="281" r:id="rId4"/>
    <p:sldId id="283" r:id="rId5"/>
    <p:sldId id="276" r:id="rId6"/>
    <p:sldId id="277" r:id="rId7"/>
    <p:sldId id="280" r:id="rId8"/>
    <p:sldId id="284" r:id="rId9"/>
    <p:sldId id="287" r:id="rId10"/>
    <p:sldId id="286" r:id="rId11"/>
    <p:sldId id="285" r:id="rId12"/>
    <p:sldId id="288" r:id="rId13"/>
    <p:sldId id="289" r:id="rId14"/>
    <p:sldId id="290" r:id="rId15"/>
    <p:sldId id="291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242"/>
    <a:srgbClr val="FFDF00"/>
    <a:srgbClr val="1E243A"/>
    <a:srgbClr val="45BDEC"/>
    <a:srgbClr val="FCEE38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73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40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52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file:////C:\Users\mimar\odsc\test_resul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file:////C:\Users\mimar\odsc\test_resul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file:////C:\Users\mimar\odsc\test_resul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oleObject" Target="file:////C:\Users\mimar\odsc\test_result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oleObject" Target="file:////C:\Users\mimar\odsc\test_result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oleObject" Target="file:////C:\Users\mimar\odsc\test_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test!$B$1</c:f>
              <c:strCache>
                <c:ptCount val="1"/>
                <c:pt idx="0">
                  <c:v>pred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485874330982779"/>
                  <c:y val="0.038839688431057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test!$A$2:$A$5001</c:f>
              <c:numCache>
                <c:formatCode>General</c:formatCode>
                <c:ptCount val="5000"/>
                <c:pt idx="0">
                  <c:v>9.9631</c:v>
                </c:pt>
                <c:pt idx="1">
                  <c:v>11.8933</c:v>
                </c:pt>
                <c:pt idx="2">
                  <c:v>18.4781</c:v>
                </c:pt>
                <c:pt idx="3">
                  <c:v>15.6454</c:v>
                </c:pt>
                <c:pt idx="4">
                  <c:v>6.0095</c:v>
                </c:pt>
                <c:pt idx="5">
                  <c:v>18.6011</c:v>
                </c:pt>
                <c:pt idx="6">
                  <c:v>7.4015</c:v>
                </c:pt>
                <c:pt idx="7">
                  <c:v>13.233</c:v>
                </c:pt>
                <c:pt idx="8">
                  <c:v>17.94889999999998</c:v>
                </c:pt>
                <c:pt idx="9">
                  <c:v>19.3741</c:v>
                </c:pt>
                <c:pt idx="10">
                  <c:v>24.4776</c:v>
                </c:pt>
                <c:pt idx="11">
                  <c:v>12.6223</c:v>
                </c:pt>
                <c:pt idx="12">
                  <c:v>17.81940000000001</c:v>
                </c:pt>
                <c:pt idx="13">
                  <c:v>18.4948</c:v>
                </c:pt>
                <c:pt idx="14">
                  <c:v>14.8303</c:v>
                </c:pt>
                <c:pt idx="15">
                  <c:v>12.6687</c:v>
                </c:pt>
                <c:pt idx="16">
                  <c:v>23.3501</c:v>
                </c:pt>
                <c:pt idx="17">
                  <c:v>18.2775</c:v>
                </c:pt>
                <c:pt idx="18">
                  <c:v>17.7318</c:v>
                </c:pt>
                <c:pt idx="19">
                  <c:v>10.7953</c:v>
                </c:pt>
                <c:pt idx="20">
                  <c:v>14.6289</c:v>
                </c:pt>
                <c:pt idx="21">
                  <c:v>20.51450000000001</c:v>
                </c:pt>
                <c:pt idx="22">
                  <c:v>16.5789</c:v>
                </c:pt>
                <c:pt idx="23">
                  <c:v>13.4987</c:v>
                </c:pt>
                <c:pt idx="24">
                  <c:v>17.17599999999999</c:v>
                </c:pt>
                <c:pt idx="25">
                  <c:v>9.954</c:v>
                </c:pt>
                <c:pt idx="26">
                  <c:v>9.258600000000001</c:v>
                </c:pt>
                <c:pt idx="27">
                  <c:v>13.0513</c:v>
                </c:pt>
                <c:pt idx="28">
                  <c:v>21.2464</c:v>
                </c:pt>
                <c:pt idx="29">
                  <c:v>22.0548</c:v>
                </c:pt>
                <c:pt idx="30">
                  <c:v>15.9031</c:v>
                </c:pt>
                <c:pt idx="31">
                  <c:v>13.3819</c:v>
                </c:pt>
                <c:pt idx="32">
                  <c:v>15.5613</c:v>
                </c:pt>
                <c:pt idx="33">
                  <c:v>12.1023</c:v>
                </c:pt>
                <c:pt idx="34">
                  <c:v>11.8811</c:v>
                </c:pt>
                <c:pt idx="35">
                  <c:v>8.107600000000001</c:v>
                </c:pt>
                <c:pt idx="36">
                  <c:v>11.8823</c:v>
                </c:pt>
                <c:pt idx="37">
                  <c:v>16.69739999999999</c:v>
                </c:pt>
                <c:pt idx="38">
                  <c:v>11.7109</c:v>
                </c:pt>
                <c:pt idx="39">
                  <c:v>25.3454</c:v>
                </c:pt>
                <c:pt idx="40">
                  <c:v>11.3697</c:v>
                </c:pt>
                <c:pt idx="41">
                  <c:v>20.43519999999998</c:v>
                </c:pt>
                <c:pt idx="42">
                  <c:v>16.37269999999998</c:v>
                </c:pt>
                <c:pt idx="43">
                  <c:v>11.2145</c:v>
                </c:pt>
                <c:pt idx="44">
                  <c:v>14.5306</c:v>
                </c:pt>
                <c:pt idx="45">
                  <c:v>19.2205</c:v>
                </c:pt>
                <c:pt idx="46">
                  <c:v>23.3329</c:v>
                </c:pt>
                <c:pt idx="47">
                  <c:v>8.863000000000004</c:v>
                </c:pt>
                <c:pt idx="48">
                  <c:v>12.1337</c:v>
                </c:pt>
                <c:pt idx="49">
                  <c:v>31.98959999999998</c:v>
                </c:pt>
                <c:pt idx="50">
                  <c:v>15.5843</c:v>
                </c:pt>
                <c:pt idx="51">
                  <c:v>11.5884</c:v>
                </c:pt>
                <c:pt idx="52">
                  <c:v>11.8332</c:v>
                </c:pt>
                <c:pt idx="53">
                  <c:v>10.6562</c:v>
                </c:pt>
                <c:pt idx="54">
                  <c:v>15.3036</c:v>
                </c:pt>
                <c:pt idx="55">
                  <c:v>13.4628</c:v>
                </c:pt>
                <c:pt idx="56">
                  <c:v>16.3967</c:v>
                </c:pt>
                <c:pt idx="57">
                  <c:v>18.8754</c:v>
                </c:pt>
                <c:pt idx="58">
                  <c:v>15.2239</c:v>
                </c:pt>
                <c:pt idx="59">
                  <c:v>16.0681</c:v>
                </c:pt>
                <c:pt idx="60">
                  <c:v>19.2001</c:v>
                </c:pt>
                <c:pt idx="61">
                  <c:v>16.6488</c:v>
                </c:pt>
                <c:pt idx="62">
                  <c:v>16.5446</c:v>
                </c:pt>
                <c:pt idx="63">
                  <c:v>6.0366</c:v>
                </c:pt>
                <c:pt idx="64">
                  <c:v>25.1685</c:v>
                </c:pt>
                <c:pt idx="65">
                  <c:v>18.3689</c:v>
                </c:pt>
                <c:pt idx="66">
                  <c:v>16.2044</c:v>
                </c:pt>
                <c:pt idx="67">
                  <c:v>12.3466</c:v>
                </c:pt>
                <c:pt idx="68">
                  <c:v>19.5189</c:v>
                </c:pt>
                <c:pt idx="69">
                  <c:v>14.8824</c:v>
                </c:pt>
                <c:pt idx="70">
                  <c:v>15.8472</c:v>
                </c:pt>
                <c:pt idx="71">
                  <c:v>8.354500000000005</c:v>
                </c:pt>
                <c:pt idx="72">
                  <c:v>11.04</c:v>
                </c:pt>
                <c:pt idx="73">
                  <c:v>21.1888</c:v>
                </c:pt>
                <c:pt idx="74">
                  <c:v>15.9707</c:v>
                </c:pt>
                <c:pt idx="75">
                  <c:v>21.14410000000001</c:v>
                </c:pt>
                <c:pt idx="76">
                  <c:v>18.006</c:v>
                </c:pt>
                <c:pt idx="77">
                  <c:v>13.0886</c:v>
                </c:pt>
                <c:pt idx="78">
                  <c:v>20.7285</c:v>
                </c:pt>
                <c:pt idx="79">
                  <c:v>21.2815</c:v>
                </c:pt>
                <c:pt idx="80">
                  <c:v>15.6137</c:v>
                </c:pt>
                <c:pt idx="81">
                  <c:v>10.9231</c:v>
                </c:pt>
                <c:pt idx="82">
                  <c:v>8.93</c:v>
                </c:pt>
                <c:pt idx="83">
                  <c:v>20.1878</c:v>
                </c:pt>
                <c:pt idx="84">
                  <c:v>14.6203</c:v>
                </c:pt>
                <c:pt idx="85">
                  <c:v>14.3607</c:v>
                </c:pt>
                <c:pt idx="86">
                  <c:v>11.8163</c:v>
                </c:pt>
                <c:pt idx="87">
                  <c:v>14.1558</c:v>
                </c:pt>
                <c:pt idx="88">
                  <c:v>15.7079</c:v>
                </c:pt>
                <c:pt idx="89">
                  <c:v>11.1174</c:v>
                </c:pt>
                <c:pt idx="90">
                  <c:v>20.8365</c:v>
                </c:pt>
                <c:pt idx="91">
                  <c:v>14.9587</c:v>
                </c:pt>
                <c:pt idx="92">
                  <c:v>21.1666</c:v>
                </c:pt>
                <c:pt idx="93">
                  <c:v>16.4777</c:v>
                </c:pt>
                <c:pt idx="94">
                  <c:v>14.735</c:v>
                </c:pt>
                <c:pt idx="95">
                  <c:v>26.7585</c:v>
                </c:pt>
                <c:pt idx="96">
                  <c:v>14.5869</c:v>
                </c:pt>
                <c:pt idx="97">
                  <c:v>11.5158</c:v>
                </c:pt>
                <c:pt idx="98">
                  <c:v>15.5098</c:v>
                </c:pt>
                <c:pt idx="99">
                  <c:v>15.2694</c:v>
                </c:pt>
                <c:pt idx="100">
                  <c:v>14.1019</c:v>
                </c:pt>
                <c:pt idx="101">
                  <c:v>8.326300000000001</c:v>
                </c:pt>
                <c:pt idx="102">
                  <c:v>15.5391</c:v>
                </c:pt>
                <c:pt idx="103">
                  <c:v>12.2088</c:v>
                </c:pt>
                <c:pt idx="104">
                  <c:v>17.1428</c:v>
                </c:pt>
                <c:pt idx="105">
                  <c:v>17.2123</c:v>
                </c:pt>
                <c:pt idx="106">
                  <c:v>10.6637</c:v>
                </c:pt>
                <c:pt idx="107">
                  <c:v>11.2947</c:v>
                </c:pt>
                <c:pt idx="108">
                  <c:v>11.4407</c:v>
                </c:pt>
                <c:pt idx="109">
                  <c:v>16.5597</c:v>
                </c:pt>
                <c:pt idx="110">
                  <c:v>15.6976</c:v>
                </c:pt>
                <c:pt idx="111">
                  <c:v>13.5003</c:v>
                </c:pt>
                <c:pt idx="112">
                  <c:v>12.8543</c:v>
                </c:pt>
                <c:pt idx="113">
                  <c:v>15.3807</c:v>
                </c:pt>
                <c:pt idx="114">
                  <c:v>11.1546</c:v>
                </c:pt>
                <c:pt idx="115">
                  <c:v>11.5992</c:v>
                </c:pt>
                <c:pt idx="116">
                  <c:v>28.134</c:v>
                </c:pt>
                <c:pt idx="117">
                  <c:v>11.1266</c:v>
                </c:pt>
                <c:pt idx="118">
                  <c:v>15.5638</c:v>
                </c:pt>
                <c:pt idx="119">
                  <c:v>9.8558</c:v>
                </c:pt>
                <c:pt idx="120">
                  <c:v>14.5289</c:v>
                </c:pt>
                <c:pt idx="121">
                  <c:v>13.4881</c:v>
                </c:pt>
                <c:pt idx="122">
                  <c:v>10.7603</c:v>
                </c:pt>
                <c:pt idx="123">
                  <c:v>14.7059</c:v>
                </c:pt>
                <c:pt idx="124">
                  <c:v>22.3278</c:v>
                </c:pt>
                <c:pt idx="125">
                  <c:v>13.1792</c:v>
                </c:pt>
                <c:pt idx="126">
                  <c:v>4.1113</c:v>
                </c:pt>
                <c:pt idx="127">
                  <c:v>19.6666</c:v>
                </c:pt>
                <c:pt idx="128">
                  <c:v>12.2622</c:v>
                </c:pt>
                <c:pt idx="129">
                  <c:v>19.66219999999998</c:v>
                </c:pt>
                <c:pt idx="130">
                  <c:v>16.4073</c:v>
                </c:pt>
                <c:pt idx="131">
                  <c:v>9.155700000000004</c:v>
                </c:pt>
                <c:pt idx="132">
                  <c:v>17.5334</c:v>
                </c:pt>
                <c:pt idx="133">
                  <c:v>22.209</c:v>
                </c:pt>
                <c:pt idx="134">
                  <c:v>10.5114</c:v>
                </c:pt>
                <c:pt idx="135">
                  <c:v>19.0432</c:v>
                </c:pt>
                <c:pt idx="136">
                  <c:v>16.7945</c:v>
                </c:pt>
                <c:pt idx="137">
                  <c:v>12.634</c:v>
                </c:pt>
                <c:pt idx="138">
                  <c:v>13.5634</c:v>
                </c:pt>
                <c:pt idx="139">
                  <c:v>10.9397</c:v>
                </c:pt>
                <c:pt idx="140">
                  <c:v>22.22929999999998</c:v>
                </c:pt>
                <c:pt idx="141">
                  <c:v>14.1856</c:v>
                </c:pt>
                <c:pt idx="142">
                  <c:v>8.5154</c:v>
                </c:pt>
                <c:pt idx="143">
                  <c:v>17.0859</c:v>
                </c:pt>
                <c:pt idx="144">
                  <c:v>8.685</c:v>
                </c:pt>
                <c:pt idx="145">
                  <c:v>15.203</c:v>
                </c:pt>
                <c:pt idx="146">
                  <c:v>21.5893</c:v>
                </c:pt>
                <c:pt idx="147">
                  <c:v>11.2259</c:v>
                </c:pt>
                <c:pt idx="148">
                  <c:v>19.2131</c:v>
                </c:pt>
                <c:pt idx="149">
                  <c:v>20.0813</c:v>
                </c:pt>
                <c:pt idx="150">
                  <c:v>12.8534</c:v>
                </c:pt>
                <c:pt idx="151">
                  <c:v>13.0083</c:v>
                </c:pt>
                <c:pt idx="152">
                  <c:v>26.1754</c:v>
                </c:pt>
                <c:pt idx="153">
                  <c:v>20.8265</c:v>
                </c:pt>
                <c:pt idx="154">
                  <c:v>14.0002</c:v>
                </c:pt>
                <c:pt idx="155">
                  <c:v>20.0533</c:v>
                </c:pt>
                <c:pt idx="156">
                  <c:v>12.4537</c:v>
                </c:pt>
                <c:pt idx="157">
                  <c:v>18.86959999999998</c:v>
                </c:pt>
                <c:pt idx="158">
                  <c:v>20.1354</c:v>
                </c:pt>
                <c:pt idx="159">
                  <c:v>15.7529</c:v>
                </c:pt>
                <c:pt idx="160">
                  <c:v>19.7212</c:v>
                </c:pt>
                <c:pt idx="161">
                  <c:v>16.6129</c:v>
                </c:pt>
                <c:pt idx="162">
                  <c:v>14.9455</c:v>
                </c:pt>
                <c:pt idx="163">
                  <c:v>17.6708</c:v>
                </c:pt>
                <c:pt idx="164">
                  <c:v>13.5319</c:v>
                </c:pt>
                <c:pt idx="165">
                  <c:v>11.232</c:v>
                </c:pt>
                <c:pt idx="166">
                  <c:v>11.6115</c:v>
                </c:pt>
                <c:pt idx="167">
                  <c:v>18.97319999999998</c:v>
                </c:pt>
                <c:pt idx="168">
                  <c:v>19.241</c:v>
                </c:pt>
                <c:pt idx="169">
                  <c:v>23.3806</c:v>
                </c:pt>
                <c:pt idx="170">
                  <c:v>17.8957</c:v>
                </c:pt>
                <c:pt idx="171">
                  <c:v>9.447600000000001</c:v>
                </c:pt>
                <c:pt idx="172">
                  <c:v>12.3488</c:v>
                </c:pt>
                <c:pt idx="173">
                  <c:v>20.24919999999998</c:v>
                </c:pt>
                <c:pt idx="174">
                  <c:v>9.5084</c:v>
                </c:pt>
                <c:pt idx="175">
                  <c:v>13.7171</c:v>
                </c:pt>
                <c:pt idx="176">
                  <c:v>12.5289</c:v>
                </c:pt>
                <c:pt idx="177">
                  <c:v>19.3307</c:v>
                </c:pt>
                <c:pt idx="178">
                  <c:v>15.1979</c:v>
                </c:pt>
                <c:pt idx="179">
                  <c:v>17.0325</c:v>
                </c:pt>
                <c:pt idx="180">
                  <c:v>20.48529999999998</c:v>
                </c:pt>
                <c:pt idx="181">
                  <c:v>14.3285</c:v>
                </c:pt>
                <c:pt idx="182">
                  <c:v>16.6509</c:v>
                </c:pt>
                <c:pt idx="183">
                  <c:v>16.33920000000001</c:v>
                </c:pt>
                <c:pt idx="184">
                  <c:v>22.4891</c:v>
                </c:pt>
                <c:pt idx="185">
                  <c:v>19.46249999999998</c:v>
                </c:pt>
                <c:pt idx="186">
                  <c:v>18.6429</c:v>
                </c:pt>
                <c:pt idx="187">
                  <c:v>15.0194</c:v>
                </c:pt>
                <c:pt idx="188">
                  <c:v>8.003900000000001</c:v>
                </c:pt>
                <c:pt idx="189">
                  <c:v>13.7088</c:v>
                </c:pt>
                <c:pt idx="190">
                  <c:v>18.6981</c:v>
                </c:pt>
                <c:pt idx="191">
                  <c:v>15.5</c:v>
                </c:pt>
                <c:pt idx="192">
                  <c:v>19.192</c:v>
                </c:pt>
                <c:pt idx="193">
                  <c:v>29.95649999999998</c:v>
                </c:pt>
                <c:pt idx="194">
                  <c:v>14.1425</c:v>
                </c:pt>
                <c:pt idx="195">
                  <c:v>24.6997</c:v>
                </c:pt>
                <c:pt idx="196">
                  <c:v>17.2952</c:v>
                </c:pt>
                <c:pt idx="197">
                  <c:v>11.347</c:v>
                </c:pt>
                <c:pt idx="198">
                  <c:v>13.6489</c:v>
                </c:pt>
                <c:pt idx="199">
                  <c:v>16.9134</c:v>
                </c:pt>
                <c:pt idx="200">
                  <c:v>16.2209</c:v>
                </c:pt>
                <c:pt idx="201">
                  <c:v>13.771</c:v>
                </c:pt>
                <c:pt idx="202">
                  <c:v>8.351700000000002</c:v>
                </c:pt>
                <c:pt idx="203">
                  <c:v>17.4463</c:v>
                </c:pt>
                <c:pt idx="204">
                  <c:v>20.9724</c:v>
                </c:pt>
                <c:pt idx="205">
                  <c:v>16.1569</c:v>
                </c:pt>
                <c:pt idx="206">
                  <c:v>13.8695</c:v>
                </c:pt>
                <c:pt idx="207">
                  <c:v>15.2519</c:v>
                </c:pt>
                <c:pt idx="208">
                  <c:v>13.1555</c:v>
                </c:pt>
                <c:pt idx="209">
                  <c:v>10.9604</c:v>
                </c:pt>
                <c:pt idx="210">
                  <c:v>13.388</c:v>
                </c:pt>
                <c:pt idx="211">
                  <c:v>13.0286</c:v>
                </c:pt>
                <c:pt idx="212">
                  <c:v>16.6732</c:v>
                </c:pt>
                <c:pt idx="213">
                  <c:v>16.4104</c:v>
                </c:pt>
                <c:pt idx="214">
                  <c:v>11.8118</c:v>
                </c:pt>
                <c:pt idx="215">
                  <c:v>14.3944</c:v>
                </c:pt>
                <c:pt idx="216">
                  <c:v>16.9216</c:v>
                </c:pt>
                <c:pt idx="217">
                  <c:v>20.1546</c:v>
                </c:pt>
                <c:pt idx="218">
                  <c:v>16.7587</c:v>
                </c:pt>
                <c:pt idx="219">
                  <c:v>8.354700000000002</c:v>
                </c:pt>
                <c:pt idx="220">
                  <c:v>19.8158</c:v>
                </c:pt>
                <c:pt idx="221">
                  <c:v>15.7027</c:v>
                </c:pt>
                <c:pt idx="222">
                  <c:v>11.1176</c:v>
                </c:pt>
                <c:pt idx="223">
                  <c:v>15.3518</c:v>
                </c:pt>
                <c:pt idx="224">
                  <c:v>25.7326</c:v>
                </c:pt>
                <c:pt idx="225">
                  <c:v>9.8063</c:v>
                </c:pt>
                <c:pt idx="226">
                  <c:v>21.6812</c:v>
                </c:pt>
                <c:pt idx="227">
                  <c:v>16.2171</c:v>
                </c:pt>
                <c:pt idx="228">
                  <c:v>9.975200000000002</c:v>
                </c:pt>
                <c:pt idx="229">
                  <c:v>8.595300000000003</c:v>
                </c:pt>
                <c:pt idx="230">
                  <c:v>10.8318</c:v>
                </c:pt>
                <c:pt idx="231">
                  <c:v>11.7975</c:v>
                </c:pt>
                <c:pt idx="232">
                  <c:v>11.8076</c:v>
                </c:pt>
                <c:pt idx="233">
                  <c:v>18.8248</c:v>
                </c:pt>
                <c:pt idx="234">
                  <c:v>9.124000000000001</c:v>
                </c:pt>
                <c:pt idx="235">
                  <c:v>12.3539</c:v>
                </c:pt>
                <c:pt idx="236">
                  <c:v>9.649100000000001</c:v>
                </c:pt>
                <c:pt idx="237">
                  <c:v>11.5767</c:v>
                </c:pt>
                <c:pt idx="238">
                  <c:v>21.762</c:v>
                </c:pt>
                <c:pt idx="239">
                  <c:v>17.1108</c:v>
                </c:pt>
                <c:pt idx="240">
                  <c:v>15.4027</c:v>
                </c:pt>
                <c:pt idx="241">
                  <c:v>9.8434</c:v>
                </c:pt>
                <c:pt idx="242">
                  <c:v>20.5291</c:v>
                </c:pt>
                <c:pt idx="243">
                  <c:v>23.0744</c:v>
                </c:pt>
                <c:pt idx="244">
                  <c:v>12.1149</c:v>
                </c:pt>
                <c:pt idx="245">
                  <c:v>9.651900000000001</c:v>
                </c:pt>
                <c:pt idx="246">
                  <c:v>27.7527</c:v>
                </c:pt>
                <c:pt idx="247">
                  <c:v>8.2582</c:v>
                </c:pt>
                <c:pt idx="248">
                  <c:v>6.722099999999998</c:v>
                </c:pt>
                <c:pt idx="249">
                  <c:v>7.8963</c:v>
                </c:pt>
                <c:pt idx="250">
                  <c:v>24.0926</c:v>
                </c:pt>
                <c:pt idx="251">
                  <c:v>15.0467</c:v>
                </c:pt>
                <c:pt idx="252">
                  <c:v>20.5735</c:v>
                </c:pt>
                <c:pt idx="253">
                  <c:v>14.2986</c:v>
                </c:pt>
                <c:pt idx="254">
                  <c:v>18.4497</c:v>
                </c:pt>
                <c:pt idx="255">
                  <c:v>24.9547</c:v>
                </c:pt>
                <c:pt idx="256">
                  <c:v>13.7512</c:v>
                </c:pt>
                <c:pt idx="257">
                  <c:v>12.0365</c:v>
                </c:pt>
                <c:pt idx="258">
                  <c:v>17.5119</c:v>
                </c:pt>
                <c:pt idx="259">
                  <c:v>14.0705</c:v>
                </c:pt>
                <c:pt idx="260">
                  <c:v>17.4602</c:v>
                </c:pt>
                <c:pt idx="261">
                  <c:v>21.1835</c:v>
                </c:pt>
                <c:pt idx="262">
                  <c:v>15.1829</c:v>
                </c:pt>
                <c:pt idx="263">
                  <c:v>19.6854</c:v>
                </c:pt>
                <c:pt idx="264">
                  <c:v>10.924</c:v>
                </c:pt>
                <c:pt idx="265">
                  <c:v>16.283</c:v>
                </c:pt>
                <c:pt idx="266">
                  <c:v>13.7999</c:v>
                </c:pt>
                <c:pt idx="267">
                  <c:v>13.4463</c:v>
                </c:pt>
                <c:pt idx="268">
                  <c:v>22.4965</c:v>
                </c:pt>
                <c:pt idx="269">
                  <c:v>9.0767</c:v>
                </c:pt>
                <c:pt idx="270">
                  <c:v>12.243</c:v>
                </c:pt>
                <c:pt idx="271">
                  <c:v>18.5119</c:v>
                </c:pt>
                <c:pt idx="272">
                  <c:v>18.4081</c:v>
                </c:pt>
                <c:pt idx="273">
                  <c:v>10.4125</c:v>
                </c:pt>
                <c:pt idx="274">
                  <c:v>16.8872</c:v>
                </c:pt>
                <c:pt idx="275">
                  <c:v>21.3189</c:v>
                </c:pt>
                <c:pt idx="276">
                  <c:v>14.3914</c:v>
                </c:pt>
                <c:pt idx="277">
                  <c:v>12.0459</c:v>
                </c:pt>
                <c:pt idx="278">
                  <c:v>18.7266</c:v>
                </c:pt>
                <c:pt idx="279">
                  <c:v>18.6359</c:v>
                </c:pt>
                <c:pt idx="280">
                  <c:v>9.415600000000004</c:v>
                </c:pt>
                <c:pt idx="281">
                  <c:v>11.7345</c:v>
                </c:pt>
                <c:pt idx="282">
                  <c:v>18.4309</c:v>
                </c:pt>
                <c:pt idx="283">
                  <c:v>9.5959</c:v>
                </c:pt>
                <c:pt idx="284">
                  <c:v>11.3283</c:v>
                </c:pt>
                <c:pt idx="285">
                  <c:v>20.5066</c:v>
                </c:pt>
                <c:pt idx="286">
                  <c:v>15.1936</c:v>
                </c:pt>
                <c:pt idx="287">
                  <c:v>21.3859</c:v>
                </c:pt>
                <c:pt idx="288">
                  <c:v>13.1678</c:v>
                </c:pt>
                <c:pt idx="289">
                  <c:v>11.205</c:v>
                </c:pt>
                <c:pt idx="290">
                  <c:v>14.735</c:v>
                </c:pt>
                <c:pt idx="291">
                  <c:v>14.7108</c:v>
                </c:pt>
                <c:pt idx="292">
                  <c:v>8.6448</c:v>
                </c:pt>
                <c:pt idx="293">
                  <c:v>13.0172</c:v>
                </c:pt>
                <c:pt idx="294">
                  <c:v>20.11039999999999</c:v>
                </c:pt>
                <c:pt idx="295">
                  <c:v>12.3437</c:v>
                </c:pt>
                <c:pt idx="296">
                  <c:v>15.2566</c:v>
                </c:pt>
                <c:pt idx="297">
                  <c:v>27.9829</c:v>
                </c:pt>
                <c:pt idx="298">
                  <c:v>17.8294</c:v>
                </c:pt>
                <c:pt idx="299">
                  <c:v>14.1446</c:v>
                </c:pt>
                <c:pt idx="300">
                  <c:v>21.0591</c:v>
                </c:pt>
                <c:pt idx="301">
                  <c:v>11.6753</c:v>
                </c:pt>
                <c:pt idx="302">
                  <c:v>10.3603</c:v>
                </c:pt>
                <c:pt idx="303">
                  <c:v>12.0439</c:v>
                </c:pt>
                <c:pt idx="304">
                  <c:v>13.102</c:v>
                </c:pt>
                <c:pt idx="305">
                  <c:v>16.9759</c:v>
                </c:pt>
                <c:pt idx="306">
                  <c:v>14.3292</c:v>
                </c:pt>
                <c:pt idx="307">
                  <c:v>15.0408</c:v>
                </c:pt>
                <c:pt idx="308">
                  <c:v>9.1218</c:v>
                </c:pt>
                <c:pt idx="309">
                  <c:v>15.4778</c:v>
                </c:pt>
                <c:pt idx="310">
                  <c:v>14.8422</c:v>
                </c:pt>
                <c:pt idx="311">
                  <c:v>11.1583</c:v>
                </c:pt>
                <c:pt idx="312">
                  <c:v>22.3954</c:v>
                </c:pt>
                <c:pt idx="313">
                  <c:v>23.4951</c:v>
                </c:pt>
                <c:pt idx="314">
                  <c:v>12.1927</c:v>
                </c:pt>
                <c:pt idx="315">
                  <c:v>16.4682</c:v>
                </c:pt>
                <c:pt idx="316">
                  <c:v>14.7556</c:v>
                </c:pt>
                <c:pt idx="317">
                  <c:v>9.4168</c:v>
                </c:pt>
                <c:pt idx="318">
                  <c:v>13.4434</c:v>
                </c:pt>
                <c:pt idx="319">
                  <c:v>16.0653</c:v>
                </c:pt>
                <c:pt idx="320">
                  <c:v>18.20039999999998</c:v>
                </c:pt>
                <c:pt idx="321">
                  <c:v>12.6537</c:v>
                </c:pt>
                <c:pt idx="322">
                  <c:v>7.1663</c:v>
                </c:pt>
                <c:pt idx="323">
                  <c:v>16.96979999999998</c:v>
                </c:pt>
                <c:pt idx="324">
                  <c:v>14.5087</c:v>
                </c:pt>
                <c:pt idx="325">
                  <c:v>9.213600000000001</c:v>
                </c:pt>
                <c:pt idx="326">
                  <c:v>13.4174</c:v>
                </c:pt>
                <c:pt idx="327">
                  <c:v>15.2503</c:v>
                </c:pt>
                <c:pt idx="328">
                  <c:v>13.2423</c:v>
                </c:pt>
                <c:pt idx="329">
                  <c:v>19.7077</c:v>
                </c:pt>
                <c:pt idx="330">
                  <c:v>12.346</c:v>
                </c:pt>
                <c:pt idx="331">
                  <c:v>17.565</c:v>
                </c:pt>
                <c:pt idx="332">
                  <c:v>18.59979999999998</c:v>
                </c:pt>
                <c:pt idx="333">
                  <c:v>21.7091</c:v>
                </c:pt>
                <c:pt idx="334">
                  <c:v>8.1854</c:v>
                </c:pt>
                <c:pt idx="335">
                  <c:v>7.2182</c:v>
                </c:pt>
                <c:pt idx="336">
                  <c:v>29.2306</c:v>
                </c:pt>
                <c:pt idx="337">
                  <c:v>20.112</c:v>
                </c:pt>
                <c:pt idx="338">
                  <c:v>12.078</c:v>
                </c:pt>
                <c:pt idx="339">
                  <c:v>12.5646</c:v>
                </c:pt>
                <c:pt idx="340">
                  <c:v>15.4392</c:v>
                </c:pt>
                <c:pt idx="341">
                  <c:v>11.1221</c:v>
                </c:pt>
                <c:pt idx="342">
                  <c:v>16.54179999999998</c:v>
                </c:pt>
                <c:pt idx="343">
                  <c:v>20.4467</c:v>
                </c:pt>
                <c:pt idx="344">
                  <c:v>21.4063</c:v>
                </c:pt>
                <c:pt idx="345">
                  <c:v>14.4032</c:v>
                </c:pt>
                <c:pt idx="346">
                  <c:v>17.6301</c:v>
                </c:pt>
                <c:pt idx="347">
                  <c:v>14.0825</c:v>
                </c:pt>
                <c:pt idx="348">
                  <c:v>26.4593</c:v>
                </c:pt>
                <c:pt idx="349">
                  <c:v>21.5789</c:v>
                </c:pt>
                <c:pt idx="350">
                  <c:v>23.839</c:v>
                </c:pt>
                <c:pt idx="351">
                  <c:v>9.337800000000001</c:v>
                </c:pt>
                <c:pt idx="352">
                  <c:v>11.8171</c:v>
                </c:pt>
                <c:pt idx="353">
                  <c:v>16.1284</c:v>
                </c:pt>
                <c:pt idx="354">
                  <c:v>12.5007</c:v>
                </c:pt>
                <c:pt idx="355">
                  <c:v>21.0866</c:v>
                </c:pt>
                <c:pt idx="356">
                  <c:v>10.4101</c:v>
                </c:pt>
                <c:pt idx="357">
                  <c:v>19.0033</c:v>
                </c:pt>
                <c:pt idx="358">
                  <c:v>10.8943</c:v>
                </c:pt>
                <c:pt idx="359">
                  <c:v>17.07379999999998</c:v>
                </c:pt>
                <c:pt idx="360">
                  <c:v>17.7505</c:v>
                </c:pt>
                <c:pt idx="361">
                  <c:v>11.1531</c:v>
                </c:pt>
                <c:pt idx="362">
                  <c:v>18.0755</c:v>
                </c:pt>
                <c:pt idx="363">
                  <c:v>14.3851</c:v>
                </c:pt>
                <c:pt idx="364">
                  <c:v>15.2764</c:v>
                </c:pt>
                <c:pt idx="365">
                  <c:v>13.7181</c:v>
                </c:pt>
                <c:pt idx="366">
                  <c:v>13.1709</c:v>
                </c:pt>
                <c:pt idx="367">
                  <c:v>10.8828</c:v>
                </c:pt>
                <c:pt idx="368">
                  <c:v>18.7327</c:v>
                </c:pt>
                <c:pt idx="369">
                  <c:v>18.904</c:v>
                </c:pt>
                <c:pt idx="370">
                  <c:v>9.323500000000002</c:v>
                </c:pt>
                <c:pt idx="371">
                  <c:v>14.8523</c:v>
                </c:pt>
                <c:pt idx="372">
                  <c:v>21.3984</c:v>
                </c:pt>
                <c:pt idx="373">
                  <c:v>27.9147</c:v>
                </c:pt>
                <c:pt idx="374">
                  <c:v>14.3471</c:v>
                </c:pt>
                <c:pt idx="375">
                  <c:v>21.45349999999998</c:v>
                </c:pt>
                <c:pt idx="376">
                  <c:v>20.492</c:v>
                </c:pt>
                <c:pt idx="377">
                  <c:v>13.0486</c:v>
                </c:pt>
                <c:pt idx="378">
                  <c:v>11.403</c:v>
                </c:pt>
                <c:pt idx="379">
                  <c:v>18.7525</c:v>
                </c:pt>
                <c:pt idx="380">
                  <c:v>9.967600000000002</c:v>
                </c:pt>
                <c:pt idx="381">
                  <c:v>17.9812</c:v>
                </c:pt>
                <c:pt idx="382">
                  <c:v>18.14859999999998</c:v>
                </c:pt>
                <c:pt idx="383">
                  <c:v>12.6456</c:v>
                </c:pt>
                <c:pt idx="384">
                  <c:v>13.3268</c:v>
                </c:pt>
                <c:pt idx="385">
                  <c:v>15.7087</c:v>
                </c:pt>
                <c:pt idx="386">
                  <c:v>11.4084</c:v>
                </c:pt>
                <c:pt idx="387">
                  <c:v>17.48059999999998</c:v>
                </c:pt>
                <c:pt idx="388">
                  <c:v>14.6415</c:v>
                </c:pt>
                <c:pt idx="389">
                  <c:v>18.7946</c:v>
                </c:pt>
                <c:pt idx="390">
                  <c:v>7.9395</c:v>
                </c:pt>
                <c:pt idx="391">
                  <c:v>15.8054</c:v>
                </c:pt>
                <c:pt idx="392">
                  <c:v>16.7718</c:v>
                </c:pt>
                <c:pt idx="393">
                  <c:v>15.6153</c:v>
                </c:pt>
                <c:pt idx="394">
                  <c:v>9.5836</c:v>
                </c:pt>
                <c:pt idx="395">
                  <c:v>9.356000000000006</c:v>
                </c:pt>
                <c:pt idx="396">
                  <c:v>18.8764</c:v>
                </c:pt>
                <c:pt idx="397">
                  <c:v>15.4268</c:v>
                </c:pt>
                <c:pt idx="398">
                  <c:v>12.4313</c:v>
                </c:pt>
                <c:pt idx="399">
                  <c:v>16.7025</c:v>
                </c:pt>
                <c:pt idx="400">
                  <c:v>23.8034</c:v>
                </c:pt>
                <c:pt idx="401">
                  <c:v>7.5008</c:v>
                </c:pt>
                <c:pt idx="402">
                  <c:v>15.4883</c:v>
                </c:pt>
                <c:pt idx="403">
                  <c:v>8.6628</c:v>
                </c:pt>
                <c:pt idx="404">
                  <c:v>19.1574</c:v>
                </c:pt>
                <c:pt idx="405">
                  <c:v>14.3308</c:v>
                </c:pt>
                <c:pt idx="406">
                  <c:v>13.7688</c:v>
                </c:pt>
                <c:pt idx="407">
                  <c:v>21.9513</c:v>
                </c:pt>
                <c:pt idx="408">
                  <c:v>21.0475</c:v>
                </c:pt>
                <c:pt idx="409">
                  <c:v>19.8614</c:v>
                </c:pt>
                <c:pt idx="410">
                  <c:v>15.3379</c:v>
                </c:pt>
                <c:pt idx="411">
                  <c:v>15.5844</c:v>
                </c:pt>
                <c:pt idx="412">
                  <c:v>16.2699</c:v>
                </c:pt>
                <c:pt idx="413">
                  <c:v>11.8058</c:v>
                </c:pt>
                <c:pt idx="414">
                  <c:v>17.3027</c:v>
                </c:pt>
                <c:pt idx="415">
                  <c:v>11.8052</c:v>
                </c:pt>
                <c:pt idx="416">
                  <c:v>9.5607</c:v>
                </c:pt>
                <c:pt idx="417">
                  <c:v>18.48819999999998</c:v>
                </c:pt>
                <c:pt idx="418">
                  <c:v>12.7174</c:v>
                </c:pt>
                <c:pt idx="419">
                  <c:v>8.6056</c:v>
                </c:pt>
                <c:pt idx="420">
                  <c:v>27.3031</c:v>
                </c:pt>
                <c:pt idx="421">
                  <c:v>10.399</c:v>
                </c:pt>
                <c:pt idx="422">
                  <c:v>15.3829</c:v>
                </c:pt>
                <c:pt idx="423">
                  <c:v>23.5515</c:v>
                </c:pt>
                <c:pt idx="424">
                  <c:v>15.9376</c:v>
                </c:pt>
                <c:pt idx="425">
                  <c:v>15.8043</c:v>
                </c:pt>
                <c:pt idx="426">
                  <c:v>11.8539</c:v>
                </c:pt>
                <c:pt idx="427">
                  <c:v>9.619200000000001</c:v>
                </c:pt>
                <c:pt idx="428">
                  <c:v>20.9068</c:v>
                </c:pt>
                <c:pt idx="429">
                  <c:v>20.845</c:v>
                </c:pt>
                <c:pt idx="430">
                  <c:v>13.0424</c:v>
                </c:pt>
                <c:pt idx="431">
                  <c:v>22.6735</c:v>
                </c:pt>
                <c:pt idx="432">
                  <c:v>22.7447</c:v>
                </c:pt>
                <c:pt idx="433">
                  <c:v>12.1294</c:v>
                </c:pt>
                <c:pt idx="434">
                  <c:v>14.5752</c:v>
                </c:pt>
                <c:pt idx="435">
                  <c:v>15.2572</c:v>
                </c:pt>
                <c:pt idx="436">
                  <c:v>11.5877</c:v>
                </c:pt>
                <c:pt idx="437">
                  <c:v>11.5452</c:v>
                </c:pt>
                <c:pt idx="438">
                  <c:v>18.6743</c:v>
                </c:pt>
                <c:pt idx="439">
                  <c:v>22.2833</c:v>
                </c:pt>
                <c:pt idx="440">
                  <c:v>12.4718</c:v>
                </c:pt>
                <c:pt idx="441">
                  <c:v>23.40769999999998</c:v>
                </c:pt>
                <c:pt idx="442">
                  <c:v>12.946</c:v>
                </c:pt>
                <c:pt idx="443">
                  <c:v>15.0266</c:v>
                </c:pt>
                <c:pt idx="444">
                  <c:v>8.765300000000003</c:v>
                </c:pt>
                <c:pt idx="445">
                  <c:v>17.91700000000001</c:v>
                </c:pt>
                <c:pt idx="446">
                  <c:v>5.55</c:v>
                </c:pt>
                <c:pt idx="447">
                  <c:v>23.7259</c:v>
                </c:pt>
                <c:pt idx="448">
                  <c:v>14.0215</c:v>
                </c:pt>
                <c:pt idx="449">
                  <c:v>10.3138</c:v>
                </c:pt>
                <c:pt idx="450">
                  <c:v>18.1008</c:v>
                </c:pt>
                <c:pt idx="451">
                  <c:v>13.3037</c:v>
                </c:pt>
                <c:pt idx="452">
                  <c:v>14.6545</c:v>
                </c:pt>
                <c:pt idx="453">
                  <c:v>7.0187</c:v>
                </c:pt>
                <c:pt idx="454">
                  <c:v>18.4521</c:v>
                </c:pt>
                <c:pt idx="455">
                  <c:v>20.4104</c:v>
                </c:pt>
                <c:pt idx="456">
                  <c:v>16.33160000000001</c:v>
                </c:pt>
                <c:pt idx="457">
                  <c:v>15.8833</c:v>
                </c:pt>
                <c:pt idx="458">
                  <c:v>15.7742</c:v>
                </c:pt>
                <c:pt idx="459">
                  <c:v>15.3191</c:v>
                </c:pt>
                <c:pt idx="460">
                  <c:v>21.60750000000001</c:v>
                </c:pt>
                <c:pt idx="461">
                  <c:v>21.5912</c:v>
                </c:pt>
                <c:pt idx="462">
                  <c:v>18.183</c:v>
                </c:pt>
                <c:pt idx="463">
                  <c:v>27.5811</c:v>
                </c:pt>
                <c:pt idx="464">
                  <c:v>14.6874</c:v>
                </c:pt>
                <c:pt idx="465">
                  <c:v>17.4547</c:v>
                </c:pt>
                <c:pt idx="466">
                  <c:v>12.0937</c:v>
                </c:pt>
                <c:pt idx="467">
                  <c:v>19.4075</c:v>
                </c:pt>
                <c:pt idx="468">
                  <c:v>12.4213</c:v>
                </c:pt>
                <c:pt idx="469">
                  <c:v>14.7827</c:v>
                </c:pt>
                <c:pt idx="470">
                  <c:v>14.3303</c:v>
                </c:pt>
                <c:pt idx="471">
                  <c:v>18.7258</c:v>
                </c:pt>
                <c:pt idx="472">
                  <c:v>25.09219999999998</c:v>
                </c:pt>
                <c:pt idx="473">
                  <c:v>10.2523</c:v>
                </c:pt>
                <c:pt idx="474">
                  <c:v>17.75669999999998</c:v>
                </c:pt>
                <c:pt idx="475">
                  <c:v>18.8633</c:v>
                </c:pt>
                <c:pt idx="476">
                  <c:v>16.509</c:v>
                </c:pt>
                <c:pt idx="477">
                  <c:v>29.0978</c:v>
                </c:pt>
                <c:pt idx="478">
                  <c:v>16.7102</c:v>
                </c:pt>
                <c:pt idx="479">
                  <c:v>17.6894</c:v>
                </c:pt>
                <c:pt idx="480">
                  <c:v>16.1812</c:v>
                </c:pt>
                <c:pt idx="481">
                  <c:v>8.589</c:v>
                </c:pt>
                <c:pt idx="482">
                  <c:v>13.646</c:v>
                </c:pt>
                <c:pt idx="483">
                  <c:v>15.9427</c:v>
                </c:pt>
                <c:pt idx="484">
                  <c:v>16.294</c:v>
                </c:pt>
                <c:pt idx="485">
                  <c:v>10.7431</c:v>
                </c:pt>
                <c:pt idx="486">
                  <c:v>17.8649</c:v>
                </c:pt>
                <c:pt idx="487">
                  <c:v>12.2709</c:v>
                </c:pt>
                <c:pt idx="488">
                  <c:v>18.50989999999999</c:v>
                </c:pt>
                <c:pt idx="489">
                  <c:v>19.9173</c:v>
                </c:pt>
                <c:pt idx="490">
                  <c:v>13.0116</c:v>
                </c:pt>
                <c:pt idx="491">
                  <c:v>18.616</c:v>
                </c:pt>
                <c:pt idx="492">
                  <c:v>21.1148</c:v>
                </c:pt>
                <c:pt idx="493">
                  <c:v>11.6976</c:v>
                </c:pt>
                <c:pt idx="494">
                  <c:v>20.93669999999998</c:v>
                </c:pt>
                <c:pt idx="495">
                  <c:v>11.5812</c:v>
                </c:pt>
                <c:pt idx="496">
                  <c:v>9.033800000000001</c:v>
                </c:pt>
                <c:pt idx="497">
                  <c:v>15.9026</c:v>
                </c:pt>
                <c:pt idx="498">
                  <c:v>16.435</c:v>
                </c:pt>
                <c:pt idx="499">
                  <c:v>19.5222</c:v>
                </c:pt>
                <c:pt idx="500">
                  <c:v>22.9156</c:v>
                </c:pt>
                <c:pt idx="501">
                  <c:v>16.5759</c:v>
                </c:pt>
                <c:pt idx="502">
                  <c:v>18.98809999999998</c:v>
                </c:pt>
                <c:pt idx="503">
                  <c:v>24.7988</c:v>
                </c:pt>
                <c:pt idx="504">
                  <c:v>10.1738</c:v>
                </c:pt>
                <c:pt idx="505">
                  <c:v>11.4255</c:v>
                </c:pt>
                <c:pt idx="506">
                  <c:v>9.523800000000001</c:v>
                </c:pt>
                <c:pt idx="507">
                  <c:v>13.6698</c:v>
                </c:pt>
                <c:pt idx="508">
                  <c:v>12.0544</c:v>
                </c:pt>
                <c:pt idx="509">
                  <c:v>11.8651</c:v>
                </c:pt>
                <c:pt idx="510">
                  <c:v>8.6478</c:v>
                </c:pt>
                <c:pt idx="511">
                  <c:v>25.2277</c:v>
                </c:pt>
                <c:pt idx="512">
                  <c:v>23.223</c:v>
                </c:pt>
                <c:pt idx="513">
                  <c:v>17.3699</c:v>
                </c:pt>
                <c:pt idx="514">
                  <c:v>21.7114</c:v>
                </c:pt>
                <c:pt idx="515">
                  <c:v>17.502</c:v>
                </c:pt>
                <c:pt idx="516">
                  <c:v>12.9239</c:v>
                </c:pt>
                <c:pt idx="517">
                  <c:v>16.6635</c:v>
                </c:pt>
                <c:pt idx="518">
                  <c:v>14.2165</c:v>
                </c:pt>
                <c:pt idx="519">
                  <c:v>18.6695</c:v>
                </c:pt>
                <c:pt idx="520">
                  <c:v>19.067</c:v>
                </c:pt>
                <c:pt idx="521">
                  <c:v>18.7913</c:v>
                </c:pt>
                <c:pt idx="522">
                  <c:v>19.094</c:v>
                </c:pt>
                <c:pt idx="523">
                  <c:v>12.953</c:v>
                </c:pt>
                <c:pt idx="524">
                  <c:v>14.0271</c:v>
                </c:pt>
                <c:pt idx="525">
                  <c:v>12.7976</c:v>
                </c:pt>
                <c:pt idx="526">
                  <c:v>19.86959999999998</c:v>
                </c:pt>
                <c:pt idx="527">
                  <c:v>18.5003</c:v>
                </c:pt>
                <c:pt idx="528">
                  <c:v>19.2863</c:v>
                </c:pt>
                <c:pt idx="529">
                  <c:v>8.705100000000001</c:v>
                </c:pt>
                <c:pt idx="530">
                  <c:v>21.1293</c:v>
                </c:pt>
                <c:pt idx="531">
                  <c:v>24.97490000000001</c:v>
                </c:pt>
                <c:pt idx="532">
                  <c:v>21.9339</c:v>
                </c:pt>
                <c:pt idx="533">
                  <c:v>22.2673</c:v>
                </c:pt>
                <c:pt idx="534">
                  <c:v>25.777</c:v>
                </c:pt>
                <c:pt idx="535">
                  <c:v>25.66369999999998</c:v>
                </c:pt>
                <c:pt idx="536">
                  <c:v>12.6231</c:v>
                </c:pt>
                <c:pt idx="537">
                  <c:v>16.9252</c:v>
                </c:pt>
                <c:pt idx="538">
                  <c:v>10.3789</c:v>
                </c:pt>
                <c:pt idx="539">
                  <c:v>22.5759</c:v>
                </c:pt>
                <c:pt idx="540">
                  <c:v>8.991700000000001</c:v>
                </c:pt>
                <c:pt idx="541">
                  <c:v>18.40619999999998</c:v>
                </c:pt>
                <c:pt idx="542">
                  <c:v>14.7172</c:v>
                </c:pt>
                <c:pt idx="543">
                  <c:v>19.42439999999998</c:v>
                </c:pt>
                <c:pt idx="544">
                  <c:v>9.998000000000001</c:v>
                </c:pt>
                <c:pt idx="545">
                  <c:v>10.4597</c:v>
                </c:pt>
                <c:pt idx="546">
                  <c:v>21.473</c:v>
                </c:pt>
                <c:pt idx="547">
                  <c:v>19.232</c:v>
                </c:pt>
                <c:pt idx="548">
                  <c:v>16.3767</c:v>
                </c:pt>
                <c:pt idx="549">
                  <c:v>15.5958</c:v>
                </c:pt>
                <c:pt idx="550">
                  <c:v>10.3549</c:v>
                </c:pt>
                <c:pt idx="551">
                  <c:v>14.7451</c:v>
                </c:pt>
                <c:pt idx="552">
                  <c:v>15.8292</c:v>
                </c:pt>
                <c:pt idx="553">
                  <c:v>20.4707</c:v>
                </c:pt>
                <c:pt idx="554">
                  <c:v>17.6874</c:v>
                </c:pt>
                <c:pt idx="555">
                  <c:v>9.7399</c:v>
                </c:pt>
                <c:pt idx="556">
                  <c:v>14.2256</c:v>
                </c:pt>
                <c:pt idx="557">
                  <c:v>15.6367</c:v>
                </c:pt>
                <c:pt idx="558">
                  <c:v>21.41219999999998</c:v>
                </c:pt>
                <c:pt idx="559">
                  <c:v>14.9944</c:v>
                </c:pt>
                <c:pt idx="560">
                  <c:v>17.8312</c:v>
                </c:pt>
                <c:pt idx="561">
                  <c:v>16.39239999999998</c:v>
                </c:pt>
                <c:pt idx="562">
                  <c:v>20.2501</c:v>
                </c:pt>
                <c:pt idx="563">
                  <c:v>14.2403</c:v>
                </c:pt>
                <c:pt idx="564">
                  <c:v>20.214</c:v>
                </c:pt>
                <c:pt idx="565">
                  <c:v>11.8716</c:v>
                </c:pt>
                <c:pt idx="566">
                  <c:v>10.9977</c:v>
                </c:pt>
                <c:pt idx="567">
                  <c:v>18.1175</c:v>
                </c:pt>
                <c:pt idx="568">
                  <c:v>15.6595</c:v>
                </c:pt>
                <c:pt idx="569">
                  <c:v>13.9915</c:v>
                </c:pt>
                <c:pt idx="570">
                  <c:v>9.591700000000001</c:v>
                </c:pt>
                <c:pt idx="571">
                  <c:v>20.0475</c:v>
                </c:pt>
                <c:pt idx="572">
                  <c:v>16.45959999999998</c:v>
                </c:pt>
                <c:pt idx="573">
                  <c:v>7.356899999999999</c:v>
                </c:pt>
                <c:pt idx="574">
                  <c:v>8.184000000000001</c:v>
                </c:pt>
                <c:pt idx="575">
                  <c:v>7.176</c:v>
                </c:pt>
                <c:pt idx="576">
                  <c:v>17.29489999999999</c:v>
                </c:pt>
                <c:pt idx="577">
                  <c:v>22.7137</c:v>
                </c:pt>
                <c:pt idx="578">
                  <c:v>13.5127</c:v>
                </c:pt>
                <c:pt idx="579">
                  <c:v>19.0893</c:v>
                </c:pt>
                <c:pt idx="580">
                  <c:v>15.9021</c:v>
                </c:pt>
                <c:pt idx="581">
                  <c:v>17.1508</c:v>
                </c:pt>
                <c:pt idx="582">
                  <c:v>13.7885</c:v>
                </c:pt>
                <c:pt idx="583">
                  <c:v>14.7695</c:v>
                </c:pt>
                <c:pt idx="584">
                  <c:v>15.6026</c:v>
                </c:pt>
                <c:pt idx="585">
                  <c:v>18.7325</c:v>
                </c:pt>
                <c:pt idx="586">
                  <c:v>11.6595</c:v>
                </c:pt>
                <c:pt idx="587">
                  <c:v>19.8093</c:v>
                </c:pt>
                <c:pt idx="588">
                  <c:v>19.7237</c:v>
                </c:pt>
                <c:pt idx="589">
                  <c:v>11.0505</c:v>
                </c:pt>
                <c:pt idx="590">
                  <c:v>8.738399999999998</c:v>
                </c:pt>
                <c:pt idx="591">
                  <c:v>17.7631</c:v>
                </c:pt>
                <c:pt idx="592">
                  <c:v>24.9112</c:v>
                </c:pt>
                <c:pt idx="593">
                  <c:v>15.3868</c:v>
                </c:pt>
                <c:pt idx="594">
                  <c:v>8.1974</c:v>
                </c:pt>
                <c:pt idx="595">
                  <c:v>16.3431</c:v>
                </c:pt>
                <c:pt idx="596">
                  <c:v>15.2977</c:v>
                </c:pt>
                <c:pt idx="597">
                  <c:v>9.218</c:v>
                </c:pt>
                <c:pt idx="598">
                  <c:v>24.2231</c:v>
                </c:pt>
                <c:pt idx="599">
                  <c:v>13.9845</c:v>
                </c:pt>
                <c:pt idx="600">
                  <c:v>14.1403</c:v>
                </c:pt>
                <c:pt idx="601">
                  <c:v>24.0433</c:v>
                </c:pt>
                <c:pt idx="602">
                  <c:v>13.9678</c:v>
                </c:pt>
                <c:pt idx="603">
                  <c:v>20.0637</c:v>
                </c:pt>
                <c:pt idx="604">
                  <c:v>17.2245</c:v>
                </c:pt>
                <c:pt idx="605">
                  <c:v>17.7144</c:v>
                </c:pt>
                <c:pt idx="606">
                  <c:v>17.2535</c:v>
                </c:pt>
                <c:pt idx="607">
                  <c:v>18.6368</c:v>
                </c:pt>
                <c:pt idx="608">
                  <c:v>18.5412</c:v>
                </c:pt>
                <c:pt idx="609">
                  <c:v>13.6497</c:v>
                </c:pt>
                <c:pt idx="610">
                  <c:v>19.848</c:v>
                </c:pt>
                <c:pt idx="611">
                  <c:v>13.7164</c:v>
                </c:pt>
                <c:pt idx="612">
                  <c:v>19.953</c:v>
                </c:pt>
                <c:pt idx="613">
                  <c:v>15.4811</c:v>
                </c:pt>
                <c:pt idx="614">
                  <c:v>11.0409</c:v>
                </c:pt>
                <c:pt idx="615">
                  <c:v>15.4622</c:v>
                </c:pt>
                <c:pt idx="616">
                  <c:v>13.0944</c:v>
                </c:pt>
                <c:pt idx="617">
                  <c:v>10.7959</c:v>
                </c:pt>
                <c:pt idx="618">
                  <c:v>10.3727</c:v>
                </c:pt>
                <c:pt idx="619">
                  <c:v>16.18659999999998</c:v>
                </c:pt>
                <c:pt idx="620">
                  <c:v>10.5815</c:v>
                </c:pt>
                <c:pt idx="621">
                  <c:v>13.5769</c:v>
                </c:pt>
                <c:pt idx="622">
                  <c:v>8.1097</c:v>
                </c:pt>
                <c:pt idx="623">
                  <c:v>15.0734</c:v>
                </c:pt>
                <c:pt idx="624">
                  <c:v>19.1693</c:v>
                </c:pt>
                <c:pt idx="625">
                  <c:v>11.2182</c:v>
                </c:pt>
                <c:pt idx="626">
                  <c:v>15.7916</c:v>
                </c:pt>
                <c:pt idx="627">
                  <c:v>15.2197</c:v>
                </c:pt>
                <c:pt idx="628">
                  <c:v>13.979</c:v>
                </c:pt>
                <c:pt idx="629">
                  <c:v>13.923</c:v>
                </c:pt>
                <c:pt idx="630">
                  <c:v>16.3126</c:v>
                </c:pt>
                <c:pt idx="631">
                  <c:v>15.8027</c:v>
                </c:pt>
                <c:pt idx="632">
                  <c:v>22.0293</c:v>
                </c:pt>
                <c:pt idx="633">
                  <c:v>15.2552</c:v>
                </c:pt>
                <c:pt idx="634">
                  <c:v>9.959200000000002</c:v>
                </c:pt>
                <c:pt idx="635">
                  <c:v>8.8122</c:v>
                </c:pt>
                <c:pt idx="636">
                  <c:v>15.7641</c:v>
                </c:pt>
                <c:pt idx="637">
                  <c:v>8.3435</c:v>
                </c:pt>
                <c:pt idx="638">
                  <c:v>14.0842</c:v>
                </c:pt>
                <c:pt idx="639">
                  <c:v>8.9298</c:v>
                </c:pt>
                <c:pt idx="640">
                  <c:v>21.1597</c:v>
                </c:pt>
                <c:pt idx="641">
                  <c:v>23.5752</c:v>
                </c:pt>
                <c:pt idx="642">
                  <c:v>26.7463</c:v>
                </c:pt>
                <c:pt idx="643">
                  <c:v>14.9042</c:v>
                </c:pt>
                <c:pt idx="644">
                  <c:v>9.1166</c:v>
                </c:pt>
                <c:pt idx="645">
                  <c:v>23.94879999999998</c:v>
                </c:pt>
                <c:pt idx="646">
                  <c:v>12.2427</c:v>
                </c:pt>
                <c:pt idx="647">
                  <c:v>15.0375</c:v>
                </c:pt>
                <c:pt idx="648">
                  <c:v>10.671</c:v>
                </c:pt>
                <c:pt idx="649">
                  <c:v>22.5354</c:v>
                </c:pt>
                <c:pt idx="650">
                  <c:v>16.6662</c:v>
                </c:pt>
                <c:pt idx="651">
                  <c:v>16.3617</c:v>
                </c:pt>
                <c:pt idx="652">
                  <c:v>11.5796</c:v>
                </c:pt>
                <c:pt idx="653">
                  <c:v>15.3803</c:v>
                </c:pt>
                <c:pt idx="654">
                  <c:v>14.2227</c:v>
                </c:pt>
                <c:pt idx="655">
                  <c:v>6.125999999999998</c:v>
                </c:pt>
                <c:pt idx="656">
                  <c:v>17.7177</c:v>
                </c:pt>
                <c:pt idx="657">
                  <c:v>16.9063</c:v>
                </c:pt>
                <c:pt idx="658">
                  <c:v>17.9339</c:v>
                </c:pt>
                <c:pt idx="659">
                  <c:v>12.8914</c:v>
                </c:pt>
                <c:pt idx="660">
                  <c:v>16.5137</c:v>
                </c:pt>
                <c:pt idx="661">
                  <c:v>11.6386</c:v>
                </c:pt>
                <c:pt idx="662">
                  <c:v>11.5459</c:v>
                </c:pt>
                <c:pt idx="663">
                  <c:v>13.6784</c:v>
                </c:pt>
                <c:pt idx="664">
                  <c:v>9.995600000000004</c:v>
                </c:pt>
                <c:pt idx="665">
                  <c:v>17.6629</c:v>
                </c:pt>
                <c:pt idx="666">
                  <c:v>12.7607</c:v>
                </c:pt>
                <c:pt idx="667">
                  <c:v>19.6447</c:v>
                </c:pt>
                <c:pt idx="668">
                  <c:v>13.0946</c:v>
                </c:pt>
                <c:pt idx="669">
                  <c:v>17.5269</c:v>
                </c:pt>
                <c:pt idx="670">
                  <c:v>12.1531</c:v>
                </c:pt>
                <c:pt idx="671">
                  <c:v>20.5884</c:v>
                </c:pt>
                <c:pt idx="672">
                  <c:v>13.9716</c:v>
                </c:pt>
                <c:pt idx="673">
                  <c:v>23.8303</c:v>
                </c:pt>
                <c:pt idx="674">
                  <c:v>13.5395</c:v>
                </c:pt>
                <c:pt idx="675">
                  <c:v>17.0895</c:v>
                </c:pt>
                <c:pt idx="676">
                  <c:v>12.9026</c:v>
                </c:pt>
                <c:pt idx="677">
                  <c:v>12.6257</c:v>
                </c:pt>
                <c:pt idx="678">
                  <c:v>10.2311</c:v>
                </c:pt>
                <c:pt idx="679">
                  <c:v>17.7634</c:v>
                </c:pt>
                <c:pt idx="680">
                  <c:v>13.4715</c:v>
                </c:pt>
                <c:pt idx="681">
                  <c:v>22.98669999999998</c:v>
                </c:pt>
                <c:pt idx="682">
                  <c:v>10.9284</c:v>
                </c:pt>
                <c:pt idx="683">
                  <c:v>18.3287</c:v>
                </c:pt>
                <c:pt idx="684">
                  <c:v>12.0595</c:v>
                </c:pt>
                <c:pt idx="685">
                  <c:v>10.9351</c:v>
                </c:pt>
                <c:pt idx="686">
                  <c:v>16.6163</c:v>
                </c:pt>
                <c:pt idx="687">
                  <c:v>11.542</c:v>
                </c:pt>
                <c:pt idx="688">
                  <c:v>11.3779</c:v>
                </c:pt>
                <c:pt idx="689">
                  <c:v>16.6543</c:v>
                </c:pt>
                <c:pt idx="690">
                  <c:v>17.8124</c:v>
                </c:pt>
                <c:pt idx="691">
                  <c:v>6.124399999999998</c:v>
                </c:pt>
                <c:pt idx="692">
                  <c:v>13.0058</c:v>
                </c:pt>
                <c:pt idx="693">
                  <c:v>13.313</c:v>
                </c:pt>
                <c:pt idx="694">
                  <c:v>19.5893</c:v>
                </c:pt>
                <c:pt idx="695">
                  <c:v>18.9985</c:v>
                </c:pt>
                <c:pt idx="696">
                  <c:v>17.89699999999999</c:v>
                </c:pt>
                <c:pt idx="697">
                  <c:v>24.1279</c:v>
                </c:pt>
                <c:pt idx="698">
                  <c:v>11.4669</c:v>
                </c:pt>
                <c:pt idx="699">
                  <c:v>20.2513</c:v>
                </c:pt>
                <c:pt idx="700">
                  <c:v>19.2987</c:v>
                </c:pt>
                <c:pt idx="701">
                  <c:v>14.9396</c:v>
                </c:pt>
                <c:pt idx="702">
                  <c:v>10.3328</c:v>
                </c:pt>
                <c:pt idx="703">
                  <c:v>12.4187</c:v>
                </c:pt>
                <c:pt idx="704">
                  <c:v>18.7162</c:v>
                </c:pt>
                <c:pt idx="705">
                  <c:v>22.1432</c:v>
                </c:pt>
                <c:pt idx="706">
                  <c:v>16.1422</c:v>
                </c:pt>
                <c:pt idx="707">
                  <c:v>12.3441</c:v>
                </c:pt>
                <c:pt idx="708">
                  <c:v>12.0646</c:v>
                </c:pt>
                <c:pt idx="709">
                  <c:v>28.61970000000001</c:v>
                </c:pt>
                <c:pt idx="710">
                  <c:v>15.2005</c:v>
                </c:pt>
                <c:pt idx="711">
                  <c:v>17.2023</c:v>
                </c:pt>
                <c:pt idx="712">
                  <c:v>22.10439999999999</c:v>
                </c:pt>
                <c:pt idx="713">
                  <c:v>15.3013</c:v>
                </c:pt>
                <c:pt idx="714">
                  <c:v>9.542200000000001</c:v>
                </c:pt>
                <c:pt idx="715">
                  <c:v>16.4253</c:v>
                </c:pt>
                <c:pt idx="716">
                  <c:v>18.98809999999998</c:v>
                </c:pt>
                <c:pt idx="717">
                  <c:v>12.1724</c:v>
                </c:pt>
                <c:pt idx="718">
                  <c:v>16.2241</c:v>
                </c:pt>
                <c:pt idx="719">
                  <c:v>14.6275</c:v>
                </c:pt>
                <c:pt idx="720">
                  <c:v>14.5012</c:v>
                </c:pt>
                <c:pt idx="721">
                  <c:v>16.53890000000001</c:v>
                </c:pt>
                <c:pt idx="722">
                  <c:v>23.475</c:v>
                </c:pt>
                <c:pt idx="723">
                  <c:v>22.04029999999998</c:v>
                </c:pt>
                <c:pt idx="724">
                  <c:v>18.3899</c:v>
                </c:pt>
                <c:pt idx="725">
                  <c:v>12.3203</c:v>
                </c:pt>
                <c:pt idx="726">
                  <c:v>12.4647</c:v>
                </c:pt>
                <c:pt idx="727">
                  <c:v>12.6328</c:v>
                </c:pt>
                <c:pt idx="728">
                  <c:v>14.4697</c:v>
                </c:pt>
                <c:pt idx="729">
                  <c:v>13.7739</c:v>
                </c:pt>
                <c:pt idx="730">
                  <c:v>22.5386</c:v>
                </c:pt>
                <c:pt idx="731">
                  <c:v>18.1467</c:v>
                </c:pt>
                <c:pt idx="732">
                  <c:v>14.0612</c:v>
                </c:pt>
                <c:pt idx="733">
                  <c:v>13.6649</c:v>
                </c:pt>
                <c:pt idx="734">
                  <c:v>8.4817</c:v>
                </c:pt>
                <c:pt idx="735">
                  <c:v>11.3586</c:v>
                </c:pt>
                <c:pt idx="736">
                  <c:v>26.3371</c:v>
                </c:pt>
                <c:pt idx="737">
                  <c:v>18.0873</c:v>
                </c:pt>
                <c:pt idx="738">
                  <c:v>14.023</c:v>
                </c:pt>
                <c:pt idx="739">
                  <c:v>19.8292</c:v>
                </c:pt>
                <c:pt idx="740">
                  <c:v>9.1446</c:v>
                </c:pt>
                <c:pt idx="741">
                  <c:v>7.6993</c:v>
                </c:pt>
                <c:pt idx="742">
                  <c:v>8.9174</c:v>
                </c:pt>
                <c:pt idx="743">
                  <c:v>9.072600000000004</c:v>
                </c:pt>
                <c:pt idx="744">
                  <c:v>13.7922</c:v>
                </c:pt>
                <c:pt idx="745">
                  <c:v>10.9328</c:v>
                </c:pt>
                <c:pt idx="746">
                  <c:v>15.7472</c:v>
                </c:pt>
                <c:pt idx="747">
                  <c:v>10.752</c:v>
                </c:pt>
                <c:pt idx="748">
                  <c:v>13.7124</c:v>
                </c:pt>
                <c:pt idx="749">
                  <c:v>7.1613</c:v>
                </c:pt>
                <c:pt idx="750">
                  <c:v>10.9158</c:v>
                </c:pt>
                <c:pt idx="751">
                  <c:v>15.1532</c:v>
                </c:pt>
                <c:pt idx="752">
                  <c:v>16.2386</c:v>
                </c:pt>
                <c:pt idx="753">
                  <c:v>15.7336</c:v>
                </c:pt>
                <c:pt idx="754">
                  <c:v>14.2069</c:v>
                </c:pt>
                <c:pt idx="755">
                  <c:v>18.8669</c:v>
                </c:pt>
                <c:pt idx="756">
                  <c:v>6.7582</c:v>
                </c:pt>
                <c:pt idx="757">
                  <c:v>20.3659</c:v>
                </c:pt>
                <c:pt idx="758">
                  <c:v>12.6866</c:v>
                </c:pt>
                <c:pt idx="759">
                  <c:v>12.4268</c:v>
                </c:pt>
                <c:pt idx="760">
                  <c:v>18.5245</c:v>
                </c:pt>
                <c:pt idx="761">
                  <c:v>21.0701</c:v>
                </c:pt>
                <c:pt idx="762">
                  <c:v>8.303700000000002</c:v>
                </c:pt>
                <c:pt idx="763">
                  <c:v>17.78109999999998</c:v>
                </c:pt>
                <c:pt idx="764">
                  <c:v>15.9599</c:v>
                </c:pt>
                <c:pt idx="765">
                  <c:v>16.71580000000001</c:v>
                </c:pt>
                <c:pt idx="766">
                  <c:v>13.8213</c:v>
                </c:pt>
                <c:pt idx="767">
                  <c:v>18.2953</c:v>
                </c:pt>
                <c:pt idx="768">
                  <c:v>12.7687</c:v>
                </c:pt>
                <c:pt idx="769">
                  <c:v>16.3577</c:v>
                </c:pt>
                <c:pt idx="770">
                  <c:v>14.997</c:v>
                </c:pt>
                <c:pt idx="771">
                  <c:v>22.126</c:v>
                </c:pt>
                <c:pt idx="772">
                  <c:v>17.8512</c:v>
                </c:pt>
                <c:pt idx="773">
                  <c:v>10.4114</c:v>
                </c:pt>
                <c:pt idx="774">
                  <c:v>20.5824</c:v>
                </c:pt>
                <c:pt idx="775">
                  <c:v>21.7498</c:v>
                </c:pt>
                <c:pt idx="776">
                  <c:v>19.4993</c:v>
                </c:pt>
                <c:pt idx="777">
                  <c:v>17.0874</c:v>
                </c:pt>
                <c:pt idx="778">
                  <c:v>14.7066</c:v>
                </c:pt>
                <c:pt idx="779">
                  <c:v>20.0489</c:v>
                </c:pt>
                <c:pt idx="780">
                  <c:v>24.6222</c:v>
                </c:pt>
                <c:pt idx="781">
                  <c:v>17.2083</c:v>
                </c:pt>
                <c:pt idx="782">
                  <c:v>9.351700000000002</c:v>
                </c:pt>
                <c:pt idx="783">
                  <c:v>11.5206</c:v>
                </c:pt>
                <c:pt idx="784">
                  <c:v>12.9057</c:v>
                </c:pt>
                <c:pt idx="785">
                  <c:v>9.801900000000001</c:v>
                </c:pt>
                <c:pt idx="786">
                  <c:v>21.4944</c:v>
                </c:pt>
                <c:pt idx="787">
                  <c:v>6.1419</c:v>
                </c:pt>
                <c:pt idx="788">
                  <c:v>12.8624</c:v>
                </c:pt>
                <c:pt idx="789">
                  <c:v>17.82999999999999</c:v>
                </c:pt>
                <c:pt idx="790">
                  <c:v>15.9898</c:v>
                </c:pt>
                <c:pt idx="791">
                  <c:v>13.4053</c:v>
                </c:pt>
                <c:pt idx="792">
                  <c:v>17.75829999999998</c:v>
                </c:pt>
                <c:pt idx="793">
                  <c:v>8.158000000000001</c:v>
                </c:pt>
                <c:pt idx="794">
                  <c:v>13.4525</c:v>
                </c:pt>
                <c:pt idx="795">
                  <c:v>11.786</c:v>
                </c:pt>
                <c:pt idx="796">
                  <c:v>22.8183</c:v>
                </c:pt>
                <c:pt idx="797">
                  <c:v>16.6205</c:v>
                </c:pt>
                <c:pt idx="798">
                  <c:v>20.156</c:v>
                </c:pt>
                <c:pt idx="799">
                  <c:v>24.8489</c:v>
                </c:pt>
                <c:pt idx="800">
                  <c:v>22.1956</c:v>
                </c:pt>
                <c:pt idx="801">
                  <c:v>9.100700000000001</c:v>
                </c:pt>
                <c:pt idx="802">
                  <c:v>25.5072</c:v>
                </c:pt>
                <c:pt idx="803">
                  <c:v>16.6436</c:v>
                </c:pt>
                <c:pt idx="804">
                  <c:v>21.1046</c:v>
                </c:pt>
                <c:pt idx="805">
                  <c:v>22.9937</c:v>
                </c:pt>
                <c:pt idx="806">
                  <c:v>12.4841</c:v>
                </c:pt>
                <c:pt idx="807">
                  <c:v>14.4582</c:v>
                </c:pt>
                <c:pt idx="808">
                  <c:v>8.312100000000002</c:v>
                </c:pt>
                <c:pt idx="809">
                  <c:v>12.903</c:v>
                </c:pt>
                <c:pt idx="810">
                  <c:v>25.904</c:v>
                </c:pt>
                <c:pt idx="811">
                  <c:v>14.9883</c:v>
                </c:pt>
                <c:pt idx="812">
                  <c:v>12.0353</c:v>
                </c:pt>
                <c:pt idx="813">
                  <c:v>16.6721</c:v>
                </c:pt>
                <c:pt idx="814">
                  <c:v>10.1392</c:v>
                </c:pt>
                <c:pt idx="815">
                  <c:v>17.78729999999998</c:v>
                </c:pt>
                <c:pt idx="816">
                  <c:v>12.8273</c:v>
                </c:pt>
                <c:pt idx="817">
                  <c:v>12.1324</c:v>
                </c:pt>
                <c:pt idx="818">
                  <c:v>9.2759</c:v>
                </c:pt>
                <c:pt idx="819">
                  <c:v>18.781</c:v>
                </c:pt>
                <c:pt idx="820">
                  <c:v>8.218500000000001</c:v>
                </c:pt>
                <c:pt idx="821">
                  <c:v>13.4984</c:v>
                </c:pt>
                <c:pt idx="822">
                  <c:v>21.8783</c:v>
                </c:pt>
                <c:pt idx="823">
                  <c:v>8.5553</c:v>
                </c:pt>
                <c:pt idx="824">
                  <c:v>13.5058</c:v>
                </c:pt>
                <c:pt idx="825">
                  <c:v>9.048099999999998</c:v>
                </c:pt>
                <c:pt idx="826">
                  <c:v>8.5314</c:v>
                </c:pt>
                <c:pt idx="827">
                  <c:v>13.9296</c:v>
                </c:pt>
                <c:pt idx="828">
                  <c:v>19.9576</c:v>
                </c:pt>
                <c:pt idx="829">
                  <c:v>13.0251</c:v>
                </c:pt>
                <c:pt idx="830">
                  <c:v>8.6715</c:v>
                </c:pt>
                <c:pt idx="831">
                  <c:v>17.5462</c:v>
                </c:pt>
                <c:pt idx="832">
                  <c:v>12.2798</c:v>
                </c:pt>
                <c:pt idx="833">
                  <c:v>15.0404</c:v>
                </c:pt>
                <c:pt idx="834">
                  <c:v>18.7642</c:v>
                </c:pt>
                <c:pt idx="835">
                  <c:v>6.645399999999999</c:v>
                </c:pt>
                <c:pt idx="836">
                  <c:v>20.0402</c:v>
                </c:pt>
                <c:pt idx="837">
                  <c:v>4.8753</c:v>
                </c:pt>
                <c:pt idx="838">
                  <c:v>9.197000000000001</c:v>
                </c:pt>
                <c:pt idx="839">
                  <c:v>20.8454</c:v>
                </c:pt>
                <c:pt idx="840">
                  <c:v>13.6651</c:v>
                </c:pt>
                <c:pt idx="841">
                  <c:v>15.3159</c:v>
                </c:pt>
                <c:pt idx="842">
                  <c:v>22.0804</c:v>
                </c:pt>
                <c:pt idx="843">
                  <c:v>22.66829999999998</c:v>
                </c:pt>
                <c:pt idx="844">
                  <c:v>15.4027</c:v>
                </c:pt>
                <c:pt idx="845">
                  <c:v>14.3818</c:v>
                </c:pt>
                <c:pt idx="846">
                  <c:v>17.93669999999998</c:v>
                </c:pt>
                <c:pt idx="847">
                  <c:v>16.8561</c:v>
                </c:pt>
                <c:pt idx="848">
                  <c:v>17.0568</c:v>
                </c:pt>
                <c:pt idx="849">
                  <c:v>15.8002</c:v>
                </c:pt>
                <c:pt idx="850">
                  <c:v>15.1468</c:v>
                </c:pt>
                <c:pt idx="851">
                  <c:v>10.3934</c:v>
                </c:pt>
                <c:pt idx="852">
                  <c:v>20.48649999999998</c:v>
                </c:pt>
                <c:pt idx="853">
                  <c:v>18.4292</c:v>
                </c:pt>
                <c:pt idx="854">
                  <c:v>13.8017</c:v>
                </c:pt>
                <c:pt idx="855">
                  <c:v>17.3751</c:v>
                </c:pt>
                <c:pt idx="856">
                  <c:v>14.008</c:v>
                </c:pt>
                <c:pt idx="857">
                  <c:v>12.7522</c:v>
                </c:pt>
                <c:pt idx="858">
                  <c:v>22.0596</c:v>
                </c:pt>
                <c:pt idx="859">
                  <c:v>20.8653</c:v>
                </c:pt>
                <c:pt idx="860">
                  <c:v>14.4763</c:v>
                </c:pt>
                <c:pt idx="861">
                  <c:v>7.9604</c:v>
                </c:pt>
                <c:pt idx="862">
                  <c:v>20.0962</c:v>
                </c:pt>
                <c:pt idx="863">
                  <c:v>10.0242</c:v>
                </c:pt>
                <c:pt idx="864">
                  <c:v>11.0457</c:v>
                </c:pt>
                <c:pt idx="865">
                  <c:v>21.7913</c:v>
                </c:pt>
                <c:pt idx="866">
                  <c:v>14.3421</c:v>
                </c:pt>
                <c:pt idx="867">
                  <c:v>12.7522</c:v>
                </c:pt>
                <c:pt idx="868">
                  <c:v>12.0667</c:v>
                </c:pt>
                <c:pt idx="869">
                  <c:v>16.3967</c:v>
                </c:pt>
                <c:pt idx="870">
                  <c:v>17.0223</c:v>
                </c:pt>
                <c:pt idx="871">
                  <c:v>15.6761</c:v>
                </c:pt>
                <c:pt idx="872">
                  <c:v>14.2792</c:v>
                </c:pt>
                <c:pt idx="873">
                  <c:v>11.7153</c:v>
                </c:pt>
                <c:pt idx="874">
                  <c:v>8.728099999999997</c:v>
                </c:pt>
                <c:pt idx="875">
                  <c:v>18.7331</c:v>
                </c:pt>
                <c:pt idx="876">
                  <c:v>23.34080000000001</c:v>
                </c:pt>
                <c:pt idx="877">
                  <c:v>12.278</c:v>
                </c:pt>
                <c:pt idx="878">
                  <c:v>14.9539</c:v>
                </c:pt>
                <c:pt idx="879">
                  <c:v>11.7532</c:v>
                </c:pt>
                <c:pt idx="880">
                  <c:v>18.3581</c:v>
                </c:pt>
                <c:pt idx="881">
                  <c:v>11.0177</c:v>
                </c:pt>
                <c:pt idx="882">
                  <c:v>14.6005</c:v>
                </c:pt>
                <c:pt idx="883">
                  <c:v>9.729700000000001</c:v>
                </c:pt>
                <c:pt idx="884">
                  <c:v>21.9102</c:v>
                </c:pt>
                <c:pt idx="885">
                  <c:v>10.9724</c:v>
                </c:pt>
                <c:pt idx="886">
                  <c:v>15.2737</c:v>
                </c:pt>
                <c:pt idx="887">
                  <c:v>13.0249</c:v>
                </c:pt>
                <c:pt idx="888">
                  <c:v>13.7062</c:v>
                </c:pt>
                <c:pt idx="889">
                  <c:v>16.0832</c:v>
                </c:pt>
                <c:pt idx="890">
                  <c:v>10.1764</c:v>
                </c:pt>
                <c:pt idx="891">
                  <c:v>19.9084</c:v>
                </c:pt>
                <c:pt idx="892">
                  <c:v>19.8093</c:v>
                </c:pt>
                <c:pt idx="893">
                  <c:v>14.2476</c:v>
                </c:pt>
                <c:pt idx="894">
                  <c:v>15.5133</c:v>
                </c:pt>
                <c:pt idx="895">
                  <c:v>17.561</c:v>
                </c:pt>
                <c:pt idx="896">
                  <c:v>24.7574</c:v>
                </c:pt>
                <c:pt idx="897">
                  <c:v>16.9556</c:v>
                </c:pt>
                <c:pt idx="898">
                  <c:v>12.2831</c:v>
                </c:pt>
                <c:pt idx="899">
                  <c:v>10.959</c:v>
                </c:pt>
                <c:pt idx="900">
                  <c:v>21.0148</c:v>
                </c:pt>
                <c:pt idx="901">
                  <c:v>21.5749</c:v>
                </c:pt>
                <c:pt idx="902">
                  <c:v>16.4149</c:v>
                </c:pt>
                <c:pt idx="903">
                  <c:v>16.5652</c:v>
                </c:pt>
                <c:pt idx="904">
                  <c:v>14.1035</c:v>
                </c:pt>
                <c:pt idx="905">
                  <c:v>22.2134</c:v>
                </c:pt>
                <c:pt idx="906">
                  <c:v>13.8735</c:v>
                </c:pt>
                <c:pt idx="907">
                  <c:v>17.4363</c:v>
                </c:pt>
                <c:pt idx="908">
                  <c:v>17.4461</c:v>
                </c:pt>
                <c:pt idx="909">
                  <c:v>16.1711</c:v>
                </c:pt>
                <c:pt idx="910">
                  <c:v>15.1424</c:v>
                </c:pt>
                <c:pt idx="911">
                  <c:v>21.1721</c:v>
                </c:pt>
                <c:pt idx="912">
                  <c:v>15.4348</c:v>
                </c:pt>
                <c:pt idx="913">
                  <c:v>14.0523</c:v>
                </c:pt>
                <c:pt idx="914">
                  <c:v>13.4525</c:v>
                </c:pt>
                <c:pt idx="915">
                  <c:v>15.2073</c:v>
                </c:pt>
                <c:pt idx="916">
                  <c:v>9.8521</c:v>
                </c:pt>
                <c:pt idx="917">
                  <c:v>20.7349</c:v>
                </c:pt>
                <c:pt idx="918">
                  <c:v>12.219</c:v>
                </c:pt>
                <c:pt idx="919">
                  <c:v>10.8099</c:v>
                </c:pt>
                <c:pt idx="920">
                  <c:v>14.702</c:v>
                </c:pt>
                <c:pt idx="921">
                  <c:v>14.806</c:v>
                </c:pt>
                <c:pt idx="922">
                  <c:v>22.2608</c:v>
                </c:pt>
                <c:pt idx="923">
                  <c:v>15.8246</c:v>
                </c:pt>
                <c:pt idx="924">
                  <c:v>20.6985</c:v>
                </c:pt>
                <c:pt idx="925">
                  <c:v>14.2638</c:v>
                </c:pt>
                <c:pt idx="926">
                  <c:v>8.046700000000001</c:v>
                </c:pt>
                <c:pt idx="927">
                  <c:v>21.7425</c:v>
                </c:pt>
                <c:pt idx="928">
                  <c:v>19.2392</c:v>
                </c:pt>
                <c:pt idx="929">
                  <c:v>15.4398</c:v>
                </c:pt>
                <c:pt idx="930">
                  <c:v>13.4194</c:v>
                </c:pt>
                <c:pt idx="931">
                  <c:v>17.806</c:v>
                </c:pt>
                <c:pt idx="932">
                  <c:v>17.1122</c:v>
                </c:pt>
                <c:pt idx="933">
                  <c:v>16.02809999999998</c:v>
                </c:pt>
                <c:pt idx="934">
                  <c:v>18.2549</c:v>
                </c:pt>
                <c:pt idx="935">
                  <c:v>17.26579999999998</c:v>
                </c:pt>
                <c:pt idx="936">
                  <c:v>15.9561</c:v>
                </c:pt>
                <c:pt idx="937">
                  <c:v>6.9544</c:v>
                </c:pt>
                <c:pt idx="938">
                  <c:v>22.582</c:v>
                </c:pt>
                <c:pt idx="939">
                  <c:v>14.8008</c:v>
                </c:pt>
                <c:pt idx="940">
                  <c:v>14.3286</c:v>
                </c:pt>
                <c:pt idx="941">
                  <c:v>17.9767</c:v>
                </c:pt>
                <c:pt idx="942">
                  <c:v>17.3965</c:v>
                </c:pt>
                <c:pt idx="943">
                  <c:v>17.5546</c:v>
                </c:pt>
                <c:pt idx="944">
                  <c:v>12.5588</c:v>
                </c:pt>
                <c:pt idx="945">
                  <c:v>20.7046</c:v>
                </c:pt>
                <c:pt idx="946">
                  <c:v>24.79789999999999</c:v>
                </c:pt>
                <c:pt idx="947">
                  <c:v>7.9406</c:v>
                </c:pt>
                <c:pt idx="948">
                  <c:v>16.4013</c:v>
                </c:pt>
                <c:pt idx="949">
                  <c:v>17.2753</c:v>
                </c:pt>
                <c:pt idx="950">
                  <c:v>12.9766</c:v>
                </c:pt>
                <c:pt idx="951">
                  <c:v>24.4877</c:v>
                </c:pt>
                <c:pt idx="952">
                  <c:v>12.9939</c:v>
                </c:pt>
                <c:pt idx="953">
                  <c:v>12.668</c:v>
                </c:pt>
                <c:pt idx="954">
                  <c:v>9.797700000000001</c:v>
                </c:pt>
                <c:pt idx="955">
                  <c:v>15.26</c:v>
                </c:pt>
                <c:pt idx="956">
                  <c:v>21.26439999999998</c:v>
                </c:pt>
                <c:pt idx="957">
                  <c:v>12.6147</c:v>
                </c:pt>
                <c:pt idx="958">
                  <c:v>21.9197</c:v>
                </c:pt>
                <c:pt idx="959">
                  <c:v>13.0621</c:v>
                </c:pt>
                <c:pt idx="960">
                  <c:v>19.786</c:v>
                </c:pt>
                <c:pt idx="961">
                  <c:v>12.0276</c:v>
                </c:pt>
                <c:pt idx="962">
                  <c:v>11.0348</c:v>
                </c:pt>
                <c:pt idx="963">
                  <c:v>20.2422</c:v>
                </c:pt>
                <c:pt idx="964">
                  <c:v>18.4557</c:v>
                </c:pt>
                <c:pt idx="965">
                  <c:v>10.2336</c:v>
                </c:pt>
                <c:pt idx="966">
                  <c:v>22.49780000000001</c:v>
                </c:pt>
                <c:pt idx="967">
                  <c:v>11.7603</c:v>
                </c:pt>
                <c:pt idx="968">
                  <c:v>15.0092</c:v>
                </c:pt>
                <c:pt idx="969">
                  <c:v>10.4344</c:v>
                </c:pt>
                <c:pt idx="970">
                  <c:v>15.112</c:v>
                </c:pt>
                <c:pt idx="971">
                  <c:v>14.9987</c:v>
                </c:pt>
                <c:pt idx="972">
                  <c:v>15.2007</c:v>
                </c:pt>
                <c:pt idx="973">
                  <c:v>13.1052</c:v>
                </c:pt>
                <c:pt idx="974">
                  <c:v>11.0874</c:v>
                </c:pt>
                <c:pt idx="975">
                  <c:v>16.6432</c:v>
                </c:pt>
                <c:pt idx="976">
                  <c:v>12.6039</c:v>
                </c:pt>
                <c:pt idx="977">
                  <c:v>19.1892</c:v>
                </c:pt>
                <c:pt idx="978">
                  <c:v>18.9243</c:v>
                </c:pt>
                <c:pt idx="979">
                  <c:v>17.2608</c:v>
                </c:pt>
                <c:pt idx="980">
                  <c:v>15.1557</c:v>
                </c:pt>
                <c:pt idx="981">
                  <c:v>16.0155</c:v>
                </c:pt>
                <c:pt idx="982">
                  <c:v>26.3294</c:v>
                </c:pt>
                <c:pt idx="983">
                  <c:v>14.0279</c:v>
                </c:pt>
                <c:pt idx="984">
                  <c:v>11.0425</c:v>
                </c:pt>
                <c:pt idx="985">
                  <c:v>17.3235</c:v>
                </c:pt>
                <c:pt idx="986">
                  <c:v>10.5182</c:v>
                </c:pt>
                <c:pt idx="987">
                  <c:v>14.8509</c:v>
                </c:pt>
                <c:pt idx="988">
                  <c:v>8.4329</c:v>
                </c:pt>
                <c:pt idx="989">
                  <c:v>14.8969</c:v>
                </c:pt>
                <c:pt idx="990">
                  <c:v>8.748299999999997</c:v>
                </c:pt>
                <c:pt idx="991">
                  <c:v>12.4451</c:v>
                </c:pt>
                <c:pt idx="992">
                  <c:v>7.4152</c:v>
                </c:pt>
                <c:pt idx="993">
                  <c:v>10.2303</c:v>
                </c:pt>
                <c:pt idx="994">
                  <c:v>13.0317</c:v>
                </c:pt>
                <c:pt idx="995">
                  <c:v>15.2052</c:v>
                </c:pt>
                <c:pt idx="996">
                  <c:v>11.1702</c:v>
                </c:pt>
                <c:pt idx="997">
                  <c:v>21.569</c:v>
                </c:pt>
                <c:pt idx="998">
                  <c:v>14.0168</c:v>
                </c:pt>
                <c:pt idx="999">
                  <c:v>6.743</c:v>
                </c:pt>
                <c:pt idx="1000">
                  <c:v>18.8847</c:v>
                </c:pt>
                <c:pt idx="1001">
                  <c:v>9.700000000000001</c:v>
                </c:pt>
                <c:pt idx="1002">
                  <c:v>15.5619</c:v>
                </c:pt>
                <c:pt idx="1003">
                  <c:v>14.6539</c:v>
                </c:pt>
                <c:pt idx="1004">
                  <c:v>12.3615</c:v>
                </c:pt>
                <c:pt idx="1005">
                  <c:v>10.1022</c:v>
                </c:pt>
                <c:pt idx="1006">
                  <c:v>6.5316</c:v>
                </c:pt>
                <c:pt idx="1007">
                  <c:v>12.1827</c:v>
                </c:pt>
                <c:pt idx="1008">
                  <c:v>16.5035</c:v>
                </c:pt>
                <c:pt idx="1009">
                  <c:v>23.7943</c:v>
                </c:pt>
                <c:pt idx="1010">
                  <c:v>19.0265</c:v>
                </c:pt>
                <c:pt idx="1011">
                  <c:v>19.6597</c:v>
                </c:pt>
                <c:pt idx="1012">
                  <c:v>13.7964</c:v>
                </c:pt>
                <c:pt idx="1013">
                  <c:v>9.072</c:v>
                </c:pt>
                <c:pt idx="1014">
                  <c:v>17.28529999999998</c:v>
                </c:pt>
                <c:pt idx="1015">
                  <c:v>14.1501</c:v>
                </c:pt>
                <c:pt idx="1016">
                  <c:v>12.9755</c:v>
                </c:pt>
                <c:pt idx="1017">
                  <c:v>16.08579999999998</c:v>
                </c:pt>
                <c:pt idx="1018">
                  <c:v>7.022799999999998</c:v>
                </c:pt>
                <c:pt idx="1019">
                  <c:v>16.9129</c:v>
                </c:pt>
                <c:pt idx="1020">
                  <c:v>6.0684</c:v>
                </c:pt>
                <c:pt idx="1021">
                  <c:v>17.58579999999998</c:v>
                </c:pt>
                <c:pt idx="1022">
                  <c:v>17.4242</c:v>
                </c:pt>
                <c:pt idx="1023">
                  <c:v>15.6969</c:v>
                </c:pt>
                <c:pt idx="1024">
                  <c:v>23.9576</c:v>
                </c:pt>
                <c:pt idx="1025">
                  <c:v>6.455</c:v>
                </c:pt>
                <c:pt idx="1026">
                  <c:v>32.6427</c:v>
                </c:pt>
                <c:pt idx="1027">
                  <c:v>20.5927</c:v>
                </c:pt>
                <c:pt idx="1028">
                  <c:v>7.607999999999998</c:v>
                </c:pt>
                <c:pt idx="1029">
                  <c:v>25.379</c:v>
                </c:pt>
                <c:pt idx="1030">
                  <c:v>17.9156</c:v>
                </c:pt>
                <c:pt idx="1031">
                  <c:v>15.927</c:v>
                </c:pt>
                <c:pt idx="1032">
                  <c:v>9.0648</c:v>
                </c:pt>
                <c:pt idx="1033">
                  <c:v>15.6953</c:v>
                </c:pt>
                <c:pt idx="1034">
                  <c:v>13.8841</c:v>
                </c:pt>
                <c:pt idx="1035">
                  <c:v>18.9087</c:v>
                </c:pt>
                <c:pt idx="1036">
                  <c:v>12.9687</c:v>
                </c:pt>
                <c:pt idx="1037">
                  <c:v>17.0218</c:v>
                </c:pt>
                <c:pt idx="1038">
                  <c:v>13.1374</c:v>
                </c:pt>
                <c:pt idx="1039">
                  <c:v>12.5011</c:v>
                </c:pt>
                <c:pt idx="1040">
                  <c:v>18.9241</c:v>
                </c:pt>
                <c:pt idx="1041">
                  <c:v>10.9681</c:v>
                </c:pt>
                <c:pt idx="1042">
                  <c:v>16.116</c:v>
                </c:pt>
                <c:pt idx="1043">
                  <c:v>9.744899999999997</c:v>
                </c:pt>
                <c:pt idx="1044">
                  <c:v>7.9336</c:v>
                </c:pt>
                <c:pt idx="1045">
                  <c:v>19.0257</c:v>
                </c:pt>
                <c:pt idx="1046">
                  <c:v>18.0868</c:v>
                </c:pt>
                <c:pt idx="1047">
                  <c:v>10.2787</c:v>
                </c:pt>
                <c:pt idx="1048">
                  <c:v>10.7326</c:v>
                </c:pt>
                <c:pt idx="1049">
                  <c:v>14.3894</c:v>
                </c:pt>
                <c:pt idx="1050">
                  <c:v>19.4517</c:v>
                </c:pt>
                <c:pt idx="1051">
                  <c:v>20.3678</c:v>
                </c:pt>
                <c:pt idx="1052">
                  <c:v>18.7198</c:v>
                </c:pt>
                <c:pt idx="1053">
                  <c:v>18.546</c:v>
                </c:pt>
                <c:pt idx="1054">
                  <c:v>15.078</c:v>
                </c:pt>
                <c:pt idx="1055">
                  <c:v>25.44269999999998</c:v>
                </c:pt>
                <c:pt idx="1056">
                  <c:v>21.1221</c:v>
                </c:pt>
                <c:pt idx="1057">
                  <c:v>22.60579999999998</c:v>
                </c:pt>
                <c:pt idx="1058">
                  <c:v>19.4711</c:v>
                </c:pt>
                <c:pt idx="1059">
                  <c:v>20.7496</c:v>
                </c:pt>
                <c:pt idx="1060">
                  <c:v>17.9878</c:v>
                </c:pt>
                <c:pt idx="1061">
                  <c:v>6.2347</c:v>
                </c:pt>
                <c:pt idx="1062">
                  <c:v>11.6264</c:v>
                </c:pt>
                <c:pt idx="1063">
                  <c:v>15.9276</c:v>
                </c:pt>
                <c:pt idx="1064">
                  <c:v>14.4876</c:v>
                </c:pt>
                <c:pt idx="1065">
                  <c:v>16.1009</c:v>
                </c:pt>
                <c:pt idx="1066">
                  <c:v>13.7975</c:v>
                </c:pt>
                <c:pt idx="1067">
                  <c:v>6.4373</c:v>
                </c:pt>
                <c:pt idx="1068">
                  <c:v>12.6966</c:v>
                </c:pt>
                <c:pt idx="1069">
                  <c:v>15.4929</c:v>
                </c:pt>
                <c:pt idx="1070">
                  <c:v>13.9498</c:v>
                </c:pt>
                <c:pt idx="1071">
                  <c:v>14.1261</c:v>
                </c:pt>
                <c:pt idx="1072">
                  <c:v>23.5325</c:v>
                </c:pt>
                <c:pt idx="1073">
                  <c:v>12.4217</c:v>
                </c:pt>
                <c:pt idx="1074">
                  <c:v>30.7562</c:v>
                </c:pt>
                <c:pt idx="1075">
                  <c:v>12.0217</c:v>
                </c:pt>
                <c:pt idx="1076">
                  <c:v>13.2526</c:v>
                </c:pt>
                <c:pt idx="1077">
                  <c:v>25.1545</c:v>
                </c:pt>
                <c:pt idx="1078">
                  <c:v>10.8924</c:v>
                </c:pt>
                <c:pt idx="1079">
                  <c:v>16.8129</c:v>
                </c:pt>
                <c:pt idx="1080">
                  <c:v>19.6575</c:v>
                </c:pt>
                <c:pt idx="1081">
                  <c:v>14.1327</c:v>
                </c:pt>
                <c:pt idx="1082">
                  <c:v>9.5899</c:v>
                </c:pt>
                <c:pt idx="1083">
                  <c:v>17.8335</c:v>
                </c:pt>
                <c:pt idx="1084">
                  <c:v>10.247</c:v>
                </c:pt>
                <c:pt idx="1085">
                  <c:v>14.5487</c:v>
                </c:pt>
                <c:pt idx="1086">
                  <c:v>17.48539999999998</c:v>
                </c:pt>
                <c:pt idx="1087">
                  <c:v>15.2182</c:v>
                </c:pt>
                <c:pt idx="1088">
                  <c:v>11.0678</c:v>
                </c:pt>
                <c:pt idx="1089">
                  <c:v>11.3162</c:v>
                </c:pt>
                <c:pt idx="1090">
                  <c:v>8.123700000000001</c:v>
                </c:pt>
                <c:pt idx="1091">
                  <c:v>11.4342</c:v>
                </c:pt>
                <c:pt idx="1092">
                  <c:v>11.5224</c:v>
                </c:pt>
                <c:pt idx="1093">
                  <c:v>17.0046</c:v>
                </c:pt>
                <c:pt idx="1094">
                  <c:v>17.6426</c:v>
                </c:pt>
                <c:pt idx="1095">
                  <c:v>19.5593</c:v>
                </c:pt>
                <c:pt idx="1096">
                  <c:v>20.82</c:v>
                </c:pt>
                <c:pt idx="1097">
                  <c:v>12.7686</c:v>
                </c:pt>
                <c:pt idx="1098">
                  <c:v>13.339</c:v>
                </c:pt>
                <c:pt idx="1099">
                  <c:v>20.2338</c:v>
                </c:pt>
                <c:pt idx="1100">
                  <c:v>18.06769999999998</c:v>
                </c:pt>
                <c:pt idx="1101">
                  <c:v>14.9449</c:v>
                </c:pt>
                <c:pt idx="1102">
                  <c:v>13.8833</c:v>
                </c:pt>
                <c:pt idx="1103">
                  <c:v>10.2135</c:v>
                </c:pt>
                <c:pt idx="1104">
                  <c:v>22.9318</c:v>
                </c:pt>
                <c:pt idx="1105">
                  <c:v>22.9669</c:v>
                </c:pt>
                <c:pt idx="1106">
                  <c:v>8.9661</c:v>
                </c:pt>
                <c:pt idx="1107">
                  <c:v>22.2559</c:v>
                </c:pt>
                <c:pt idx="1108">
                  <c:v>10.6812</c:v>
                </c:pt>
                <c:pt idx="1109">
                  <c:v>12.7973</c:v>
                </c:pt>
                <c:pt idx="1110">
                  <c:v>17.5657</c:v>
                </c:pt>
                <c:pt idx="1111">
                  <c:v>16.965</c:v>
                </c:pt>
                <c:pt idx="1112">
                  <c:v>17.3847</c:v>
                </c:pt>
                <c:pt idx="1113">
                  <c:v>10.0672</c:v>
                </c:pt>
                <c:pt idx="1114">
                  <c:v>17.428</c:v>
                </c:pt>
                <c:pt idx="1115">
                  <c:v>16.7215</c:v>
                </c:pt>
                <c:pt idx="1116">
                  <c:v>14.1954</c:v>
                </c:pt>
                <c:pt idx="1117">
                  <c:v>12.6029</c:v>
                </c:pt>
                <c:pt idx="1118">
                  <c:v>26.5398</c:v>
                </c:pt>
                <c:pt idx="1119">
                  <c:v>20.8288</c:v>
                </c:pt>
                <c:pt idx="1120">
                  <c:v>28.0123</c:v>
                </c:pt>
                <c:pt idx="1121">
                  <c:v>15.2223</c:v>
                </c:pt>
                <c:pt idx="1122">
                  <c:v>22.7731</c:v>
                </c:pt>
                <c:pt idx="1123">
                  <c:v>22.4707</c:v>
                </c:pt>
                <c:pt idx="1124">
                  <c:v>20.6878</c:v>
                </c:pt>
                <c:pt idx="1125">
                  <c:v>16.0752</c:v>
                </c:pt>
                <c:pt idx="1126">
                  <c:v>13.0042</c:v>
                </c:pt>
                <c:pt idx="1127">
                  <c:v>16.2409</c:v>
                </c:pt>
                <c:pt idx="1128">
                  <c:v>15.4831</c:v>
                </c:pt>
                <c:pt idx="1129">
                  <c:v>18.0734</c:v>
                </c:pt>
                <c:pt idx="1130">
                  <c:v>22.8777</c:v>
                </c:pt>
                <c:pt idx="1131">
                  <c:v>18.94739999999998</c:v>
                </c:pt>
                <c:pt idx="1132">
                  <c:v>10.4475</c:v>
                </c:pt>
                <c:pt idx="1133">
                  <c:v>5.2908</c:v>
                </c:pt>
                <c:pt idx="1134">
                  <c:v>8.071000000000001</c:v>
                </c:pt>
                <c:pt idx="1135">
                  <c:v>18.26589999999998</c:v>
                </c:pt>
                <c:pt idx="1136">
                  <c:v>13.2137</c:v>
                </c:pt>
                <c:pt idx="1137">
                  <c:v>15.6624</c:v>
                </c:pt>
                <c:pt idx="1138">
                  <c:v>14.0127</c:v>
                </c:pt>
                <c:pt idx="1139">
                  <c:v>17.92289999999998</c:v>
                </c:pt>
                <c:pt idx="1140">
                  <c:v>15.235</c:v>
                </c:pt>
                <c:pt idx="1141">
                  <c:v>12.7639</c:v>
                </c:pt>
                <c:pt idx="1142">
                  <c:v>12.6897</c:v>
                </c:pt>
                <c:pt idx="1143">
                  <c:v>14.1122</c:v>
                </c:pt>
                <c:pt idx="1144">
                  <c:v>14.3009</c:v>
                </c:pt>
                <c:pt idx="1145">
                  <c:v>25.2921</c:v>
                </c:pt>
                <c:pt idx="1146">
                  <c:v>18.9405</c:v>
                </c:pt>
                <c:pt idx="1147">
                  <c:v>14.1881</c:v>
                </c:pt>
                <c:pt idx="1148">
                  <c:v>10.8404</c:v>
                </c:pt>
                <c:pt idx="1149">
                  <c:v>16.3394</c:v>
                </c:pt>
                <c:pt idx="1150">
                  <c:v>11.8206</c:v>
                </c:pt>
                <c:pt idx="1151">
                  <c:v>20.6831</c:v>
                </c:pt>
                <c:pt idx="1152">
                  <c:v>16.4421</c:v>
                </c:pt>
                <c:pt idx="1153">
                  <c:v>10.9418</c:v>
                </c:pt>
                <c:pt idx="1154">
                  <c:v>16.3369</c:v>
                </c:pt>
                <c:pt idx="1155">
                  <c:v>10.7292</c:v>
                </c:pt>
                <c:pt idx="1156">
                  <c:v>22.5804</c:v>
                </c:pt>
                <c:pt idx="1157">
                  <c:v>20.6189</c:v>
                </c:pt>
                <c:pt idx="1158">
                  <c:v>9.744799999999997</c:v>
                </c:pt>
                <c:pt idx="1159">
                  <c:v>22.178</c:v>
                </c:pt>
                <c:pt idx="1160">
                  <c:v>9.463800000000002</c:v>
                </c:pt>
                <c:pt idx="1161">
                  <c:v>17.2765</c:v>
                </c:pt>
                <c:pt idx="1162">
                  <c:v>18.71880000000001</c:v>
                </c:pt>
                <c:pt idx="1163">
                  <c:v>16.3485</c:v>
                </c:pt>
                <c:pt idx="1164">
                  <c:v>13.0585</c:v>
                </c:pt>
                <c:pt idx="1165">
                  <c:v>19.1833</c:v>
                </c:pt>
                <c:pt idx="1166">
                  <c:v>17.7912</c:v>
                </c:pt>
                <c:pt idx="1167">
                  <c:v>16.3138</c:v>
                </c:pt>
                <c:pt idx="1168">
                  <c:v>11.6189</c:v>
                </c:pt>
                <c:pt idx="1169">
                  <c:v>17.8664</c:v>
                </c:pt>
                <c:pt idx="1170">
                  <c:v>21.4176</c:v>
                </c:pt>
                <c:pt idx="1171">
                  <c:v>23.4989</c:v>
                </c:pt>
                <c:pt idx="1172">
                  <c:v>18.4577</c:v>
                </c:pt>
                <c:pt idx="1173">
                  <c:v>16.19140000000001</c:v>
                </c:pt>
                <c:pt idx="1174">
                  <c:v>16.12269999999998</c:v>
                </c:pt>
                <c:pt idx="1175">
                  <c:v>15.6546</c:v>
                </c:pt>
                <c:pt idx="1176">
                  <c:v>8.9631</c:v>
                </c:pt>
                <c:pt idx="1177">
                  <c:v>19.2179</c:v>
                </c:pt>
                <c:pt idx="1178">
                  <c:v>17.945</c:v>
                </c:pt>
                <c:pt idx="1179">
                  <c:v>28.8517</c:v>
                </c:pt>
                <c:pt idx="1180">
                  <c:v>22.5352</c:v>
                </c:pt>
                <c:pt idx="1181">
                  <c:v>16.33010000000001</c:v>
                </c:pt>
                <c:pt idx="1182">
                  <c:v>10.5224</c:v>
                </c:pt>
                <c:pt idx="1183">
                  <c:v>13.0565</c:v>
                </c:pt>
                <c:pt idx="1184">
                  <c:v>16.9041</c:v>
                </c:pt>
                <c:pt idx="1185">
                  <c:v>8.9122</c:v>
                </c:pt>
                <c:pt idx="1186">
                  <c:v>20.6915</c:v>
                </c:pt>
                <c:pt idx="1187">
                  <c:v>15.7989</c:v>
                </c:pt>
                <c:pt idx="1188">
                  <c:v>14.0398</c:v>
                </c:pt>
                <c:pt idx="1189">
                  <c:v>15.2333</c:v>
                </c:pt>
                <c:pt idx="1190">
                  <c:v>11.1562</c:v>
                </c:pt>
                <c:pt idx="1191">
                  <c:v>19.76899999999998</c:v>
                </c:pt>
                <c:pt idx="1192">
                  <c:v>15.1222</c:v>
                </c:pt>
                <c:pt idx="1193">
                  <c:v>21.185</c:v>
                </c:pt>
                <c:pt idx="1194">
                  <c:v>10.3036</c:v>
                </c:pt>
                <c:pt idx="1195">
                  <c:v>7.327199999999998</c:v>
                </c:pt>
                <c:pt idx="1196">
                  <c:v>16.317</c:v>
                </c:pt>
                <c:pt idx="1197">
                  <c:v>21.3272</c:v>
                </c:pt>
                <c:pt idx="1198">
                  <c:v>8.585000000000002</c:v>
                </c:pt>
                <c:pt idx="1199">
                  <c:v>16.3557</c:v>
                </c:pt>
                <c:pt idx="1200">
                  <c:v>19.7831</c:v>
                </c:pt>
                <c:pt idx="1201">
                  <c:v>18.7082</c:v>
                </c:pt>
                <c:pt idx="1202">
                  <c:v>24.0223</c:v>
                </c:pt>
                <c:pt idx="1203">
                  <c:v>22.2181</c:v>
                </c:pt>
                <c:pt idx="1204">
                  <c:v>10.4007</c:v>
                </c:pt>
                <c:pt idx="1205">
                  <c:v>12.5389</c:v>
                </c:pt>
                <c:pt idx="1206">
                  <c:v>22.8335</c:v>
                </c:pt>
                <c:pt idx="1207">
                  <c:v>24.2403</c:v>
                </c:pt>
                <c:pt idx="1208">
                  <c:v>13.8061</c:v>
                </c:pt>
                <c:pt idx="1209">
                  <c:v>9.905700000000004</c:v>
                </c:pt>
                <c:pt idx="1210">
                  <c:v>14.0256</c:v>
                </c:pt>
                <c:pt idx="1211">
                  <c:v>16.3769</c:v>
                </c:pt>
                <c:pt idx="1212">
                  <c:v>11.7027</c:v>
                </c:pt>
                <c:pt idx="1213">
                  <c:v>19.7871</c:v>
                </c:pt>
                <c:pt idx="1214">
                  <c:v>10.6446</c:v>
                </c:pt>
                <c:pt idx="1215">
                  <c:v>13.4753</c:v>
                </c:pt>
                <c:pt idx="1216">
                  <c:v>20.562</c:v>
                </c:pt>
                <c:pt idx="1217">
                  <c:v>14.951</c:v>
                </c:pt>
                <c:pt idx="1218">
                  <c:v>11.9134</c:v>
                </c:pt>
                <c:pt idx="1219">
                  <c:v>17.0606</c:v>
                </c:pt>
                <c:pt idx="1220">
                  <c:v>15.3167</c:v>
                </c:pt>
                <c:pt idx="1221">
                  <c:v>17.7251</c:v>
                </c:pt>
                <c:pt idx="1222">
                  <c:v>23.319</c:v>
                </c:pt>
                <c:pt idx="1223">
                  <c:v>10.3043</c:v>
                </c:pt>
                <c:pt idx="1224">
                  <c:v>14.6614</c:v>
                </c:pt>
                <c:pt idx="1225">
                  <c:v>17.1423</c:v>
                </c:pt>
                <c:pt idx="1226">
                  <c:v>9.6857</c:v>
                </c:pt>
                <c:pt idx="1227">
                  <c:v>11.2371</c:v>
                </c:pt>
                <c:pt idx="1228">
                  <c:v>15.6231</c:v>
                </c:pt>
                <c:pt idx="1229">
                  <c:v>15.1202</c:v>
                </c:pt>
                <c:pt idx="1230">
                  <c:v>13.9803</c:v>
                </c:pt>
                <c:pt idx="1231">
                  <c:v>22.6595</c:v>
                </c:pt>
                <c:pt idx="1232">
                  <c:v>10.4904</c:v>
                </c:pt>
                <c:pt idx="1233">
                  <c:v>9.4817</c:v>
                </c:pt>
                <c:pt idx="1234">
                  <c:v>21.30249999999998</c:v>
                </c:pt>
                <c:pt idx="1235">
                  <c:v>12.1129</c:v>
                </c:pt>
                <c:pt idx="1236">
                  <c:v>9.050600000000002</c:v>
                </c:pt>
                <c:pt idx="1237">
                  <c:v>13.5534</c:v>
                </c:pt>
                <c:pt idx="1238">
                  <c:v>19.0491</c:v>
                </c:pt>
                <c:pt idx="1239">
                  <c:v>16.8259</c:v>
                </c:pt>
                <c:pt idx="1240">
                  <c:v>12.8609</c:v>
                </c:pt>
                <c:pt idx="1241">
                  <c:v>14.9377</c:v>
                </c:pt>
                <c:pt idx="1242">
                  <c:v>17.3197</c:v>
                </c:pt>
                <c:pt idx="1243">
                  <c:v>18.3667</c:v>
                </c:pt>
                <c:pt idx="1244">
                  <c:v>18.8114</c:v>
                </c:pt>
                <c:pt idx="1245">
                  <c:v>10.1192</c:v>
                </c:pt>
                <c:pt idx="1246">
                  <c:v>16.1811</c:v>
                </c:pt>
                <c:pt idx="1247">
                  <c:v>14.3064</c:v>
                </c:pt>
                <c:pt idx="1248">
                  <c:v>20.78259999999998</c:v>
                </c:pt>
                <c:pt idx="1249">
                  <c:v>13.8394</c:v>
                </c:pt>
                <c:pt idx="1250">
                  <c:v>9.507300000000001</c:v>
                </c:pt>
                <c:pt idx="1251">
                  <c:v>17.8522</c:v>
                </c:pt>
                <c:pt idx="1252">
                  <c:v>19.7438</c:v>
                </c:pt>
                <c:pt idx="1253">
                  <c:v>7.9896</c:v>
                </c:pt>
                <c:pt idx="1254">
                  <c:v>21.9432</c:v>
                </c:pt>
                <c:pt idx="1255">
                  <c:v>18.6198</c:v>
                </c:pt>
                <c:pt idx="1256">
                  <c:v>15.6427</c:v>
                </c:pt>
                <c:pt idx="1257">
                  <c:v>12.3334</c:v>
                </c:pt>
                <c:pt idx="1258">
                  <c:v>15.7209</c:v>
                </c:pt>
                <c:pt idx="1259">
                  <c:v>16.2287</c:v>
                </c:pt>
                <c:pt idx="1260">
                  <c:v>18.3816</c:v>
                </c:pt>
                <c:pt idx="1261">
                  <c:v>19.5213</c:v>
                </c:pt>
                <c:pt idx="1262">
                  <c:v>15.6675</c:v>
                </c:pt>
                <c:pt idx="1263">
                  <c:v>25.5867</c:v>
                </c:pt>
                <c:pt idx="1264">
                  <c:v>12.5763</c:v>
                </c:pt>
                <c:pt idx="1265">
                  <c:v>12.7944</c:v>
                </c:pt>
                <c:pt idx="1266">
                  <c:v>20.5695</c:v>
                </c:pt>
                <c:pt idx="1267">
                  <c:v>27.49259999999998</c:v>
                </c:pt>
                <c:pt idx="1268">
                  <c:v>9.764800000000001</c:v>
                </c:pt>
                <c:pt idx="1269">
                  <c:v>14.3919</c:v>
                </c:pt>
                <c:pt idx="1270">
                  <c:v>11.5666</c:v>
                </c:pt>
                <c:pt idx="1271">
                  <c:v>22.225</c:v>
                </c:pt>
                <c:pt idx="1272">
                  <c:v>15.7835</c:v>
                </c:pt>
                <c:pt idx="1273">
                  <c:v>12.9242</c:v>
                </c:pt>
                <c:pt idx="1274">
                  <c:v>13.5908</c:v>
                </c:pt>
                <c:pt idx="1275">
                  <c:v>25.94579999999998</c:v>
                </c:pt>
                <c:pt idx="1276">
                  <c:v>17.6857</c:v>
                </c:pt>
                <c:pt idx="1277">
                  <c:v>9.406</c:v>
                </c:pt>
                <c:pt idx="1278">
                  <c:v>15.0511</c:v>
                </c:pt>
                <c:pt idx="1279">
                  <c:v>20.0118</c:v>
                </c:pt>
                <c:pt idx="1280">
                  <c:v>23.8613</c:v>
                </c:pt>
                <c:pt idx="1281">
                  <c:v>15.3799</c:v>
                </c:pt>
                <c:pt idx="1282">
                  <c:v>18.6205</c:v>
                </c:pt>
                <c:pt idx="1283">
                  <c:v>13.7566</c:v>
                </c:pt>
                <c:pt idx="1284">
                  <c:v>11.6626</c:v>
                </c:pt>
                <c:pt idx="1285">
                  <c:v>14.2442</c:v>
                </c:pt>
                <c:pt idx="1286">
                  <c:v>8.8526</c:v>
                </c:pt>
                <c:pt idx="1287">
                  <c:v>9.8364</c:v>
                </c:pt>
                <c:pt idx="1288">
                  <c:v>22.44229999999998</c:v>
                </c:pt>
                <c:pt idx="1289">
                  <c:v>10.0487</c:v>
                </c:pt>
                <c:pt idx="1290">
                  <c:v>11.9284</c:v>
                </c:pt>
                <c:pt idx="1291">
                  <c:v>16.63029999999999</c:v>
                </c:pt>
                <c:pt idx="1292">
                  <c:v>11.8583</c:v>
                </c:pt>
                <c:pt idx="1293">
                  <c:v>14.98</c:v>
                </c:pt>
                <c:pt idx="1294">
                  <c:v>13.5219</c:v>
                </c:pt>
                <c:pt idx="1295">
                  <c:v>16.8794</c:v>
                </c:pt>
                <c:pt idx="1296">
                  <c:v>17.2023</c:v>
                </c:pt>
                <c:pt idx="1297">
                  <c:v>14.4963</c:v>
                </c:pt>
                <c:pt idx="1298">
                  <c:v>21.2494</c:v>
                </c:pt>
                <c:pt idx="1299">
                  <c:v>11.2625</c:v>
                </c:pt>
                <c:pt idx="1300">
                  <c:v>11.5573</c:v>
                </c:pt>
                <c:pt idx="1301">
                  <c:v>24.1794</c:v>
                </c:pt>
                <c:pt idx="1302">
                  <c:v>9.6454</c:v>
                </c:pt>
                <c:pt idx="1303">
                  <c:v>16.0055</c:v>
                </c:pt>
                <c:pt idx="1304">
                  <c:v>16.6362</c:v>
                </c:pt>
                <c:pt idx="1305">
                  <c:v>10.9741</c:v>
                </c:pt>
                <c:pt idx="1306">
                  <c:v>19.3858</c:v>
                </c:pt>
                <c:pt idx="1307">
                  <c:v>22.29189999999999</c:v>
                </c:pt>
                <c:pt idx="1308">
                  <c:v>13.4973</c:v>
                </c:pt>
                <c:pt idx="1309">
                  <c:v>23.19290000000001</c:v>
                </c:pt>
                <c:pt idx="1310">
                  <c:v>24.2305</c:v>
                </c:pt>
                <c:pt idx="1311">
                  <c:v>13.3589</c:v>
                </c:pt>
                <c:pt idx="1312">
                  <c:v>10.3507</c:v>
                </c:pt>
                <c:pt idx="1313">
                  <c:v>15.1582</c:v>
                </c:pt>
                <c:pt idx="1314">
                  <c:v>17.30110000000001</c:v>
                </c:pt>
                <c:pt idx="1315">
                  <c:v>13.0648</c:v>
                </c:pt>
                <c:pt idx="1316">
                  <c:v>13.5095</c:v>
                </c:pt>
                <c:pt idx="1317">
                  <c:v>9.747899999999997</c:v>
                </c:pt>
                <c:pt idx="1318">
                  <c:v>15.3011</c:v>
                </c:pt>
                <c:pt idx="1319">
                  <c:v>17.8356</c:v>
                </c:pt>
                <c:pt idx="1320">
                  <c:v>17.5239</c:v>
                </c:pt>
                <c:pt idx="1321">
                  <c:v>8.735600000000001</c:v>
                </c:pt>
                <c:pt idx="1322">
                  <c:v>13.6167</c:v>
                </c:pt>
                <c:pt idx="1323">
                  <c:v>16.8371</c:v>
                </c:pt>
                <c:pt idx="1324">
                  <c:v>17.3157</c:v>
                </c:pt>
                <c:pt idx="1325">
                  <c:v>20.2783</c:v>
                </c:pt>
                <c:pt idx="1326">
                  <c:v>7.857299999999999</c:v>
                </c:pt>
                <c:pt idx="1327">
                  <c:v>21.6391</c:v>
                </c:pt>
                <c:pt idx="1328">
                  <c:v>8.861500000000002</c:v>
                </c:pt>
                <c:pt idx="1329">
                  <c:v>25.1118</c:v>
                </c:pt>
                <c:pt idx="1330">
                  <c:v>14.4309</c:v>
                </c:pt>
                <c:pt idx="1331">
                  <c:v>11.9922</c:v>
                </c:pt>
                <c:pt idx="1332">
                  <c:v>13.0095</c:v>
                </c:pt>
                <c:pt idx="1333">
                  <c:v>12.497</c:v>
                </c:pt>
                <c:pt idx="1334">
                  <c:v>14.9257</c:v>
                </c:pt>
                <c:pt idx="1335">
                  <c:v>14.7445</c:v>
                </c:pt>
                <c:pt idx="1336">
                  <c:v>18.1625</c:v>
                </c:pt>
                <c:pt idx="1337">
                  <c:v>14.4126</c:v>
                </c:pt>
                <c:pt idx="1338">
                  <c:v>9.208199999999997</c:v>
                </c:pt>
                <c:pt idx="1339">
                  <c:v>13.3556</c:v>
                </c:pt>
                <c:pt idx="1340">
                  <c:v>23.6997</c:v>
                </c:pt>
                <c:pt idx="1341">
                  <c:v>15.8056</c:v>
                </c:pt>
                <c:pt idx="1342">
                  <c:v>14.0559</c:v>
                </c:pt>
                <c:pt idx="1343">
                  <c:v>7.9042</c:v>
                </c:pt>
                <c:pt idx="1344">
                  <c:v>12.9903</c:v>
                </c:pt>
                <c:pt idx="1345">
                  <c:v>16.9435</c:v>
                </c:pt>
                <c:pt idx="1346">
                  <c:v>15.241</c:v>
                </c:pt>
                <c:pt idx="1347">
                  <c:v>16.2967</c:v>
                </c:pt>
                <c:pt idx="1348">
                  <c:v>25.0442</c:v>
                </c:pt>
                <c:pt idx="1349">
                  <c:v>19.0189</c:v>
                </c:pt>
                <c:pt idx="1350">
                  <c:v>15.9196</c:v>
                </c:pt>
                <c:pt idx="1351">
                  <c:v>8.8084</c:v>
                </c:pt>
                <c:pt idx="1352">
                  <c:v>11.3975</c:v>
                </c:pt>
                <c:pt idx="1353">
                  <c:v>9.619100000000001</c:v>
                </c:pt>
                <c:pt idx="1354">
                  <c:v>14.9766</c:v>
                </c:pt>
                <c:pt idx="1355">
                  <c:v>9.904200000000001</c:v>
                </c:pt>
                <c:pt idx="1356">
                  <c:v>24.81019999999999</c:v>
                </c:pt>
                <c:pt idx="1357">
                  <c:v>17.6179</c:v>
                </c:pt>
                <c:pt idx="1358">
                  <c:v>7.4018</c:v>
                </c:pt>
                <c:pt idx="1359">
                  <c:v>17.4195</c:v>
                </c:pt>
                <c:pt idx="1360">
                  <c:v>15.9448</c:v>
                </c:pt>
                <c:pt idx="1361">
                  <c:v>17.9557</c:v>
                </c:pt>
                <c:pt idx="1362">
                  <c:v>11.2283</c:v>
                </c:pt>
                <c:pt idx="1363">
                  <c:v>31.9349</c:v>
                </c:pt>
                <c:pt idx="1364">
                  <c:v>10.64</c:v>
                </c:pt>
                <c:pt idx="1365">
                  <c:v>20.9769</c:v>
                </c:pt>
                <c:pt idx="1366">
                  <c:v>15.6198</c:v>
                </c:pt>
                <c:pt idx="1367">
                  <c:v>12.9352</c:v>
                </c:pt>
                <c:pt idx="1368">
                  <c:v>32.1828</c:v>
                </c:pt>
                <c:pt idx="1369">
                  <c:v>19.46059999999998</c:v>
                </c:pt>
                <c:pt idx="1370">
                  <c:v>22.6254</c:v>
                </c:pt>
                <c:pt idx="1371">
                  <c:v>15.252</c:v>
                </c:pt>
                <c:pt idx="1372">
                  <c:v>10.0394</c:v>
                </c:pt>
                <c:pt idx="1373">
                  <c:v>19.34669999999998</c:v>
                </c:pt>
                <c:pt idx="1374">
                  <c:v>10.1175</c:v>
                </c:pt>
                <c:pt idx="1375">
                  <c:v>19.02980000000001</c:v>
                </c:pt>
                <c:pt idx="1376">
                  <c:v>10.6875</c:v>
                </c:pt>
                <c:pt idx="1377">
                  <c:v>18.5817</c:v>
                </c:pt>
                <c:pt idx="1378">
                  <c:v>17.2633</c:v>
                </c:pt>
                <c:pt idx="1379">
                  <c:v>21.0589</c:v>
                </c:pt>
                <c:pt idx="1380">
                  <c:v>7.4731</c:v>
                </c:pt>
                <c:pt idx="1381">
                  <c:v>15.6614</c:v>
                </c:pt>
                <c:pt idx="1382">
                  <c:v>11.8206</c:v>
                </c:pt>
                <c:pt idx="1383">
                  <c:v>19.9986</c:v>
                </c:pt>
                <c:pt idx="1384">
                  <c:v>7.1107</c:v>
                </c:pt>
                <c:pt idx="1385">
                  <c:v>10.7902</c:v>
                </c:pt>
                <c:pt idx="1386">
                  <c:v>19.4601</c:v>
                </c:pt>
                <c:pt idx="1387">
                  <c:v>14.6527</c:v>
                </c:pt>
                <c:pt idx="1388">
                  <c:v>9.8497</c:v>
                </c:pt>
                <c:pt idx="1389">
                  <c:v>10.3435</c:v>
                </c:pt>
                <c:pt idx="1390">
                  <c:v>10.8226</c:v>
                </c:pt>
                <c:pt idx="1391">
                  <c:v>20.5821</c:v>
                </c:pt>
                <c:pt idx="1392">
                  <c:v>23.3263</c:v>
                </c:pt>
                <c:pt idx="1393">
                  <c:v>14.5125</c:v>
                </c:pt>
                <c:pt idx="1394">
                  <c:v>31.62869999999998</c:v>
                </c:pt>
                <c:pt idx="1395">
                  <c:v>10.8461</c:v>
                </c:pt>
                <c:pt idx="1396">
                  <c:v>10.7647</c:v>
                </c:pt>
                <c:pt idx="1397">
                  <c:v>10.5311</c:v>
                </c:pt>
                <c:pt idx="1398">
                  <c:v>23.8259</c:v>
                </c:pt>
                <c:pt idx="1399">
                  <c:v>14.0299</c:v>
                </c:pt>
                <c:pt idx="1400">
                  <c:v>16.3661</c:v>
                </c:pt>
                <c:pt idx="1401">
                  <c:v>27.2878</c:v>
                </c:pt>
                <c:pt idx="1402">
                  <c:v>14.4997</c:v>
                </c:pt>
                <c:pt idx="1403">
                  <c:v>15.6652</c:v>
                </c:pt>
                <c:pt idx="1404">
                  <c:v>13.0827</c:v>
                </c:pt>
                <c:pt idx="1405">
                  <c:v>12.5901</c:v>
                </c:pt>
                <c:pt idx="1406">
                  <c:v>16.4707</c:v>
                </c:pt>
                <c:pt idx="1407">
                  <c:v>8.149</c:v>
                </c:pt>
                <c:pt idx="1408">
                  <c:v>14.1332</c:v>
                </c:pt>
                <c:pt idx="1409">
                  <c:v>14.7557</c:v>
                </c:pt>
                <c:pt idx="1410">
                  <c:v>19.738</c:v>
                </c:pt>
                <c:pt idx="1411">
                  <c:v>15.1692</c:v>
                </c:pt>
                <c:pt idx="1412">
                  <c:v>21.6193</c:v>
                </c:pt>
                <c:pt idx="1413">
                  <c:v>12.6397</c:v>
                </c:pt>
                <c:pt idx="1414">
                  <c:v>18.7632</c:v>
                </c:pt>
                <c:pt idx="1415">
                  <c:v>22.5745</c:v>
                </c:pt>
                <c:pt idx="1416">
                  <c:v>15.2887</c:v>
                </c:pt>
                <c:pt idx="1417">
                  <c:v>16.1371</c:v>
                </c:pt>
                <c:pt idx="1418">
                  <c:v>12.6207</c:v>
                </c:pt>
                <c:pt idx="1419">
                  <c:v>15.421</c:v>
                </c:pt>
                <c:pt idx="1420">
                  <c:v>11.2993</c:v>
                </c:pt>
                <c:pt idx="1421">
                  <c:v>16.5465</c:v>
                </c:pt>
                <c:pt idx="1422">
                  <c:v>27.3012</c:v>
                </c:pt>
                <c:pt idx="1423">
                  <c:v>14.0911</c:v>
                </c:pt>
                <c:pt idx="1424">
                  <c:v>6.9092</c:v>
                </c:pt>
                <c:pt idx="1425">
                  <c:v>17.4416</c:v>
                </c:pt>
                <c:pt idx="1426">
                  <c:v>12.5682</c:v>
                </c:pt>
                <c:pt idx="1427">
                  <c:v>14.0782</c:v>
                </c:pt>
                <c:pt idx="1428">
                  <c:v>18.1245</c:v>
                </c:pt>
                <c:pt idx="1429">
                  <c:v>10.1559</c:v>
                </c:pt>
                <c:pt idx="1430">
                  <c:v>14.6517</c:v>
                </c:pt>
                <c:pt idx="1431">
                  <c:v>12.5981</c:v>
                </c:pt>
                <c:pt idx="1432">
                  <c:v>7.5428</c:v>
                </c:pt>
                <c:pt idx="1433">
                  <c:v>21.6393</c:v>
                </c:pt>
                <c:pt idx="1434">
                  <c:v>18.51749999999999</c:v>
                </c:pt>
                <c:pt idx="1435">
                  <c:v>9.4204</c:v>
                </c:pt>
                <c:pt idx="1436">
                  <c:v>15.6666</c:v>
                </c:pt>
                <c:pt idx="1437">
                  <c:v>10.0939</c:v>
                </c:pt>
                <c:pt idx="1438">
                  <c:v>8.933100000000001</c:v>
                </c:pt>
                <c:pt idx="1439">
                  <c:v>12.2289</c:v>
                </c:pt>
                <c:pt idx="1440">
                  <c:v>19.0695</c:v>
                </c:pt>
                <c:pt idx="1441">
                  <c:v>14.4357</c:v>
                </c:pt>
                <c:pt idx="1442">
                  <c:v>13.9415</c:v>
                </c:pt>
                <c:pt idx="1443">
                  <c:v>11.9494</c:v>
                </c:pt>
                <c:pt idx="1444">
                  <c:v>10.314</c:v>
                </c:pt>
                <c:pt idx="1445">
                  <c:v>18.5301</c:v>
                </c:pt>
                <c:pt idx="1446">
                  <c:v>16.48369999999998</c:v>
                </c:pt>
                <c:pt idx="1447">
                  <c:v>5.318799999999999</c:v>
                </c:pt>
                <c:pt idx="1448">
                  <c:v>18.3069</c:v>
                </c:pt>
                <c:pt idx="1449">
                  <c:v>20.8048</c:v>
                </c:pt>
                <c:pt idx="1450">
                  <c:v>15.4105</c:v>
                </c:pt>
                <c:pt idx="1451">
                  <c:v>16.1245</c:v>
                </c:pt>
                <c:pt idx="1452">
                  <c:v>8.754700000000001</c:v>
                </c:pt>
                <c:pt idx="1453">
                  <c:v>15.4534</c:v>
                </c:pt>
                <c:pt idx="1454">
                  <c:v>11.9291</c:v>
                </c:pt>
                <c:pt idx="1455">
                  <c:v>10.0508</c:v>
                </c:pt>
                <c:pt idx="1456">
                  <c:v>20.4518</c:v>
                </c:pt>
                <c:pt idx="1457">
                  <c:v>16.6447</c:v>
                </c:pt>
                <c:pt idx="1458">
                  <c:v>16.1479</c:v>
                </c:pt>
                <c:pt idx="1459">
                  <c:v>11.0751</c:v>
                </c:pt>
                <c:pt idx="1460">
                  <c:v>18.15769999999999</c:v>
                </c:pt>
                <c:pt idx="1461">
                  <c:v>10.6758</c:v>
                </c:pt>
                <c:pt idx="1462">
                  <c:v>15.0769</c:v>
                </c:pt>
                <c:pt idx="1463">
                  <c:v>25.8765</c:v>
                </c:pt>
                <c:pt idx="1464">
                  <c:v>11.5889</c:v>
                </c:pt>
                <c:pt idx="1465">
                  <c:v>15.4727</c:v>
                </c:pt>
                <c:pt idx="1466">
                  <c:v>10.5916</c:v>
                </c:pt>
                <c:pt idx="1467">
                  <c:v>16.3552</c:v>
                </c:pt>
                <c:pt idx="1468">
                  <c:v>19.0741</c:v>
                </c:pt>
                <c:pt idx="1469">
                  <c:v>13.2579</c:v>
                </c:pt>
                <c:pt idx="1470">
                  <c:v>13.1175</c:v>
                </c:pt>
                <c:pt idx="1471">
                  <c:v>9.271800000000001</c:v>
                </c:pt>
                <c:pt idx="1472">
                  <c:v>12.1742</c:v>
                </c:pt>
                <c:pt idx="1473">
                  <c:v>8.4876</c:v>
                </c:pt>
                <c:pt idx="1474">
                  <c:v>16.7344</c:v>
                </c:pt>
                <c:pt idx="1475">
                  <c:v>21.293</c:v>
                </c:pt>
                <c:pt idx="1476">
                  <c:v>13.8957</c:v>
                </c:pt>
                <c:pt idx="1477">
                  <c:v>14.8148</c:v>
                </c:pt>
                <c:pt idx="1478">
                  <c:v>8.2974</c:v>
                </c:pt>
                <c:pt idx="1479">
                  <c:v>13.3094</c:v>
                </c:pt>
                <c:pt idx="1480">
                  <c:v>13.5433</c:v>
                </c:pt>
                <c:pt idx="1481">
                  <c:v>17.14089999999999</c:v>
                </c:pt>
                <c:pt idx="1482">
                  <c:v>16.2127</c:v>
                </c:pt>
                <c:pt idx="1483">
                  <c:v>25.49869999999998</c:v>
                </c:pt>
                <c:pt idx="1484">
                  <c:v>15.9862</c:v>
                </c:pt>
                <c:pt idx="1485">
                  <c:v>24.057</c:v>
                </c:pt>
                <c:pt idx="1486">
                  <c:v>17.6253</c:v>
                </c:pt>
                <c:pt idx="1487">
                  <c:v>16.21259999999998</c:v>
                </c:pt>
                <c:pt idx="1488">
                  <c:v>14.2434</c:v>
                </c:pt>
                <c:pt idx="1489">
                  <c:v>16.7399</c:v>
                </c:pt>
                <c:pt idx="1490">
                  <c:v>19.1759</c:v>
                </c:pt>
                <c:pt idx="1491">
                  <c:v>14.4135</c:v>
                </c:pt>
                <c:pt idx="1492">
                  <c:v>21.6602</c:v>
                </c:pt>
                <c:pt idx="1493">
                  <c:v>17.9005</c:v>
                </c:pt>
                <c:pt idx="1494">
                  <c:v>9.092300000000001</c:v>
                </c:pt>
                <c:pt idx="1495">
                  <c:v>16.4609</c:v>
                </c:pt>
                <c:pt idx="1496">
                  <c:v>17.9727</c:v>
                </c:pt>
                <c:pt idx="1497">
                  <c:v>7.9237</c:v>
                </c:pt>
                <c:pt idx="1498">
                  <c:v>16.96829999999998</c:v>
                </c:pt>
                <c:pt idx="1499">
                  <c:v>15.7259</c:v>
                </c:pt>
                <c:pt idx="1500">
                  <c:v>9.6651</c:v>
                </c:pt>
                <c:pt idx="1501">
                  <c:v>18.354</c:v>
                </c:pt>
                <c:pt idx="1502">
                  <c:v>11.5395</c:v>
                </c:pt>
                <c:pt idx="1503">
                  <c:v>14.3422</c:v>
                </c:pt>
                <c:pt idx="1504">
                  <c:v>13.7036</c:v>
                </c:pt>
                <c:pt idx="1505">
                  <c:v>17.09819999999998</c:v>
                </c:pt>
                <c:pt idx="1506">
                  <c:v>10.7948</c:v>
                </c:pt>
                <c:pt idx="1507">
                  <c:v>13.0139</c:v>
                </c:pt>
                <c:pt idx="1508">
                  <c:v>12.1357</c:v>
                </c:pt>
                <c:pt idx="1509">
                  <c:v>14.935</c:v>
                </c:pt>
                <c:pt idx="1510">
                  <c:v>8.241099999999997</c:v>
                </c:pt>
                <c:pt idx="1511">
                  <c:v>17.2133</c:v>
                </c:pt>
                <c:pt idx="1512">
                  <c:v>9.6888</c:v>
                </c:pt>
                <c:pt idx="1513">
                  <c:v>21.4034</c:v>
                </c:pt>
                <c:pt idx="1514">
                  <c:v>9.993500000000002</c:v>
                </c:pt>
                <c:pt idx="1515">
                  <c:v>19.381</c:v>
                </c:pt>
                <c:pt idx="1516">
                  <c:v>17.5957</c:v>
                </c:pt>
                <c:pt idx="1517">
                  <c:v>20.979</c:v>
                </c:pt>
                <c:pt idx="1518">
                  <c:v>20.6024</c:v>
                </c:pt>
                <c:pt idx="1519">
                  <c:v>17.1113</c:v>
                </c:pt>
                <c:pt idx="1520">
                  <c:v>12.7385</c:v>
                </c:pt>
                <c:pt idx="1521">
                  <c:v>14.4009</c:v>
                </c:pt>
                <c:pt idx="1522">
                  <c:v>16.1499</c:v>
                </c:pt>
                <c:pt idx="1523">
                  <c:v>12.7097</c:v>
                </c:pt>
                <c:pt idx="1524">
                  <c:v>15.4287</c:v>
                </c:pt>
                <c:pt idx="1525">
                  <c:v>11.5786</c:v>
                </c:pt>
                <c:pt idx="1526">
                  <c:v>19.9476</c:v>
                </c:pt>
                <c:pt idx="1527">
                  <c:v>15.194</c:v>
                </c:pt>
                <c:pt idx="1528">
                  <c:v>19.9025</c:v>
                </c:pt>
                <c:pt idx="1529">
                  <c:v>18.0503</c:v>
                </c:pt>
                <c:pt idx="1530">
                  <c:v>18.4919</c:v>
                </c:pt>
                <c:pt idx="1531">
                  <c:v>13.6491</c:v>
                </c:pt>
                <c:pt idx="1532">
                  <c:v>16.1406</c:v>
                </c:pt>
                <c:pt idx="1533">
                  <c:v>12.0511</c:v>
                </c:pt>
                <c:pt idx="1534">
                  <c:v>14.1116</c:v>
                </c:pt>
                <c:pt idx="1535">
                  <c:v>12.8217</c:v>
                </c:pt>
                <c:pt idx="1536">
                  <c:v>23.8858</c:v>
                </c:pt>
                <c:pt idx="1537">
                  <c:v>15.6654</c:v>
                </c:pt>
                <c:pt idx="1538">
                  <c:v>11.2799</c:v>
                </c:pt>
                <c:pt idx="1539">
                  <c:v>17.3173</c:v>
                </c:pt>
                <c:pt idx="1540">
                  <c:v>19.5394</c:v>
                </c:pt>
                <c:pt idx="1541">
                  <c:v>13.806</c:v>
                </c:pt>
                <c:pt idx="1542">
                  <c:v>25.6859</c:v>
                </c:pt>
                <c:pt idx="1543">
                  <c:v>13.3109</c:v>
                </c:pt>
                <c:pt idx="1544">
                  <c:v>13.8756</c:v>
                </c:pt>
                <c:pt idx="1545">
                  <c:v>15.6934</c:v>
                </c:pt>
                <c:pt idx="1546">
                  <c:v>19.4542</c:v>
                </c:pt>
                <c:pt idx="1547">
                  <c:v>13.511</c:v>
                </c:pt>
                <c:pt idx="1548">
                  <c:v>16.9544</c:v>
                </c:pt>
                <c:pt idx="1549">
                  <c:v>12.8587</c:v>
                </c:pt>
                <c:pt idx="1550">
                  <c:v>16.5537</c:v>
                </c:pt>
                <c:pt idx="1551">
                  <c:v>19.1248</c:v>
                </c:pt>
                <c:pt idx="1552">
                  <c:v>18.62259999999998</c:v>
                </c:pt>
                <c:pt idx="1553">
                  <c:v>21.6085</c:v>
                </c:pt>
                <c:pt idx="1554">
                  <c:v>15.1148</c:v>
                </c:pt>
                <c:pt idx="1555">
                  <c:v>18.2479</c:v>
                </c:pt>
                <c:pt idx="1556">
                  <c:v>9.307500000000002</c:v>
                </c:pt>
                <c:pt idx="1557">
                  <c:v>16.85889999999999</c:v>
                </c:pt>
                <c:pt idx="1558">
                  <c:v>19.4707</c:v>
                </c:pt>
                <c:pt idx="1559">
                  <c:v>17.3967</c:v>
                </c:pt>
                <c:pt idx="1560">
                  <c:v>18.37269999999998</c:v>
                </c:pt>
                <c:pt idx="1561">
                  <c:v>15.3091</c:v>
                </c:pt>
                <c:pt idx="1562">
                  <c:v>13.9792</c:v>
                </c:pt>
                <c:pt idx="1563">
                  <c:v>13.1233</c:v>
                </c:pt>
                <c:pt idx="1564">
                  <c:v>12.3292</c:v>
                </c:pt>
                <c:pt idx="1565">
                  <c:v>23.1277</c:v>
                </c:pt>
                <c:pt idx="1566">
                  <c:v>8.745700000000001</c:v>
                </c:pt>
                <c:pt idx="1567">
                  <c:v>17.6022</c:v>
                </c:pt>
                <c:pt idx="1568">
                  <c:v>14.8122</c:v>
                </c:pt>
                <c:pt idx="1569">
                  <c:v>12.4747</c:v>
                </c:pt>
                <c:pt idx="1570">
                  <c:v>9.155</c:v>
                </c:pt>
                <c:pt idx="1571">
                  <c:v>27.58</c:v>
                </c:pt>
                <c:pt idx="1572">
                  <c:v>14.7404</c:v>
                </c:pt>
                <c:pt idx="1573">
                  <c:v>15.6431</c:v>
                </c:pt>
                <c:pt idx="1574">
                  <c:v>12.8296</c:v>
                </c:pt>
                <c:pt idx="1575">
                  <c:v>16.2702</c:v>
                </c:pt>
                <c:pt idx="1576">
                  <c:v>19.649</c:v>
                </c:pt>
                <c:pt idx="1577">
                  <c:v>19.9742</c:v>
                </c:pt>
                <c:pt idx="1578">
                  <c:v>13.444</c:v>
                </c:pt>
                <c:pt idx="1579">
                  <c:v>10.3349</c:v>
                </c:pt>
                <c:pt idx="1580">
                  <c:v>21.6553</c:v>
                </c:pt>
                <c:pt idx="1581">
                  <c:v>23.9905</c:v>
                </c:pt>
                <c:pt idx="1582">
                  <c:v>12.1739</c:v>
                </c:pt>
                <c:pt idx="1583">
                  <c:v>17.0423</c:v>
                </c:pt>
                <c:pt idx="1584">
                  <c:v>23.88779999999998</c:v>
                </c:pt>
                <c:pt idx="1585">
                  <c:v>23.6667</c:v>
                </c:pt>
                <c:pt idx="1586">
                  <c:v>10.9635</c:v>
                </c:pt>
                <c:pt idx="1587">
                  <c:v>14.7143</c:v>
                </c:pt>
                <c:pt idx="1588">
                  <c:v>15.9339</c:v>
                </c:pt>
                <c:pt idx="1589">
                  <c:v>8.5914</c:v>
                </c:pt>
                <c:pt idx="1590">
                  <c:v>12.7937</c:v>
                </c:pt>
                <c:pt idx="1591">
                  <c:v>12.0743</c:v>
                </c:pt>
                <c:pt idx="1592">
                  <c:v>15.2151</c:v>
                </c:pt>
                <c:pt idx="1593">
                  <c:v>14.7147</c:v>
                </c:pt>
                <c:pt idx="1594">
                  <c:v>15.1962</c:v>
                </c:pt>
                <c:pt idx="1595">
                  <c:v>19.4177</c:v>
                </c:pt>
                <c:pt idx="1596">
                  <c:v>18.6846</c:v>
                </c:pt>
                <c:pt idx="1597">
                  <c:v>16.4345</c:v>
                </c:pt>
                <c:pt idx="1598">
                  <c:v>14.1875</c:v>
                </c:pt>
                <c:pt idx="1599">
                  <c:v>19.0505</c:v>
                </c:pt>
                <c:pt idx="1600">
                  <c:v>21.7502</c:v>
                </c:pt>
                <c:pt idx="1601">
                  <c:v>17.2387</c:v>
                </c:pt>
                <c:pt idx="1602">
                  <c:v>10.6614</c:v>
                </c:pt>
                <c:pt idx="1603">
                  <c:v>15.0321</c:v>
                </c:pt>
                <c:pt idx="1604">
                  <c:v>10.3519</c:v>
                </c:pt>
                <c:pt idx="1605">
                  <c:v>10.8524</c:v>
                </c:pt>
                <c:pt idx="1606">
                  <c:v>17.7391</c:v>
                </c:pt>
                <c:pt idx="1607">
                  <c:v>23.9364</c:v>
                </c:pt>
                <c:pt idx="1608">
                  <c:v>10.419</c:v>
                </c:pt>
                <c:pt idx="1609">
                  <c:v>16.7977</c:v>
                </c:pt>
                <c:pt idx="1610">
                  <c:v>28.0348</c:v>
                </c:pt>
                <c:pt idx="1611">
                  <c:v>21.54949999999998</c:v>
                </c:pt>
                <c:pt idx="1612">
                  <c:v>24.65780000000001</c:v>
                </c:pt>
                <c:pt idx="1613">
                  <c:v>18.05859999999998</c:v>
                </c:pt>
                <c:pt idx="1614">
                  <c:v>13.3461</c:v>
                </c:pt>
                <c:pt idx="1615">
                  <c:v>10.6034</c:v>
                </c:pt>
                <c:pt idx="1616">
                  <c:v>18.0608</c:v>
                </c:pt>
                <c:pt idx="1617">
                  <c:v>17.9263</c:v>
                </c:pt>
                <c:pt idx="1618">
                  <c:v>18.97490000000001</c:v>
                </c:pt>
                <c:pt idx="1619">
                  <c:v>12.0355</c:v>
                </c:pt>
                <c:pt idx="1620">
                  <c:v>23.6753</c:v>
                </c:pt>
                <c:pt idx="1621">
                  <c:v>15.7316</c:v>
                </c:pt>
                <c:pt idx="1622">
                  <c:v>13.7842</c:v>
                </c:pt>
                <c:pt idx="1623">
                  <c:v>20.0788</c:v>
                </c:pt>
                <c:pt idx="1624">
                  <c:v>16.4989</c:v>
                </c:pt>
                <c:pt idx="1625">
                  <c:v>15.6244</c:v>
                </c:pt>
                <c:pt idx="1626">
                  <c:v>9.130100000000001</c:v>
                </c:pt>
                <c:pt idx="1627">
                  <c:v>11.0661</c:v>
                </c:pt>
                <c:pt idx="1628">
                  <c:v>19.949</c:v>
                </c:pt>
                <c:pt idx="1629">
                  <c:v>17.0729</c:v>
                </c:pt>
                <c:pt idx="1630">
                  <c:v>18.6597</c:v>
                </c:pt>
                <c:pt idx="1631">
                  <c:v>19.7242</c:v>
                </c:pt>
                <c:pt idx="1632">
                  <c:v>16.2913</c:v>
                </c:pt>
                <c:pt idx="1633">
                  <c:v>19.1092</c:v>
                </c:pt>
                <c:pt idx="1634">
                  <c:v>14.9865</c:v>
                </c:pt>
                <c:pt idx="1635">
                  <c:v>14.7137</c:v>
                </c:pt>
                <c:pt idx="1636">
                  <c:v>19.4134</c:v>
                </c:pt>
                <c:pt idx="1637">
                  <c:v>13.1394</c:v>
                </c:pt>
                <c:pt idx="1638">
                  <c:v>6.8267</c:v>
                </c:pt>
                <c:pt idx="1639">
                  <c:v>13.3896</c:v>
                </c:pt>
                <c:pt idx="1640">
                  <c:v>13.819</c:v>
                </c:pt>
                <c:pt idx="1641">
                  <c:v>10.3499</c:v>
                </c:pt>
                <c:pt idx="1642">
                  <c:v>12.7522</c:v>
                </c:pt>
                <c:pt idx="1643">
                  <c:v>15.766</c:v>
                </c:pt>
                <c:pt idx="1644">
                  <c:v>11.4928</c:v>
                </c:pt>
                <c:pt idx="1645">
                  <c:v>14.6687</c:v>
                </c:pt>
                <c:pt idx="1646">
                  <c:v>21.2133</c:v>
                </c:pt>
                <c:pt idx="1647">
                  <c:v>12.8577</c:v>
                </c:pt>
                <c:pt idx="1648">
                  <c:v>13.2037</c:v>
                </c:pt>
                <c:pt idx="1649">
                  <c:v>15.8029</c:v>
                </c:pt>
                <c:pt idx="1650">
                  <c:v>15.5613</c:v>
                </c:pt>
                <c:pt idx="1651">
                  <c:v>4.497</c:v>
                </c:pt>
                <c:pt idx="1652">
                  <c:v>19.5822</c:v>
                </c:pt>
                <c:pt idx="1653">
                  <c:v>13.7596</c:v>
                </c:pt>
                <c:pt idx="1654">
                  <c:v>16.9521</c:v>
                </c:pt>
                <c:pt idx="1655">
                  <c:v>12.1969</c:v>
                </c:pt>
                <c:pt idx="1656">
                  <c:v>12.4369</c:v>
                </c:pt>
                <c:pt idx="1657">
                  <c:v>14.503</c:v>
                </c:pt>
                <c:pt idx="1658">
                  <c:v>21.8329</c:v>
                </c:pt>
                <c:pt idx="1659">
                  <c:v>13.6877</c:v>
                </c:pt>
                <c:pt idx="1660">
                  <c:v>10.6532</c:v>
                </c:pt>
                <c:pt idx="1661">
                  <c:v>11.455</c:v>
                </c:pt>
                <c:pt idx="1662">
                  <c:v>14.7535</c:v>
                </c:pt>
                <c:pt idx="1663">
                  <c:v>17.42299999999998</c:v>
                </c:pt>
                <c:pt idx="1664">
                  <c:v>11.9562</c:v>
                </c:pt>
                <c:pt idx="1665">
                  <c:v>14.2218</c:v>
                </c:pt>
                <c:pt idx="1666">
                  <c:v>12.1971</c:v>
                </c:pt>
                <c:pt idx="1667">
                  <c:v>16.481</c:v>
                </c:pt>
                <c:pt idx="1668">
                  <c:v>18.9561</c:v>
                </c:pt>
                <c:pt idx="1669">
                  <c:v>14.739</c:v>
                </c:pt>
                <c:pt idx="1670">
                  <c:v>20.6509</c:v>
                </c:pt>
                <c:pt idx="1671">
                  <c:v>18.1739</c:v>
                </c:pt>
                <c:pt idx="1672">
                  <c:v>15.3044</c:v>
                </c:pt>
                <c:pt idx="1673">
                  <c:v>14.8234</c:v>
                </c:pt>
                <c:pt idx="1674">
                  <c:v>21.3389</c:v>
                </c:pt>
                <c:pt idx="1675">
                  <c:v>6.119999999999998</c:v>
                </c:pt>
                <c:pt idx="1676">
                  <c:v>9.1724</c:v>
                </c:pt>
                <c:pt idx="1677">
                  <c:v>12.9138</c:v>
                </c:pt>
                <c:pt idx="1678">
                  <c:v>15.6027</c:v>
                </c:pt>
                <c:pt idx="1679">
                  <c:v>10.0479</c:v>
                </c:pt>
                <c:pt idx="1680">
                  <c:v>27.5153</c:v>
                </c:pt>
                <c:pt idx="1681">
                  <c:v>14.6991</c:v>
                </c:pt>
                <c:pt idx="1682">
                  <c:v>20.2712</c:v>
                </c:pt>
                <c:pt idx="1683">
                  <c:v>17.4247</c:v>
                </c:pt>
                <c:pt idx="1684">
                  <c:v>12.8257</c:v>
                </c:pt>
                <c:pt idx="1685">
                  <c:v>20.3988</c:v>
                </c:pt>
                <c:pt idx="1686">
                  <c:v>11.6776</c:v>
                </c:pt>
                <c:pt idx="1687">
                  <c:v>8.6097</c:v>
                </c:pt>
                <c:pt idx="1688">
                  <c:v>8.624</c:v>
                </c:pt>
                <c:pt idx="1689">
                  <c:v>15.0992</c:v>
                </c:pt>
                <c:pt idx="1690">
                  <c:v>24.4785</c:v>
                </c:pt>
                <c:pt idx="1691">
                  <c:v>13.8437</c:v>
                </c:pt>
                <c:pt idx="1692">
                  <c:v>20.0711</c:v>
                </c:pt>
                <c:pt idx="1693">
                  <c:v>9.0448</c:v>
                </c:pt>
                <c:pt idx="1694">
                  <c:v>13.9638</c:v>
                </c:pt>
                <c:pt idx="1695">
                  <c:v>12.3225</c:v>
                </c:pt>
                <c:pt idx="1696">
                  <c:v>13.5281</c:v>
                </c:pt>
                <c:pt idx="1697">
                  <c:v>14.6101</c:v>
                </c:pt>
                <c:pt idx="1698">
                  <c:v>16.28119999999998</c:v>
                </c:pt>
                <c:pt idx="1699">
                  <c:v>11.6616</c:v>
                </c:pt>
                <c:pt idx="1700">
                  <c:v>21.6951</c:v>
                </c:pt>
                <c:pt idx="1701">
                  <c:v>17.1389</c:v>
                </c:pt>
                <c:pt idx="1702">
                  <c:v>11.6143</c:v>
                </c:pt>
                <c:pt idx="1703">
                  <c:v>10.2008</c:v>
                </c:pt>
                <c:pt idx="1704">
                  <c:v>12.028</c:v>
                </c:pt>
                <c:pt idx="1705">
                  <c:v>20.857</c:v>
                </c:pt>
                <c:pt idx="1706">
                  <c:v>16.8005</c:v>
                </c:pt>
                <c:pt idx="1707">
                  <c:v>12.4005</c:v>
                </c:pt>
                <c:pt idx="1708">
                  <c:v>8.2654</c:v>
                </c:pt>
                <c:pt idx="1709">
                  <c:v>22.531</c:v>
                </c:pt>
                <c:pt idx="1710">
                  <c:v>10.1366</c:v>
                </c:pt>
                <c:pt idx="1711">
                  <c:v>14.5937</c:v>
                </c:pt>
                <c:pt idx="1712">
                  <c:v>12.4955</c:v>
                </c:pt>
                <c:pt idx="1713">
                  <c:v>19.48679999999998</c:v>
                </c:pt>
                <c:pt idx="1714">
                  <c:v>12.1409</c:v>
                </c:pt>
                <c:pt idx="1715">
                  <c:v>22.48359999999998</c:v>
                </c:pt>
                <c:pt idx="1716">
                  <c:v>21.73400000000001</c:v>
                </c:pt>
                <c:pt idx="1717">
                  <c:v>24.9503</c:v>
                </c:pt>
                <c:pt idx="1718">
                  <c:v>17.5675</c:v>
                </c:pt>
                <c:pt idx="1719">
                  <c:v>19.2351</c:v>
                </c:pt>
                <c:pt idx="1720">
                  <c:v>13.2781</c:v>
                </c:pt>
                <c:pt idx="1721">
                  <c:v>7.4032</c:v>
                </c:pt>
                <c:pt idx="1722">
                  <c:v>12.1313</c:v>
                </c:pt>
                <c:pt idx="1723">
                  <c:v>14.8571</c:v>
                </c:pt>
                <c:pt idx="1724">
                  <c:v>14.295</c:v>
                </c:pt>
                <c:pt idx="1725">
                  <c:v>12.4061</c:v>
                </c:pt>
                <c:pt idx="1726">
                  <c:v>20.3449</c:v>
                </c:pt>
                <c:pt idx="1727">
                  <c:v>11.3933</c:v>
                </c:pt>
                <c:pt idx="1728">
                  <c:v>17.8019</c:v>
                </c:pt>
                <c:pt idx="1729">
                  <c:v>15.8548</c:v>
                </c:pt>
                <c:pt idx="1730">
                  <c:v>16.76249999999998</c:v>
                </c:pt>
                <c:pt idx="1731">
                  <c:v>16.1397</c:v>
                </c:pt>
                <c:pt idx="1732">
                  <c:v>11.5912</c:v>
                </c:pt>
                <c:pt idx="1733">
                  <c:v>23.0533</c:v>
                </c:pt>
                <c:pt idx="1734">
                  <c:v>22.8351</c:v>
                </c:pt>
                <c:pt idx="1735">
                  <c:v>7.792</c:v>
                </c:pt>
                <c:pt idx="1736">
                  <c:v>13.5469</c:v>
                </c:pt>
                <c:pt idx="1737">
                  <c:v>11.6045</c:v>
                </c:pt>
                <c:pt idx="1738">
                  <c:v>18.6326</c:v>
                </c:pt>
                <c:pt idx="1739">
                  <c:v>15.1886</c:v>
                </c:pt>
                <c:pt idx="1740">
                  <c:v>14.6651</c:v>
                </c:pt>
                <c:pt idx="1741">
                  <c:v>9.027600000000001</c:v>
                </c:pt>
                <c:pt idx="1742">
                  <c:v>14.9489</c:v>
                </c:pt>
                <c:pt idx="1743">
                  <c:v>17.6664</c:v>
                </c:pt>
                <c:pt idx="1744">
                  <c:v>8.9574</c:v>
                </c:pt>
                <c:pt idx="1745">
                  <c:v>12.8054</c:v>
                </c:pt>
                <c:pt idx="1746">
                  <c:v>12.6039</c:v>
                </c:pt>
                <c:pt idx="1747">
                  <c:v>15.2591</c:v>
                </c:pt>
                <c:pt idx="1748">
                  <c:v>15.205</c:v>
                </c:pt>
                <c:pt idx="1749">
                  <c:v>23.4394</c:v>
                </c:pt>
                <c:pt idx="1750">
                  <c:v>15.8716</c:v>
                </c:pt>
                <c:pt idx="1751">
                  <c:v>10.1547</c:v>
                </c:pt>
                <c:pt idx="1752">
                  <c:v>9.745</c:v>
                </c:pt>
                <c:pt idx="1753">
                  <c:v>10.4866</c:v>
                </c:pt>
                <c:pt idx="1754">
                  <c:v>13.2611</c:v>
                </c:pt>
                <c:pt idx="1755">
                  <c:v>9.565900000000002</c:v>
                </c:pt>
                <c:pt idx="1756">
                  <c:v>11.5344</c:v>
                </c:pt>
                <c:pt idx="1757">
                  <c:v>10.124</c:v>
                </c:pt>
                <c:pt idx="1758">
                  <c:v>10.9507</c:v>
                </c:pt>
                <c:pt idx="1759">
                  <c:v>15.7313</c:v>
                </c:pt>
                <c:pt idx="1760">
                  <c:v>16.7401</c:v>
                </c:pt>
                <c:pt idx="1761">
                  <c:v>20.8978</c:v>
                </c:pt>
                <c:pt idx="1762">
                  <c:v>10.9588</c:v>
                </c:pt>
                <c:pt idx="1763">
                  <c:v>8.6485</c:v>
                </c:pt>
                <c:pt idx="1764">
                  <c:v>21.5702</c:v>
                </c:pt>
                <c:pt idx="1765">
                  <c:v>12.0461</c:v>
                </c:pt>
                <c:pt idx="1766">
                  <c:v>15.4857</c:v>
                </c:pt>
                <c:pt idx="1767">
                  <c:v>18.2391</c:v>
                </c:pt>
                <c:pt idx="1768">
                  <c:v>20.7281</c:v>
                </c:pt>
                <c:pt idx="1769">
                  <c:v>10.6887</c:v>
                </c:pt>
                <c:pt idx="1770">
                  <c:v>7.703</c:v>
                </c:pt>
                <c:pt idx="1771">
                  <c:v>21.6842</c:v>
                </c:pt>
                <c:pt idx="1772">
                  <c:v>18.7307</c:v>
                </c:pt>
                <c:pt idx="1773">
                  <c:v>9.0564</c:v>
                </c:pt>
                <c:pt idx="1774">
                  <c:v>14.1179</c:v>
                </c:pt>
                <c:pt idx="1775">
                  <c:v>12.0212</c:v>
                </c:pt>
                <c:pt idx="1776">
                  <c:v>10.0693</c:v>
                </c:pt>
                <c:pt idx="1777">
                  <c:v>11.4819</c:v>
                </c:pt>
                <c:pt idx="1778">
                  <c:v>14.3253</c:v>
                </c:pt>
                <c:pt idx="1779">
                  <c:v>23.8535</c:v>
                </c:pt>
                <c:pt idx="1780">
                  <c:v>19.3822</c:v>
                </c:pt>
                <c:pt idx="1781">
                  <c:v>18.53130000000001</c:v>
                </c:pt>
                <c:pt idx="1782">
                  <c:v>17.3631</c:v>
                </c:pt>
                <c:pt idx="1783">
                  <c:v>15.3477</c:v>
                </c:pt>
                <c:pt idx="1784">
                  <c:v>29.2269</c:v>
                </c:pt>
                <c:pt idx="1785">
                  <c:v>19.6427</c:v>
                </c:pt>
                <c:pt idx="1786">
                  <c:v>12.6494</c:v>
                </c:pt>
                <c:pt idx="1787">
                  <c:v>22.597</c:v>
                </c:pt>
                <c:pt idx="1788">
                  <c:v>13.4709</c:v>
                </c:pt>
                <c:pt idx="1789">
                  <c:v>14.8966</c:v>
                </c:pt>
                <c:pt idx="1790">
                  <c:v>22.3459</c:v>
                </c:pt>
                <c:pt idx="1791">
                  <c:v>11.5541</c:v>
                </c:pt>
                <c:pt idx="1792">
                  <c:v>18.9176</c:v>
                </c:pt>
                <c:pt idx="1793">
                  <c:v>13.5639</c:v>
                </c:pt>
                <c:pt idx="1794">
                  <c:v>14.0741</c:v>
                </c:pt>
                <c:pt idx="1795">
                  <c:v>20.3553</c:v>
                </c:pt>
                <c:pt idx="1796">
                  <c:v>23.5706</c:v>
                </c:pt>
                <c:pt idx="1797">
                  <c:v>12.7203</c:v>
                </c:pt>
                <c:pt idx="1798">
                  <c:v>17.3625</c:v>
                </c:pt>
                <c:pt idx="1799">
                  <c:v>13.1768</c:v>
                </c:pt>
                <c:pt idx="1800">
                  <c:v>17.1408</c:v>
                </c:pt>
                <c:pt idx="1801">
                  <c:v>8.653</c:v>
                </c:pt>
                <c:pt idx="1802">
                  <c:v>25.4723</c:v>
                </c:pt>
                <c:pt idx="1803">
                  <c:v>12.2607</c:v>
                </c:pt>
                <c:pt idx="1804">
                  <c:v>22.193</c:v>
                </c:pt>
                <c:pt idx="1805">
                  <c:v>13.7939</c:v>
                </c:pt>
                <c:pt idx="1806">
                  <c:v>18.7319</c:v>
                </c:pt>
                <c:pt idx="1807">
                  <c:v>14.9136</c:v>
                </c:pt>
                <c:pt idx="1808">
                  <c:v>10.014</c:v>
                </c:pt>
                <c:pt idx="1809">
                  <c:v>12.5821</c:v>
                </c:pt>
                <c:pt idx="1810">
                  <c:v>11.2102</c:v>
                </c:pt>
                <c:pt idx="1811">
                  <c:v>14.2282</c:v>
                </c:pt>
                <c:pt idx="1812">
                  <c:v>9.248799999999997</c:v>
                </c:pt>
                <c:pt idx="1813">
                  <c:v>22.2712</c:v>
                </c:pt>
                <c:pt idx="1814">
                  <c:v>12.9303</c:v>
                </c:pt>
                <c:pt idx="1815">
                  <c:v>12.803</c:v>
                </c:pt>
                <c:pt idx="1816">
                  <c:v>11.7974</c:v>
                </c:pt>
                <c:pt idx="1817">
                  <c:v>13.5833</c:v>
                </c:pt>
                <c:pt idx="1818">
                  <c:v>10.3365</c:v>
                </c:pt>
                <c:pt idx="1819">
                  <c:v>21.0241</c:v>
                </c:pt>
                <c:pt idx="1820">
                  <c:v>9.107200000000001</c:v>
                </c:pt>
                <c:pt idx="1821">
                  <c:v>16.8491</c:v>
                </c:pt>
                <c:pt idx="1822">
                  <c:v>11.4918</c:v>
                </c:pt>
                <c:pt idx="1823">
                  <c:v>20.42439999999998</c:v>
                </c:pt>
                <c:pt idx="1824">
                  <c:v>24.87890000000001</c:v>
                </c:pt>
                <c:pt idx="1825">
                  <c:v>9.1928</c:v>
                </c:pt>
                <c:pt idx="1826">
                  <c:v>18.9446</c:v>
                </c:pt>
                <c:pt idx="1827">
                  <c:v>12.8977</c:v>
                </c:pt>
                <c:pt idx="1828">
                  <c:v>12.6427</c:v>
                </c:pt>
                <c:pt idx="1829">
                  <c:v>11.2813</c:v>
                </c:pt>
                <c:pt idx="1830">
                  <c:v>15.7445</c:v>
                </c:pt>
                <c:pt idx="1831">
                  <c:v>11.2061</c:v>
                </c:pt>
                <c:pt idx="1832">
                  <c:v>10.2314</c:v>
                </c:pt>
                <c:pt idx="1833">
                  <c:v>15.8491</c:v>
                </c:pt>
                <c:pt idx="1834">
                  <c:v>10.092</c:v>
                </c:pt>
                <c:pt idx="1835">
                  <c:v>16.405</c:v>
                </c:pt>
                <c:pt idx="1836">
                  <c:v>13.8471</c:v>
                </c:pt>
                <c:pt idx="1837">
                  <c:v>22.5977</c:v>
                </c:pt>
                <c:pt idx="1838">
                  <c:v>11.0363</c:v>
                </c:pt>
                <c:pt idx="1839">
                  <c:v>20.2139</c:v>
                </c:pt>
                <c:pt idx="1840">
                  <c:v>13.7246</c:v>
                </c:pt>
                <c:pt idx="1841">
                  <c:v>14.1549</c:v>
                </c:pt>
                <c:pt idx="1842">
                  <c:v>10.9225</c:v>
                </c:pt>
                <c:pt idx="1843">
                  <c:v>14.6155</c:v>
                </c:pt>
                <c:pt idx="1844">
                  <c:v>16.5423</c:v>
                </c:pt>
                <c:pt idx="1845">
                  <c:v>18.3578</c:v>
                </c:pt>
                <c:pt idx="1846">
                  <c:v>12.2376</c:v>
                </c:pt>
                <c:pt idx="1847">
                  <c:v>14.2231</c:v>
                </c:pt>
                <c:pt idx="1848">
                  <c:v>12.3935</c:v>
                </c:pt>
                <c:pt idx="1849">
                  <c:v>11.5615</c:v>
                </c:pt>
                <c:pt idx="1850">
                  <c:v>10.7636</c:v>
                </c:pt>
                <c:pt idx="1851">
                  <c:v>17.3423</c:v>
                </c:pt>
                <c:pt idx="1852">
                  <c:v>12.3375</c:v>
                </c:pt>
                <c:pt idx="1853">
                  <c:v>16.9267</c:v>
                </c:pt>
                <c:pt idx="1854">
                  <c:v>22.0101</c:v>
                </c:pt>
                <c:pt idx="1855">
                  <c:v>13.4576</c:v>
                </c:pt>
                <c:pt idx="1856">
                  <c:v>15.4035</c:v>
                </c:pt>
                <c:pt idx="1857">
                  <c:v>18.3306</c:v>
                </c:pt>
                <c:pt idx="1858">
                  <c:v>22.7386</c:v>
                </c:pt>
                <c:pt idx="1859">
                  <c:v>10.0493</c:v>
                </c:pt>
                <c:pt idx="1860">
                  <c:v>12.691</c:v>
                </c:pt>
                <c:pt idx="1861">
                  <c:v>13.5398</c:v>
                </c:pt>
                <c:pt idx="1862">
                  <c:v>12.4102</c:v>
                </c:pt>
                <c:pt idx="1863">
                  <c:v>18.84519999999998</c:v>
                </c:pt>
                <c:pt idx="1864">
                  <c:v>9.5181</c:v>
                </c:pt>
                <c:pt idx="1865">
                  <c:v>13.6924</c:v>
                </c:pt>
                <c:pt idx="1866">
                  <c:v>13.92</c:v>
                </c:pt>
                <c:pt idx="1867">
                  <c:v>14.8904</c:v>
                </c:pt>
                <c:pt idx="1868">
                  <c:v>14.9946</c:v>
                </c:pt>
                <c:pt idx="1869">
                  <c:v>7.3473</c:v>
                </c:pt>
                <c:pt idx="1870">
                  <c:v>12.9226</c:v>
                </c:pt>
                <c:pt idx="1871">
                  <c:v>17.3449</c:v>
                </c:pt>
                <c:pt idx="1872">
                  <c:v>15.0837</c:v>
                </c:pt>
                <c:pt idx="1873">
                  <c:v>10.9118</c:v>
                </c:pt>
                <c:pt idx="1874">
                  <c:v>14.0754</c:v>
                </c:pt>
                <c:pt idx="1875">
                  <c:v>18.2473</c:v>
                </c:pt>
                <c:pt idx="1876">
                  <c:v>5.6333</c:v>
                </c:pt>
                <c:pt idx="1877">
                  <c:v>10.1075</c:v>
                </c:pt>
                <c:pt idx="1878">
                  <c:v>20.3165</c:v>
                </c:pt>
                <c:pt idx="1879">
                  <c:v>12.2844</c:v>
                </c:pt>
                <c:pt idx="1880">
                  <c:v>13.9641</c:v>
                </c:pt>
                <c:pt idx="1881">
                  <c:v>20.6009</c:v>
                </c:pt>
                <c:pt idx="1882">
                  <c:v>12.971</c:v>
                </c:pt>
                <c:pt idx="1883">
                  <c:v>15.0989</c:v>
                </c:pt>
                <c:pt idx="1884">
                  <c:v>16.433</c:v>
                </c:pt>
                <c:pt idx="1885">
                  <c:v>16.5185</c:v>
                </c:pt>
                <c:pt idx="1886">
                  <c:v>20.816</c:v>
                </c:pt>
                <c:pt idx="1887">
                  <c:v>10.3798</c:v>
                </c:pt>
                <c:pt idx="1888">
                  <c:v>14.41</c:v>
                </c:pt>
                <c:pt idx="1889">
                  <c:v>9.8047</c:v>
                </c:pt>
                <c:pt idx="1890">
                  <c:v>20.1734</c:v>
                </c:pt>
                <c:pt idx="1891">
                  <c:v>19.0166</c:v>
                </c:pt>
                <c:pt idx="1892">
                  <c:v>20.1248</c:v>
                </c:pt>
                <c:pt idx="1893">
                  <c:v>18.9982</c:v>
                </c:pt>
                <c:pt idx="1894">
                  <c:v>9.735600000000001</c:v>
                </c:pt>
                <c:pt idx="1895">
                  <c:v>20.8626</c:v>
                </c:pt>
                <c:pt idx="1896">
                  <c:v>9.5648</c:v>
                </c:pt>
                <c:pt idx="1897">
                  <c:v>12.4825</c:v>
                </c:pt>
                <c:pt idx="1898">
                  <c:v>13.9338</c:v>
                </c:pt>
                <c:pt idx="1899">
                  <c:v>16.3075</c:v>
                </c:pt>
                <c:pt idx="1900">
                  <c:v>12.495</c:v>
                </c:pt>
                <c:pt idx="1901">
                  <c:v>13.888</c:v>
                </c:pt>
                <c:pt idx="1902">
                  <c:v>18.9135</c:v>
                </c:pt>
                <c:pt idx="1903">
                  <c:v>20.9986</c:v>
                </c:pt>
                <c:pt idx="1904">
                  <c:v>12.6222</c:v>
                </c:pt>
                <c:pt idx="1905">
                  <c:v>12.9565</c:v>
                </c:pt>
                <c:pt idx="1906">
                  <c:v>16.1954</c:v>
                </c:pt>
                <c:pt idx="1907">
                  <c:v>16.0465</c:v>
                </c:pt>
                <c:pt idx="1908">
                  <c:v>22.6969</c:v>
                </c:pt>
                <c:pt idx="1909">
                  <c:v>26.0509</c:v>
                </c:pt>
                <c:pt idx="1910">
                  <c:v>13.8869</c:v>
                </c:pt>
                <c:pt idx="1911">
                  <c:v>14.2961</c:v>
                </c:pt>
                <c:pt idx="1912">
                  <c:v>8.263900000000001</c:v>
                </c:pt>
                <c:pt idx="1913">
                  <c:v>12.2878</c:v>
                </c:pt>
                <c:pt idx="1914">
                  <c:v>14.9437</c:v>
                </c:pt>
                <c:pt idx="1915">
                  <c:v>6.647099999999998</c:v>
                </c:pt>
                <c:pt idx="1916">
                  <c:v>20.0902</c:v>
                </c:pt>
                <c:pt idx="1917">
                  <c:v>12.2039</c:v>
                </c:pt>
                <c:pt idx="1918">
                  <c:v>15.862</c:v>
                </c:pt>
                <c:pt idx="1919">
                  <c:v>18.32710000000001</c:v>
                </c:pt>
                <c:pt idx="1920">
                  <c:v>22.7863</c:v>
                </c:pt>
                <c:pt idx="1921">
                  <c:v>13.3815</c:v>
                </c:pt>
                <c:pt idx="1922">
                  <c:v>19.6566</c:v>
                </c:pt>
                <c:pt idx="1923">
                  <c:v>13.5586</c:v>
                </c:pt>
                <c:pt idx="1924">
                  <c:v>18.3445</c:v>
                </c:pt>
                <c:pt idx="1925">
                  <c:v>17.2852</c:v>
                </c:pt>
                <c:pt idx="1926">
                  <c:v>15.9616</c:v>
                </c:pt>
                <c:pt idx="1927">
                  <c:v>15.2676</c:v>
                </c:pt>
                <c:pt idx="1928">
                  <c:v>16.7473</c:v>
                </c:pt>
                <c:pt idx="1929">
                  <c:v>14.8421</c:v>
                </c:pt>
                <c:pt idx="1930">
                  <c:v>9.543200000000001</c:v>
                </c:pt>
                <c:pt idx="1931">
                  <c:v>19.6025</c:v>
                </c:pt>
                <c:pt idx="1932">
                  <c:v>26.3297</c:v>
                </c:pt>
                <c:pt idx="1933">
                  <c:v>12.8908</c:v>
                </c:pt>
                <c:pt idx="1934">
                  <c:v>7.9863</c:v>
                </c:pt>
                <c:pt idx="1935">
                  <c:v>11.8647</c:v>
                </c:pt>
                <c:pt idx="1936">
                  <c:v>14.7228</c:v>
                </c:pt>
                <c:pt idx="1937">
                  <c:v>19.063</c:v>
                </c:pt>
                <c:pt idx="1938">
                  <c:v>17.51610000000001</c:v>
                </c:pt>
                <c:pt idx="1939">
                  <c:v>19.3434</c:v>
                </c:pt>
                <c:pt idx="1940">
                  <c:v>12.9838</c:v>
                </c:pt>
                <c:pt idx="1941">
                  <c:v>13.2789</c:v>
                </c:pt>
                <c:pt idx="1942">
                  <c:v>8.357500000000006</c:v>
                </c:pt>
                <c:pt idx="1943">
                  <c:v>11.8433</c:v>
                </c:pt>
                <c:pt idx="1944">
                  <c:v>12.9543</c:v>
                </c:pt>
                <c:pt idx="1945">
                  <c:v>11.4713</c:v>
                </c:pt>
                <c:pt idx="1946">
                  <c:v>23.7852</c:v>
                </c:pt>
                <c:pt idx="1947">
                  <c:v>14.3591</c:v>
                </c:pt>
                <c:pt idx="1948">
                  <c:v>21.7164</c:v>
                </c:pt>
                <c:pt idx="1949">
                  <c:v>19.2227</c:v>
                </c:pt>
                <c:pt idx="1950">
                  <c:v>15.9589</c:v>
                </c:pt>
                <c:pt idx="1951">
                  <c:v>9.4525</c:v>
                </c:pt>
                <c:pt idx="1952">
                  <c:v>11.3931</c:v>
                </c:pt>
                <c:pt idx="1953">
                  <c:v>15.0355</c:v>
                </c:pt>
                <c:pt idx="1954">
                  <c:v>10.4217</c:v>
                </c:pt>
                <c:pt idx="1955">
                  <c:v>9.7035</c:v>
                </c:pt>
                <c:pt idx="1956">
                  <c:v>12.6704</c:v>
                </c:pt>
                <c:pt idx="1957">
                  <c:v>15.0377</c:v>
                </c:pt>
                <c:pt idx="1958">
                  <c:v>18.1004</c:v>
                </c:pt>
                <c:pt idx="1959">
                  <c:v>11.5837</c:v>
                </c:pt>
                <c:pt idx="1960">
                  <c:v>18.9218</c:v>
                </c:pt>
                <c:pt idx="1961">
                  <c:v>12.0586</c:v>
                </c:pt>
                <c:pt idx="1962">
                  <c:v>16.1537</c:v>
                </c:pt>
                <c:pt idx="1963">
                  <c:v>10.3815</c:v>
                </c:pt>
                <c:pt idx="1964">
                  <c:v>8.9352</c:v>
                </c:pt>
                <c:pt idx="1965">
                  <c:v>14.8361</c:v>
                </c:pt>
                <c:pt idx="1966">
                  <c:v>15.7767</c:v>
                </c:pt>
                <c:pt idx="1967">
                  <c:v>19.4475</c:v>
                </c:pt>
                <c:pt idx="1968">
                  <c:v>17.0019</c:v>
                </c:pt>
                <c:pt idx="1969">
                  <c:v>18.411</c:v>
                </c:pt>
                <c:pt idx="1970">
                  <c:v>14.5394</c:v>
                </c:pt>
                <c:pt idx="1971">
                  <c:v>20.62719999999999</c:v>
                </c:pt>
                <c:pt idx="1972">
                  <c:v>15.7472</c:v>
                </c:pt>
                <c:pt idx="1973">
                  <c:v>12.8466</c:v>
                </c:pt>
                <c:pt idx="1974">
                  <c:v>21.117</c:v>
                </c:pt>
                <c:pt idx="1975">
                  <c:v>14.3194</c:v>
                </c:pt>
                <c:pt idx="1976">
                  <c:v>21.0989</c:v>
                </c:pt>
                <c:pt idx="1977">
                  <c:v>18.8824</c:v>
                </c:pt>
                <c:pt idx="1978">
                  <c:v>10.8343</c:v>
                </c:pt>
                <c:pt idx="1979">
                  <c:v>23.7916</c:v>
                </c:pt>
                <c:pt idx="1980">
                  <c:v>9.408300000000001</c:v>
                </c:pt>
                <c:pt idx="1981">
                  <c:v>16.4922</c:v>
                </c:pt>
                <c:pt idx="1982">
                  <c:v>23.2449</c:v>
                </c:pt>
                <c:pt idx="1983">
                  <c:v>29.3219</c:v>
                </c:pt>
                <c:pt idx="1984">
                  <c:v>13.8334</c:v>
                </c:pt>
                <c:pt idx="1985">
                  <c:v>19.3373</c:v>
                </c:pt>
                <c:pt idx="1986">
                  <c:v>15.1251</c:v>
                </c:pt>
                <c:pt idx="1987">
                  <c:v>17.1117</c:v>
                </c:pt>
                <c:pt idx="1988">
                  <c:v>10.045</c:v>
                </c:pt>
                <c:pt idx="1989">
                  <c:v>11.4553</c:v>
                </c:pt>
                <c:pt idx="1990">
                  <c:v>18.9968</c:v>
                </c:pt>
                <c:pt idx="1991">
                  <c:v>16.02199999999999</c:v>
                </c:pt>
                <c:pt idx="1992">
                  <c:v>19.76439999999998</c:v>
                </c:pt>
                <c:pt idx="1993">
                  <c:v>18.9542</c:v>
                </c:pt>
                <c:pt idx="1994">
                  <c:v>11.2062</c:v>
                </c:pt>
                <c:pt idx="1995">
                  <c:v>10.592</c:v>
                </c:pt>
                <c:pt idx="1996">
                  <c:v>17.9365</c:v>
                </c:pt>
                <c:pt idx="1997">
                  <c:v>21.8393</c:v>
                </c:pt>
                <c:pt idx="1998">
                  <c:v>12.4368</c:v>
                </c:pt>
                <c:pt idx="1999">
                  <c:v>9.0373</c:v>
                </c:pt>
                <c:pt idx="2000">
                  <c:v>14.1299</c:v>
                </c:pt>
                <c:pt idx="2001">
                  <c:v>9.0737</c:v>
                </c:pt>
                <c:pt idx="2002">
                  <c:v>15.0025</c:v>
                </c:pt>
                <c:pt idx="2003">
                  <c:v>13.8513</c:v>
                </c:pt>
                <c:pt idx="2004">
                  <c:v>12.4736</c:v>
                </c:pt>
                <c:pt idx="2005">
                  <c:v>19.4664</c:v>
                </c:pt>
                <c:pt idx="2006">
                  <c:v>11.8862</c:v>
                </c:pt>
                <c:pt idx="2007">
                  <c:v>23.9283</c:v>
                </c:pt>
                <c:pt idx="2008">
                  <c:v>18.63</c:v>
                </c:pt>
                <c:pt idx="2009">
                  <c:v>21.5613</c:v>
                </c:pt>
                <c:pt idx="2010">
                  <c:v>15.4213</c:v>
                </c:pt>
                <c:pt idx="2011">
                  <c:v>21.2001</c:v>
                </c:pt>
                <c:pt idx="2012">
                  <c:v>8.1478</c:v>
                </c:pt>
                <c:pt idx="2013">
                  <c:v>17.5277</c:v>
                </c:pt>
                <c:pt idx="2014">
                  <c:v>11.4369</c:v>
                </c:pt>
                <c:pt idx="2015">
                  <c:v>11.1501</c:v>
                </c:pt>
                <c:pt idx="2016">
                  <c:v>11.2281</c:v>
                </c:pt>
                <c:pt idx="2017">
                  <c:v>12.4134</c:v>
                </c:pt>
                <c:pt idx="2018">
                  <c:v>26.12130000000001</c:v>
                </c:pt>
                <c:pt idx="2019">
                  <c:v>11.6796</c:v>
                </c:pt>
                <c:pt idx="2020">
                  <c:v>13.98</c:v>
                </c:pt>
                <c:pt idx="2021">
                  <c:v>9.866000000000004</c:v>
                </c:pt>
                <c:pt idx="2022">
                  <c:v>12.4496</c:v>
                </c:pt>
                <c:pt idx="2023">
                  <c:v>9.1378</c:v>
                </c:pt>
                <c:pt idx="2024">
                  <c:v>15.0647</c:v>
                </c:pt>
                <c:pt idx="2025">
                  <c:v>14.5418</c:v>
                </c:pt>
                <c:pt idx="2026">
                  <c:v>18.18680000000001</c:v>
                </c:pt>
                <c:pt idx="2027">
                  <c:v>19.4549</c:v>
                </c:pt>
                <c:pt idx="2028">
                  <c:v>13.4647</c:v>
                </c:pt>
                <c:pt idx="2029">
                  <c:v>17.5149</c:v>
                </c:pt>
                <c:pt idx="2030">
                  <c:v>25.03579999999998</c:v>
                </c:pt>
                <c:pt idx="2031">
                  <c:v>12.2427</c:v>
                </c:pt>
                <c:pt idx="2032">
                  <c:v>29.5121</c:v>
                </c:pt>
                <c:pt idx="2033">
                  <c:v>19.7637</c:v>
                </c:pt>
                <c:pt idx="2034">
                  <c:v>17.0415</c:v>
                </c:pt>
                <c:pt idx="2035">
                  <c:v>23.3824</c:v>
                </c:pt>
                <c:pt idx="2036">
                  <c:v>14.7155</c:v>
                </c:pt>
                <c:pt idx="2037">
                  <c:v>22.9659</c:v>
                </c:pt>
                <c:pt idx="2038">
                  <c:v>23.70949999999998</c:v>
                </c:pt>
                <c:pt idx="2039">
                  <c:v>15.964</c:v>
                </c:pt>
                <c:pt idx="2040">
                  <c:v>20.48519999999998</c:v>
                </c:pt>
                <c:pt idx="2041">
                  <c:v>11.7212</c:v>
                </c:pt>
                <c:pt idx="2042">
                  <c:v>20.98529999999998</c:v>
                </c:pt>
                <c:pt idx="2043">
                  <c:v>19.3256</c:v>
                </c:pt>
                <c:pt idx="2044">
                  <c:v>12.7107</c:v>
                </c:pt>
                <c:pt idx="2045">
                  <c:v>8.8962</c:v>
                </c:pt>
                <c:pt idx="2046">
                  <c:v>19.40780000000001</c:v>
                </c:pt>
                <c:pt idx="2047">
                  <c:v>13.5687</c:v>
                </c:pt>
                <c:pt idx="2048">
                  <c:v>16.00829999999998</c:v>
                </c:pt>
                <c:pt idx="2049">
                  <c:v>24.9373</c:v>
                </c:pt>
                <c:pt idx="2050">
                  <c:v>15.8658</c:v>
                </c:pt>
                <c:pt idx="2051">
                  <c:v>18.5916</c:v>
                </c:pt>
                <c:pt idx="2052">
                  <c:v>15.2308</c:v>
                </c:pt>
                <c:pt idx="2053">
                  <c:v>18.2003</c:v>
                </c:pt>
                <c:pt idx="2054">
                  <c:v>11.2112</c:v>
                </c:pt>
                <c:pt idx="2055">
                  <c:v>21.367</c:v>
                </c:pt>
                <c:pt idx="2056">
                  <c:v>13.4088</c:v>
                </c:pt>
                <c:pt idx="2057">
                  <c:v>23.4389</c:v>
                </c:pt>
                <c:pt idx="2058">
                  <c:v>8.34</c:v>
                </c:pt>
                <c:pt idx="2059">
                  <c:v>9.992400000000005</c:v>
                </c:pt>
                <c:pt idx="2060">
                  <c:v>21.7704</c:v>
                </c:pt>
                <c:pt idx="2061">
                  <c:v>21.97479999999998</c:v>
                </c:pt>
                <c:pt idx="2062">
                  <c:v>30.056</c:v>
                </c:pt>
                <c:pt idx="2063">
                  <c:v>14.3005</c:v>
                </c:pt>
                <c:pt idx="2064">
                  <c:v>18.6488</c:v>
                </c:pt>
                <c:pt idx="2065">
                  <c:v>10.2042</c:v>
                </c:pt>
                <c:pt idx="2066">
                  <c:v>17.0991</c:v>
                </c:pt>
                <c:pt idx="2067">
                  <c:v>13.4659</c:v>
                </c:pt>
                <c:pt idx="2068">
                  <c:v>27.92559999999998</c:v>
                </c:pt>
                <c:pt idx="2069">
                  <c:v>20.76569999999998</c:v>
                </c:pt>
                <c:pt idx="2070">
                  <c:v>20.57849999999998</c:v>
                </c:pt>
                <c:pt idx="2071">
                  <c:v>10.8756</c:v>
                </c:pt>
                <c:pt idx="2072">
                  <c:v>20.2376</c:v>
                </c:pt>
                <c:pt idx="2073">
                  <c:v>12.5643</c:v>
                </c:pt>
                <c:pt idx="2074">
                  <c:v>16.37280000000001</c:v>
                </c:pt>
                <c:pt idx="2075">
                  <c:v>19.0536</c:v>
                </c:pt>
                <c:pt idx="2076">
                  <c:v>17.0256</c:v>
                </c:pt>
                <c:pt idx="2077">
                  <c:v>13.1921</c:v>
                </c:pt>
                <c:pt idx="2078">
                  <c:v>23.1391</c:v>
                </c:pt>
                <c:pt idx="2079">
                  <c:v>14.3652</c:v>
                </c:pt>
                <c:pt idx="2080">
                  <c:v>19.5885</c:v>
                </c:pt>
                <c:pt idx="2081">
                  <c:v>10.4454</c:v>
                </c:pt>
                <c:pt idx="2082">
                  <c:v>8.027000000000001</c:v>
                </c:pt>
                <c:pt idx="2083">
                  <c:v>12.9105</c:v>
                </c:pt>
                <c:pt idx="2084">
                  <c:v>18.307</c:v>
                </c:pt>
                <c:pt idx="2085">
                  <c:v>13.7617</c:v>
                </c:pt>
                <c:pt idx="2086">
                  <c:v>12.2535</c:v>
                </c:pt>
                <c:pt idx="2087">
                  <c:v>7.3499</c:v>
                </c:pt>
                <c:pt idx="2088">
                  <c:v>10.982</c:v>
                </c:pt>
                <c:pt idx="2089">
                  <c:v>21.61809999999999</c:v>
                </c:pt>
                <c:pt idx="2090">
                  <c:v>26.44559999999998</c:v>
                </c:pt>
                <c:pt idx="2091">
                  <c:v>26.9202</c:v>
                </c:pt>
                <c:pt idx="2092">
                  <c:v>20.7578</c:v>
                </c:pt>
                <c:pt idx="2093">
                  <c:v>10.9685</c:v>
                </c:pt>
                <c:pt idx="2094">
                  <c:v>14.639</c:v>
                </c:pt>
                <c:pt idx="2095">
                  <c:v>17.5463</c:v>
                </c:pt>
                <c:pt idx="2096">
                  <c:v>15.5639</c:v>
                </c:pt>
                <c:pt idx="2097">
                  <c:v>14.0598</c:v>
                </c:pt>
                <c:pt idx="2098">
                  <c:v>18.3289</c:v>
                </c:pt>
                <c:pt idx="2099">
                  <c:v>23.55399999999999</c:v>
                </c:pt>
                <c:pt idx="2100">
                  <c:v>12.5678</c:v>
                </c:pt>
                <c:pt idx="2101">
                  <c:v>18.5335</c:v>
                </c:pt>
                <c:pt idx="2102">
                  <c:v>14.4299</c:v>
                </c:pt>
                <c:pt idx="2103">
                  <c:v>16.9327</c:v>
                </c:pt>
                <c:pt idx="2104">
                  <c:v>17.0984</c:v>
                </c:pt>
                <c:pt idx="2105">
                  <c:v>22.0253</c:v>
                </c:pt>
                <c:pt idx="2106">
                  <c:v>11.6651</c:v>
                </c:pt>
                <c:pt idx="2107">
                  <c:v>10.4042</c:v>
                </c:pt>
                <c:pt idx="2108">
                  <c:v>9.770800000000001</c:v>
                </c:pt>
                <c:pt idx="2109">
                  <c:v>25.16090000000001</c:v>
                </c:pt>
                <c:pt idx="2110">
                  <c:v>14.396</c:v>
                </c:pt>
                <c:pt idx="2111">
                  <c:v>20.7288</c:v>
                </c:pt>
                <c:pt idx="2112">
                  <c:v>13.1264</c:v>
                </c:pt>
                <c:pt idx="2113">
                  <c:v>12.1106</c:v>
                </c:pt>
                <c:pt idx="2114">
                  <c:v>15.2019</c:v>
                </c:pt>
                <c:pt idx="2115">
                  <c:v>19.9753</c:v>
                </c:pt>
                <c:pt idx="2116">
                  <c:v>15.9266</c:v>
                </c:pt>
                <c:pt idx="2117">
                  <c:v>17.61039999999999</c:v>
                </c:pt>
                <c:pt idx="2118">
                  <c:v>18.42599999999998</c:v>
                </c:pt>
                <c:pt idx="2119">
                  <c:v>17.8258</c:v>
                </c:pt>
                <c:pt idx="2120">
                  <c:v>7.7996</c:v>
                </c:pt>
                <c:pt idx="2121">
                  <c:v>15.07</c:v>
                </c:pt>
                <c:pt idx="2122">
                  <c:v>13.7981</c:v>
                </c:pt>
                <c:pt idx="2123">
                  <c:v>19.316</c:v>
                </c:pt>
                <c:pt idx="2124">
                  <c:v>8.7523</c:v>
                </c:pt>
                <c:pt idx="2125">
                  <c:v>19.546</c:v>
                </c:pt>
                <c:pt idx="2126">
                  <c:v>14.2968</c:v>
                </c:pt>
                <c:pt idx="2127">
                  <c:v>13.7002</c:v>
                </c:pt>
                <c:pt idx="2128">
                  <c:v>19.866</c:v>
                </c:pt>
                <c:pt idx="2129">
                  <c:v>21.924</c:v>
                </c:pt>
                <c:pt idx="2130">
                  <c:v>9.557</c:v>
                </c:pt>
                <c:pt idx="2131">
                  <c:v>16.5011</c:v>
                </c:pt>
                <c:pt idx="2132">
                  <c:v>17.5149</c:v>
                </c:pt>
                <c:pt idx="2133">
                  <c:v>16.4935</c:v>
                </c:pt>
                <c:pt idx="2134">
                  <c:v>9.677300000000001</c:v>
                </c:pt>
                <c:pt idx="2135">
                  <c:v>9.448700000000001</c:v>
                </c:pt>
                <c:pt idx="2136">
                  <c:v>22.29799999999999</c:v>
                </c:pt>
                <c:pt idx="2137">
                  <c:v>11.4296</c:v>
                </c:pt>
                <c:pt idx="2138">
                  <c:v>16.8619</c:v>
                </c:pt>
                <c:pt idx="2139">
                  <c:v>12.1546</c:v>
                </c:pt>
                <c:pt idx="2140">
                  <c:v>11.281</c:v>
                </c:pt>
                <c:pt idx="2141">
                  <c:v>7.249</c:v>
                </c:pt>
                <c:pt idx="2142">
                  <c:v>15.4559</c:v>
                </c:pt>
                <c:pt idx="2143">
                  <c:v>14.9179</c:v>
                </c:pt>
                <c:pt idx="2144">
                  <c:v>17.9076</c:v>
                </c:pt>
                <c:pt idx="2145">
                  <c:v>16.9195</c:v>
                </c:pt>
                <c:pt idx="2146">
                  <c:v>14.9051</c:v>
                </c:pt>
                <c:pt idx="2147">
                  <c:v>12.1752</c:v>
                </c:pt>
                <c:pt idx="2148">
                  <c:v>13.8052</c:v>
                </c:pt>
                <c:pt idx="2149">
                  <c:v>16.50390000000001</c:v>
                </c:pt>
                <c:pt idx="2150">
                  <c:v>21.0287</c:v>
                </c:pt>
                <c:pt idx="2151">
                  <c:v>17.54799999999999</c:v>
                </c:pt>
                <c:pt idx="2152">
                  <c:v>10.1421</c:v>
                </c:pt>
                <c:pt idx="2153">
                  <c:v>26.5552</c:v>
                </c:pt>
                <c:pt idx="2154">
                  <c:v>18.7077</c:v>
                </c:pt>
                <c:pt idx="2155">
                  <c:v>17.3095</c:v>
                </c:pt>
                <c:pt idx="2156">
                  <c:v>16.6433</c:v>
                </c:pt>
                <c:pt idx="2157">
                  <c:v>8.7148</c:v>
                </c:pt>
                <c:pt idx="2158">
                  <c:v>21.1717</c:v>
                </c:pt>
                <c:pt idx="2159">
                  <c:v>9.5212</c:v>
                </c:pt>
                <c:pt idx="2160">
                  <c:v>9.9938</c:v>
                </c:pt>
                <c:pt idx="2161">
                  <c:v>16.4675</c:v>
                </c:pt>
                <c:pt idx="2162">
                  <c:v>20.9819</c:v>
                </c:pt>
                <c:pt idx="2163">
                  <c:v>18.6437</c:v>
                </c:pt>
                <c:pt idx="2164">
                  <c:v>17.8339</c:v>
                </c:pt>
                <c:pt idx="2165">
                  <c:v>10.7546</c:v>
                </c:pt>
                <c:pt idx="2166">
                  <c:v>16.3446</c:v>
                </c:pt>
                <c:pt idx="2167">
                  <c:v>19.0454</c:v>
                </c:pt>
                <c:pt idx="2168">
                  <c:v>15.1205</c:v>
                </c:pt>
                <c:pt idx="2169">
                  <c:v>18.8375</c:v>
                </c:pt>
                <c:pt idx="2170">
                  <c:v>17.7774</c:v>
                </c:pt>
                <c:pt idx="2171">
                  <c:v>19.98819999999998</c:v>
                </c:pt>
                <c:pt idx="2172">
                  <c:v>22.681</c:v>
                </c:pt>
                <c:pt idx="2173">
                  <c:v>17.7213</c:v>
                </c:pt>
                <c:pt idx="2174">
                  <c:v>11.9229</c:v>
                </c:pt>
                <c:pt idx="2175">
                  <c:v>15.2097</c:v>
                </c:pt>
                <c:pt idx="2176">
                  <c:v>18.8064</c:v>
                </c:pt>
                <c:pt idx="2177">
                  <c:v>9.9054</c:v>
                </c:pt>
                <c:pt idx="2178">
                  <c:v>14.528</c:v>
                </c:pt>
                <c:pt idx="2179">
                  <c:v>7.608499999999998</c:v>
                </c:pt>
                <c:pt idx="2180">
                  <c:v>13.1417</c:v>
                </c:pt>
                <c:pt idx="2181">
                  <c:v>14.2015</c:v>
                </c:pt>
                <c:pt idx="2182">
                  <c:v>17.7683</c:v>
                </c:pt>
                <c:pt idx="2183">
                  <c:v>13.4895</c:v>
                </c:pt>
                <c:pt idx="2184">
                  <c:v>10.8851</c:v>
                </c:pt>
                <c:pt idx="2185">
                  <c:v>19.33920000000001</c:v>
                </c:pt>
                <c:pt idx="2186">
                  <c:v>11.4697</c:v>
                </c:pt>
                <c:pt idx="2187">
                  <c:v>17.9924</c:v>
                </c:pt>
                <c:pt idx="2188">
                  <c:v>10.4308</c:v>
                </c:pt>
                <c:pt idx="2189">
                  <c:v>8.3786</c:v>
                </c:pt>
                <c:pt idx="2190">
                  <c:v>21.4407</c:v>
                </c:pt>
                <c:pt idx="2191">
                  <c:v>15.8334</c:v>
                </c:pt>
                <c:pt idx="2192">
                  <c:v>16.1768</c:v>
                </c:pt>
                <c:pt idx="2193">
                  <c:v>11.7697</c:v>
                </c:pt>
                <c:pt idx="2194">
                  <c:v>14.8935</c:v>
                </c:pt>
                <c:pt idx="2195">
                  <c:v>18.3478</c:v>
                </c:pt>
                <c:pt idx="2196">
                  <c:v>17.745</c:v>
                </c:pt>
                <c:pt idx="2197">
                  <c:v>9.6652</c:v>
                </c:pt>
                <c:pt idx="2198">
                  <c:v>16.3019</c:v>
                </c:pt>
                <c:pt idx="2199">
                  <c:v>9.950800000000002</c:v>
                </c:pt>
                <c:pt idx="2200">
                  <c:v>20.6229</c:v>
                </c:pt>
                <c:pt idx="2201">
                  <c:v>17.3612</c:v>
                </c:pt>
                <c:pt idx="2202">
                  <c:v>14.4092</c:v>
                </c:pt>
                <c:pt idx="2203">
                  <c:v>8.243500000000001</c:v>
                </c:pt>
                <c:pt idx="2204">
                  <c:v>11.9123</c:v>
                </c:pt>
                <c:pt idx="2205">
                  <c:v>25.9449</c:v>
                </c:pt>
                <c:pt idx="2206">
                  <c:v>15.7412</c:v>
                </c:pt>
                <c:pt idx="2207">
                  <c:v>11.3888</c:v>
                </c:pt>
                <c:pt idx="2208">
                  <c:v>11.2776</c:v>
                </c:pt>
                <c:pt idx="2209">
                  <c:v>13.8769</c:v>
                </c:pt>
                <c:pt idx="2210">
                  <c:v>15.3503</c:v>
                </c:pt>
                <c:pt idx="2211">
                  <c:v>15.4382</c:v>
                </c:pt>
                <c:pt idx="2212">
                  <c:v>14.4616</c:v>
                </c:pt>
                <c:pt idx="2213">
                  <c:v>12.6828</c:v>
                </c:pt>
                <c:pt idx="2214">
                  <c:v>6.6723</c:v>
                </c:pt>
                <c:pt idx="2215">
                  <c:v>17.97779999999998</c:v>
                </c:pt>
                <c:pt idx="2216">
                  <c:v>13.7094</c:v>
                </c:pt>
                <c:pt idx="2217">
                  <c:v>10.9924</c:v>
                </c:pt>
                <c:pt idx="2218">
                  <c:v>16.9341</c:v>
                </c:pt>
                <c:pt idx="2219">
                  <c:v>17.4844</c:v>
                </c:pt>
                <c:pt idx="2220">
                  <c:v>15.4677</c:v>
                </c:pt>
                <c:pt idx="2221">
                  <c:v>15.3741</c:v>
                </c:pt>
                <c:pt idx="2222">
                  <c:v>15.7949</c:v>
                </c:pt>
                <c:pt idx="2223">
                  <c:v>14.2375</c:v>
                </c:pt>
                <c:pt idx="2224">
                  <c:v>10.2472</c:v>
                </c:pt>
                <c:pt idx="2225">
                  <c:v>13.1483</c:v>
                </c:pt>
                <c:pt idx="2226">
                  <c:v>12.0781</c:v>
                </c:pt>
                <c:pt idx="2227">
                  <c:v>20.32389999999999</c:v>
                </c:pt>
                <c:pt idx="2228">
                  <c:v>23.42289999999998</c:v>
                </c:pt>
                <c:pt idx="2229">
                  <c:v>18.383</c:v>
                </c:pt>
                <c:pt idx="2230">
                  <c:v>14.0082</c:v>
                </c:pt>
                <c:pt idx="2231">
                  <c:v>18.2958</c:v>
                </c:pt>
                <c:pt idx="2232">
                  <c:v>13.9333</c:v>
                </c:pt>
                <c:pt idx="2233">
                  <c:v>8.492600000000002</c:v>
                </c:pt>
                <c:pt idx="2234">
                  <c:v>15.9457</c:v>
                </c:pt>
                <c:pt idx="2235">
                  <c:v>15.1085</c:v>
                </c:pt>
                <c:pt idx="2236">
                  <c:v>18.0284</c:v>
                </c:pt>
                <c:pt idx="2237">
                  <c:v>25.9224</c:v>
                </c:pt>
                <c:pt idx="2238">
                  <c:v>15.1052</c:v>
                </c:pt>
                <c:pt idx="2239">
                  <c:v>19.46979999999998</c:v>
                </c:pt>
                <c:pt idx="2240">
                  <c:v>19.4363</c:v>
                </c:pt>
                <c:pt idx="2241">
                  <c:v>10.9481</c:v>
                </c:pt>
                <c:pt idx="2242">
                  <c:v>20.6587</c:v>
                </c:pt>
                <c:pt idx="2243">
                  <c:v>11.6016</c:v>
                </c:pt>
                <c:pt idx="2244">
                  <c:v>11.4712</c:v>
                </c:pt>
                <c:pt idx="2245">
                  <c:v>21.7185</c:v>
                </c:pt>
                <c:pt idx="2246">
                  <c:v>7.4989</c:v>
                </c:pt>
                <c:pt idx="2247">
                  <c:v>20.7792</c:v>
                </c:pt>
                <c:pt idx="2248">
                  <c:v>12.5767</c:v>
                </c:pt>
                <c:pt idx="2249">
                  <c:v>18.48039999999998</c:v>
                </c:pt>
                <c:pt idx="2250">
                  <c:v>13.8993</c:v>
                </c:pt>
                <c:pt idx="2251">
                  <c:v>11.9658</c:v>
                </c:pt>
                <c:pt idx="2252">
                  <c:v>15.8801</c:v>
                </c:pt>
                <c:pt idx="2253">
                  <c:v>22.3129</c:v>
                </c:pt>
                <c:pt idx="2254">
                  <c:v>13.0796</c:v>
                </c:pt>
                <c:pt idx="2255">
                  <c:v>14.5894</c:v>
                </c:pt>
                <c:pt idx="2256">
                  <c:v>23.3004</c:v>
                </c:pt>
                <c:pt idx="2257">
                  <c:v>21.7845</c:v>
                </c:pt>
                <c:pt idx="2258">
                  <c:v>23.9919</c:v>
                </c:pt>
                <c:pt idx="2259">
                  <c:v>21.0825</c:v>
                </c:pt>
                <c:pt idx="2260">
                  <c:v>14.4322</c:v>
                </c:pt>
                <c:pt idx="2261">
                  <c:v>18.468</c:v>
                </c:pt>
                <c:pt idx="2262">
                  <c:v>24.5913</c:v>
                </c:pt>
                <c:pt idx="2263">
                  <c:v>24.9754</c:v>
                </c:pt>
                <c:pt idx="2264">
                  <c:v>24.3299</c:v>
                </c:pt>
                <c:pt idx="2265">
                  <c:v>16.9188</c:v>
                </c:pt>
                <c:pt idx="2266">
                  <c:v>14.5144</c:v>
                </c:pt>
                <c:pt idx="2267">
                  <c:v>15.1021</c:v>
                </c:pt>
                <c:pt idx="2268">
                  <c:v>26.8245</c:v>
                </c:pt>
                <c:pt idx="2269">
                  <c:v>18.05559999999998</c:v>
                </c:pt>
                <c:pt idx="2270">
                  <c:v>14.6761</c:v>
                </c:pt>
                <c:pt idx="2271">
                  <c:v>14.4885</c:v>
                </c:pt>
                <c:pt idx="2272">
                  <c:v>15.3379</c:v>
                </c:pt>
                <c:pt idx="2273">
                  <c:v>12.1475</c:v>
                </c:pt>
                <c:pt idx="2274">
                  <c:v>18.9003</c:v>
                </c:pt>
                <c:pt idx="2275">
                  <c:v>19.9091</c:v>
                </c:pt>
                <c:pt idx="2276">
                  <c:v>7.0632</c:v>
                </c:pt>
                <c:pt idx="2277">
                  <c:v>8.191600000000001</c:v>
                </c:pt>
                <c:pt idx="2278">
                  <c:v>9.9145</c:v>
                </c:pt>
                <c:pt idx="2279">
                  <c:v>20.3461</c:v>
                </c:pt>
                <c:pt idx="2280">
                  <c:v>13.5088</c:v>
                </c:pt>
                <c:pt idx="2281">
                  <c:v>23.9436</c:v>
                </c:pt>
                <c:pt idx="2282">
                  <c:v>18.0309</c:v>
                </c:pt>
                <c:pt idx="2283">
                  <c:v>13.6659</c:v>
                </c:pt>
                <c:pt idx="2284">
                  <c:v>5.4379</c:v>
                </c:pt>
                <c:pt idx="2285">
                  <c:v>22.4734</c:v>
                </c:pt>
                <c:pt idx="2286">
                  <c:v>13.805</c:v>
                </c:pt>
                <c:pt idx="2287">
                  <c:v>25.2561</c:v>
                </c:pt>
                <c:pt idx="2288">
                  <c:v>19.0652</c:v>
                </c:pt>
                <c:pt idx="2289">
                  <c:v>21.34219999999998</c:v>
                </c:pt>
                <c:pt idx="2290">
                  <c:v>26.1616</c:v>
                </c:pt>
                <c:pt idx="2291">
                  <c:v>17.7236</c:v>
                </c:pt>
                <c:pt idx="2292">
                  <c:v>9.2605</c:v>
                </c:pt>
                <c:pt idx="2293">
                  <c:v>17.0609</c:v>
                </c:pt>
                <c:pt idx="2294">
                  <c:v>17.6961</c:v>
                </c:pt>
                <c:pt idx="2295">
                  <c:v>10.8811</c:v>
                </c:pt>
                <c:pt idx="2296">
                  <c:v>14.4958</c:v>
                </c:pt>
                <c:pt idx="2297">
                  <c:v>11.6012</c:v>
                </c:pt>
                <c:pt idx="2298">
                  <c:v>32.5488</c:v>
                </c:pt>
                <c:pt idx="2299">
                  <c:v>14.8064</c:v>
                </c:pt>
                <c:pt idx="2300">
                  <c:v>13.3497</c:v>
                </c:pt>
                <c:pt idx="2301">
                  <c:v>19.4903</c:v>
                </c:pt>
                <c:pt idx="2302">
                  <c:v>18.655</c:v>
                </c:pt>
                <c:pt idx="2303">
                  <c:v>13.6207</c:v>
                </c:pt>
                <c:pt idx="2304">
                  <c:v>5.834</c:v>
                </c:pt>
                <c:pt idx="2305">
                  <c:v>17.06319999999998</c:v>
                </c:pt>
                <c:pt idx="2306">
                  <c:v>9.995</c:v>
                </c:pt>
                <c:pt idx="2307">
                  <c:v>16.0793</c:v>
                </c:pt>
                <c:pt idx="2308">
                  <c:v>19.74579999999998</c:v>
                </c:pt>
                <c:pt idx="2309">
                  <c:v>19.388</c:v>
                </c:pt>
                <c:pt idx="2310">
                  <c:v>17.5645</c:v>
                </c:pt>
                <c:pt idx="2311">
                  <c:v>11.0624</c:v>
                </c:pt>
                <c:pt idx="2312">
                  <c:v>9.419500000000002</c:v>
                </c:pt>
                <c:pt idx="2313">
                  <c:v>14.7773</c:v>
                </c:pt>
                <c:pt idx="2314">
                  <c:v>11.8388</c:v>
                </c:pt>
                <c:pt idx="2315">
                  <c:v>16.0217</c:v>
                </c:pt>
                <c:pt idx="2316">
                  <c:v>11.8215</c:v>
                </c:pt>
                <c:pt idx="2317">
                  <c:v>8.6754</c:v>
                </c:pt>
                <c:pt idx="2318">
                  <c:v>16.767</c:v>
                </c:pt>
                <c:pt idx="2319">
                  <c:v>12.3995</c:v>
                </c:pt>
                <c:pt idx="2320">
                  <c:v>16.4132</c:v>
                </c:pt>
                <c:pt idx="2321">
                  <c:v>12.2696</c:v>
                </c:pt>
                <c:pt idx="2322">
                  <c:v>10.4952</c:v>
                </c:pt>
                <c:pt idx="2323">
                  <c:v>13.9351</c:v>
                </c:pt>
                <c:pt idx="2324">
                  <c:v>18.0243</c:v>
                </c:pt>
                <c:pt idx="2325">
                  <c:v>19.332</c:v>
                </c:pt>
                <c:pt idx="2326">
                  <c:v>9.579300000000003</c:v>
                </c:pt>
                <c:pt idx="2327">
                  <c:v>14.7138</c:v>
                </c:pt>
                <c:pt idx="2328">
                  <c:v>14.2543</c:v>
                </c:pt>
                <c:pt idx="2329">
                  <c:v>26.5521</c:v>
                </c:pt>
                <c:pt idx="2330">
                  <c:v>20.1556</c:v>
                </c:pt>
                <c:pt idx="2331">
                  <c:v>16.5695</c:v>
                </c:pt>
                <c:pt idx="2332">
                  <c:v>16.5835</c:v>
                </c:pt>
                <c:pt idx="2333">
                  <c:v>20.9922</c:v>
                </c:pt>
                <c:pt idx="2334">
                  <c:v>10.747</c:v>
                </c:pt>
                <c:pt idx="2335">
                  <c:v>9.1666</c:v>
                </c:pt>
                <c:pt idx="2336">
                  <c:v>15.2579</c:v>
                </c:pt>
                <c:pt idx="2337">
                  <c:v>16.9604</c:v>
                </c:pt>
                <c:pt idx="2338">
                  <c:v>10.1482</c:v>
                </c:pt>
                <c:pt idx="2339">
                  <c:v>18.97019999999998</c:v>
                </c:pt>
                <c:pt idx="2340">
                  <c:v>11.6825</c:v>
                </c:pt>
                <c:pt idx="2341">
                  <c:v>12.9576</c:v>
                </c:pt>
                <c:pt idx="2342">
                  <c:v>15.3936</c:v>
                </c:pt>
                <c:pt idx="2343">
                  <c:v>14.7864</c:v>
                </c:pt>
                <c:pt idx="2344">
                  <c:v>12.0561</c:v>
                </c:pt>
                <c:pt idx="2345">
                  <c:v>11.337</c:v>
                </c:pt>
                <c:pt idx="2346">
                  <c:v>20.7342</c:v>
                </c:pt>
                <c:pt idx="2347">
                  <c:v>15.9291</c:v>
                </c:pt>
                <c:pt idx="2348">
                  <c:v>18.53430000000001</c:v>
                </c:pt>
                <c:pt idx="2349">
                  <c:v>19.556</c:v>
                </c:pt>
                <c:pt idx="2350">
                  <c:v>10.44</c:v>
                </c:pt>
                <c:pt idx="2351">
                  <c:v>5.0087</c:v>
                </c:pt>
                <c:pt idx="2352">
                  <c:v>8.4527</c:v>
                </c:pt>
                <c:pt idx="2353">
                  <c:v>12.2997</c:v>
                </c:pt>
                <c:pt idx="2354">
                  <c:v>13.6616</c:v>
                </c:pt>
                <c:pt idx="2355">
                  <c:v>13.1331</c:v>
                </c:pt>
                <c:pt idx="2356">
                  <c:v>19.2081</c:v>
                </c:pt>
                <c:pt idx="2357">
                  <c:v>11.7751</c:v>
                </c:pt>
                <c:pt idx="2358">
                  <c:v>11.9769</c:v>
                </c:pt>
                <c:pt idx="2359">
                  <c:v>6.4861</c:v>
                </c:pt>
                <c:pt idx="2360">
                  <c:v>19.2206</c:v>
                </c:pt>
                <c:pt idx="2361">
                  <c:v>10.3714</c:v>
                </c:pt>
                <c:pt idx="2362">
                  <c:v>14.0969</c:v>
                </c:pt>
                <c:pt idx="2363">
                  <c:v>10.6772</c:v>
                </c:pt>
                <c:pt idx="2364">
                  <c:v>24.3847</c:v>
                </c:pt>
                <c:pt idx="2365">
                  <c:v>18.7601</c:v>
                </c:pt>
                <c:pt idx="2366">
                  <c:v>11.2357</c:v>
                </c:pt>
                <c:pt idx="2367">
                  <c:v>16.94429999999998</c:v>
                </c:pt>
                <c:pt idx="2368">
                  <c:v>24.8329</c:v>
                </c:pt>
                <c:pt idx="2369">
                  <c:v>18.7957</c:v>
                </c:pt>
                <c:pt idx="2370">
                  <c:v>20.0468</c:v>
                </c:pt>
                <c:pt idx="2371">
                  <c:v>13.6471</c:v>
                </c:pt>
                <c:pt idx="2372">
                  <c:v>11.3854</c:v>
                </c:pt>
                <c:pt idx="2373">
                  <c:v>16.5456</c:v>
                </c:pt>
                <c:pt idx="2374">
                  <c:v>13.6589</c:v>
                </c:pt>
                <c:pt idx="2375">
                  <c:v>22.9181</c:v>
                </c:pt>
                <c:pt idx="2376">
                  <c:v>20.3476</c:v>
                </c:pt>
                <c:pt idx="2377">
                  <c:v>11.8237</c:v>
                </c:pt>
                <c:pt idx="2378">
                  <c:v>18.1255</c:v>
                </c:pt>
                <c:pt idx="2379">
                  <c:v>15.2479</c:v>
                </c:pt>
                <c:pt idx="2380">
                  <c:v>14.7184</c:v>
                </c:pt>
                <c:pt idx="2381">
                  <c:v>10.8899</c:v>
                </c:pt>
                <c:pt idx="2382">
                  <c:v>21.4703</c:v>
                </c:pt>
                <c:pt idx="2383">
                  <c:v>11.808</c:v>
                </c:pt>
                <c:pt idx="2384">
                  <c:v>7.2007</c:v>
                </c:pt>
                <c:pt idx="2385">
                  <c:v>15.8254</c:v>
                </c:pt>
                <c:pt idx="2386">
                  <c:v>12.4981</c:v>
                </c:pt>
                <c:pt idx="2387">
                  <c:v>11.4869</c:v>
                </c:pt>
                <c:pt idx="2388">
                  <c:v>23.189</c:v>
                </c:pt>
                <c:pt idx="2389">
                  <c:v>8.0579</c:v>
                </c:pt>
                <c:pt idx="2390">
                  <c:v>7.8137</c:v>
                </c:pt>
                <c:pt idx="2391">
                  <c:v>26.5539</c:v>
                </c:pt>
                <c:pt idx="2392">
                  <c:v>11.388</c:v>
                </c:pt>
                <c:pt idx="2393">
                  <c:v>14.8136</c:v>
                </c:pt>
                <c:pt idx="2394">
                  <c:v>13.622</c:v>
                </c:pt>
                <c:pt idx="2395">
                  <c:v>19.6171</c:v>
                </c:pt>
                <c:pt idx="2396">
                  <c:v>21.15919999999999</c:v>
                </c:pt>
                <c:pt idx="2397">
                  <c:v>26.021</c:v>
                </c:pt>
                <c:pt idx="2398">
                  <c:v>19.9328</c:v>
                </c:pt>
                <c:pt idx="2399">
                  <c:v>16.3828</c:v>
                </c:pt>
                <c:pt idx="2400">
                  <c:v>14.8331</c:v>
                </c:pt>
                <c:pt idx="2401">
                  <c:v>17.2545</c:v>
                </c:pt>
                <c:pt idx="2402">
                  <c:v>10.1081</c:v>
                </c:pt>
                <c:pt idx="2403">
                  <c:v>12.7313</c:v>
                </c:pt>
                <c:pt idx="2404">
                  <c:v>19.7106</c:v>
                </c:pt>
                <c:pt idx="2405">
                  <c:v>10.6779</c:v>
                </c:pt>
                <c:pt idx="2406">
                  <c:v>18.4734</c:v>
                </c:pt>
                <c:pt idx="2407">
                  <c:v>14.009</c:v>
                </c:pt>
                <c:pt idx="2408">
                  <c:v>13.7527</c:v>
                </c:pt>
                <c:pt idx="2409">
                  <c:v>18.079</c:v>
                </c:pt>
                <c:pt idx="2410">
                  <c:v>7.9384</c:v>
                </c:pt>
                <c:pt idx="2411">
                  <c:v>12.2275</c:v>
                </c:pt>
                <c:pt idx="2412">
                  <c:v>9.306700000000002</c:v>
                </c:pt>
                <c:pt idx="2413">
                  <c:v>8.6873</c:v>
                </c:pt>
                <c:pt idx="2414">
                  <c:v>8.8221</c:v>
                </c:pt>
                <c:pt idx="2415">
                  <c:v>14.4334</c:v>
                </c:pt>
                <c:pt idx="2416">
                  <c:v>16.7634</c:v>
                </c:pt>
                <c:pt idx="2417">
                  <c:v>14.9063</c:v>
                </c:pt>
                <c:pt idx="2418">
                  <c:v>21.6117</c:v>
                </c:pt>
                <c:pt idx="2419">
                  <c:v>12.145</c:v>
                </c:pt>
                <c:pt idx="2420">
                  <c:v>16.99919999999998</c:v>
                </c:pt>
                <c:pt idx="2421">
                  <c:v>12.5861</c:v>
                </c:pt>
                <c:pt idx="2422">
                  <c:v>18.6023</c:v>
                </c:pt>
                <c:pt idx="2423">
                  <c:v>17.0549</c:v>
                </c:pt>
                <c:pt idx="2424">
                  <c:v>17.2704</c:v>
                </c:pt>
                <c:pt idx="2425">
                  <c:v>13.2014</c:v>
                </c:pt>
                <c:pt idx="2426">
                  <c:v>9.3795</c:v>
                </c:pt>
                <c:pt idx="2427">
                  <c:v>14.2711</c:v>
                </c:pt>
                <c:pt idx="2428">
                  <c:v>14.8036</c:v>
                </c:pt>
                <c:pt idx="2429">
                  <c:v>14.7918</c:v>
                </c:pt>
                <c:pt idx="2430">
                  <c:v>13.8224</c:v>
                </c:pt>
                <c:pt idx="2431">
                  <c:v>16.7373</c:v>
                </c:pt>
                <c:pt idx="2432">
                  <c:v>24.1984</c:v>
                </c:pt>
                <c:pt idx="2433">
                  <c:v>9.454</c:v>
                </c:pt>
                <c:pt idx="2434">
                  <c:v>13.3406</c:v>
                </c:pt>
                <c:pt idx="2435">
                  <c:v>23.4771</c:v>
                </c:pt>
                <c:pt idx="2436">
                  <c:v>15.8619</c:v>
                </c:pt>
                <c:pt idx="2437">
                  <c:v>14.2607</c:v>
                </c:pt>
                <c:pt idx="2438">
                  <c:v>21.0795</c:v>
                </c:pt>
                <c:pt idx="2439">
                  <c:v>15.2481</c:v>
                </c:pt>
                <c:pt idx="2440">
                  <c:v>18.057</c:v>
                </c:pt>
                <c:pt idx="2441">
                  <c:v>13.7777</c:v>
                </c:pt>
                <c:pt idx="2442">
                  <c:v>11.4738</c:v>
                </c:pt>
                <c:pt idx="2443">
                  <c:v>22.7787</c:v>
                </c:pt>
                <c:pt idx="2444">
                  <c:v>6.6432</c:v>
                </c:pt>
                <c:pt idx="2445">
                  <c:v>14.9178</c:v>
                </c:pt>
                <c:pt idx="2446">
                  <c:v>16.2323</c:v>
                </c:pt>
                <c:pt idx="2447">
                  <c:v>16.6778</c:v>
                </c:pt>
                <c:pt idx="2448">
                  <c:v>14.0986</c:v>
                </c:pt>
                <c:pt idx="2449">
                  <c:v>12.0975</c:v>
                </c:pt>
                <c:pt idx="2450">
                  <c:v>10.2766</c:v>
                </c:pt>
                <c:pt idx="2451">
                  <c:v>5.8214</c:v>
                </c:pt>
                <c:pt idx="2452">
                  <c:v>22.33770000000001</c:v>
                </c:pt>
                <c:pt idx="2453">
                  <c:v>15.2687</c:v>
                </c:pt>
                <c:pt idx="2454">
                  <c:v>14.6942</c:v>
                </c:pt>
                <c:pt idx="2455">
                  <c:v>19.7177</c:v>
                </c:pt>
                <c:pt idx="2456">
                  <c:v>21.03590000000001</c:v>
                </c:pt>
                <c:pt idx="2457">
                  <c:v>18.5666</c:v>
                </c:pt>
                <c:pt idx="2458">
                  <c:v>22.28569999999998</c:v>
                </c:pt>
                <c:pt idx="2459">
                  <c:v>9.2994</c:v>
                </c:pt>
                <c:pt idx="2460">
                  <c:v>18.0509</c:v>
                </c:pt>
                <c:pt idx="2461">
                  <c:v>17.8938</c:v>
                </c:pt>
                <c:pt idx="2462">
                  <c:v>21.1617</c:v>
                </c:pt>
                <c:pt idx="2463">
                  <c:v>20.073</c:v>
                </c:pt>
                <c:pt idx="2464">
                  <c:v>12.4624</c:v>
                </c:pt>
                <c:pt idx="2465">
                  <c:v>19.8871</c:v>
                </c:pt>
                <c:pt idx="2466">
                  <c:v>16.8826</c:v>
                </c:pt>
                <c:pt idx="2467">
                  <c:v>19.0261</c:v>
                </c:pt>
                <c:pt idx="2468">
                  <c:v>16.4715</c:v>
                </c:pt>
                <c:pt idx="2469">
                  <c:v>11.5815</c:v>
                </c:pt>
                <c:pt idx="2470">
                  <c:v>15.665</c:v>
                </c:pt>
                <c:pt idx="2471">
                  <c:v>14.447</c:v>
                </c:pt>
                <c:pt idx="2472">
                  <c:v>13.9403</c:v>
                </c:pt>
                <c:pt idx="2473">
                  <c:v>11.6291</c:v>
                </c:pt>
                <c:pt idx="2474">
                  <c:v>17.3197</c:v>
                </c:pt>
                <c:pt idx="2475">
                  <c:v>12.1606</c:v>
                </c:pt>
                <c:pt idx="2476">
                  <c:v>19.8988</c:v>
                </c:pt>
                <c:pt idx="2477">
                  <c:v>10.1542</c:v>
                </c:pt>
                <c:pt idx="2478">
                  <c:v>17.501</c:v>
                </c:pt>
                <c:pt idx="2479">
                  <c:v>16.6343</c:v>
                </c:pt>
                <c:pt idx="2480">
                  <c:v>14.1688</c:v>
                </c:pt>
                <c:pt idx="2481">
                  <c:v>11.6568</c:v>
                </c:pt>
                <c:pt idx="2482">
                  <c:v>7.767499999999998</c:v>
                </c:pt>
                <c:pt idx="2483">
                  <c:v>20.1301</c:v>
                </c:pt>
                <c:pt idx="2484">
                  <c:v>11.717</c:v>
                </c:pt>
                <c:pt idx="2485">
                  <c:v>10.8524</c:v>
                </c:pt>
                <c:pt idx="2486">
                  <c:v>22.9041</c:v>
                </c:pt>
                <c:pt idx="2487">
                  <c:v>19.8836</c:v>
                </c:pt>
                <c:pt idx="2488">
                  <c:v>13.4905</c:v>
                </c:pt>
                <c:pt idx="2489">
                  <c:v>15.8227</c:v>
                </c:pt>
                <c:pt idx="2490">
                  <c:v>16.628</c:v>
                </c:pt>
                <c:pt idx="2491">
                  <c:v>9.678700000000001</c:v>
                </c:pt>
                <c:pt idx="2492">
                  <c:v>16.4072</c:v>
                </c:pt>
                <c:pt idx="2493">
                  <c:v>12.1467</c:v>
                </c:pt>
                <c:pt idx="2494">
                  <c:v>13.3429</c:v>
                </c:pt>
                <c:pt idx="2495">
                  <c:v>18.5872</c:v>
                </c:pt>
                <c:pt idx="2496">
                  <c:v>16.5545</c:v>
                </c:pt>
                <c:pt idx="2497">
                  <c:v>14.845</c:v>
                </c:pt>
                <c:pt idx="2498">
                  <c:v>21.25529999999998</c:v>
                </c:pt>
                <c:pt idx="2499">
                  <c:v>14.6224</c:v>
                </c:pt>
                <c:pt idx="2500">
                  <c:v>14.4237</c:v>
                </c:pt>
                <c:pt idx="2501">
                  <c:v>18.1798</c:v>
                </c:pt>
                <c:pt idx="2502">
                  <c:v>17.9939</c:v>
                </c:pt>
                <c:pt idx="2503">
                  <c:v>6.987</c:v>
                </c:pt>
                <c:pt idx="2504">
                  <c:v>16.6893</c:v>
                </c:pt>
                <c:pt idx="2505">
                  <c:v>13.6278</c:v>
                </c:pt>
                <c:pt idx="2506">
                  <c:v>20.3093</c:v>
                </c:pt>
                <c:pt idx="2507">
                  <c:v>8.6538</c:v>
                </c:pt>
                <c:pt idx="2508">
                  <c:v>20.4082</c:v>
                </c:pt>
                <c:pt idx="2509">
                  <c:v>5.8843</c:v>
                </c:pt>
                <c:pt idx="2510">
                  <c:v>12.0519</c:v>
                </c:pt>
                <c:pt idx="2511">
                  <c:v>19.0597</c:v>
                </c:pt>
                <c:pt idx="2512">
                  <c:v>13.5943</c:v>
                </c:pt>
                <c:pt idx="2513">
                  <c:v>11.7757</c:v>
                </c:pt>
                <c:pt idx="2514">
                  <c:v>11.6152</c:v>
                </c:pt>
                <c:pt idx="2515">
                  <c:v>10.6712</c:v>
                </c:pt>
                <c:pt idx="2516">
                  <c:v>25.1503</c:v>
                </c:pt>
                <c:pt idx="2517">
                  <c:v>18.4476</c:v>
                </c:pt>
                <c:pt idx="2518">
                  <c:v>23.0948</c:v>
                </c:pt>
                <c:pt idx="2519">
                  <c:v>10.253</c:v>
                </c:pt>
                <c:pt idx="2520">
                  <c:v>10.4239</c:v>
                </c:pt>
                <c:pt idx="2521">
                  <c:v>18.7939</c:v>
                </c:pt>
                <c:pt idx="2522">
                  <c:v>22.11510000000001</c:v>
                </c:pt>
                <c:pt idx="2523">
                  <c:v>11.7697</c:v>
                </c:pt>
                <c:pt idx="2524">
                  <c:v>15.3097</c:v>
                </c:pt>
                <c:pt idx="2525">
                  <c:v>10.666</c:v>
                </c:pt>
                <c:pt idx="2526">
                  <c:v>12.5749</c:v>
                </c:pt>
                <c:pt idx="2527">
                  <c:v>19.7234</c:v>
                </c:pt>
                <c:pt idx="2528">
                  <c:v>16.2204</c:v>
                </c:pt>
                <c:pt idx="2529">
                  <c:v>21.42879999999998</c:v>
                </c:pt>
                <c:pt idx="2530">
                  <c:v>17.9953</c:v>
                </c:pt>
                <c:pt idx="2531">
                  <c:v>8.600700000000001</c:v>
                </c:pt>
                <c:pt idx="2532">
                  <c:v>11.5638</c:v>
                </c:pt>
                <c:pt idx="2533">
                  <c:v>19.0875</c:v>
                </c:pt>
                <c:pt idx="2534">
                  <c:v>17.6006</c:v>
                </c:pt>
                <c:pt idx="2535">
                  <c:v>22.2479</c:v>
                </c:pt>
                <c:pt idx="2536">
                  <c:v>15.5157</c:v>
                </c:pt>
                <c:pt idx="2537">
                  <c:v>7.254099999999998</c:v>
                </c:pt>
                <c:pt idx="2538">
                  <c:v>9.799800000000001</c:v>
                </c:pt>
                <c:pt idx="2539">
                  <c:v>15.5039</c:v>
                </c:pt>
                <c:pt idx="2540">
                  <c:v>19.8678</c:v>
                </c:pt>
                <c:pt idx="2541">
                  <c:v>14.8623</c:v>
                </c:pt>
                <c:pt idx="2542">
                  <c:v>15.1446</c:v>
                </c:pt>
                <c:pt idx="2543">
                  <c:v>7.6587</c:v>
                </c:pt>
                <c:pt idx="2544">
                  <c:v>15.938</c:v>
                </c:pt>
                <c:pt idx="2545">
                  <c:v>12.3399</c:v>
                </c:pt>
                <c:pt idx="2546">
                  <c:v>21.5337</c:v>
                </c:pt>
                <c:pt idx="2547">
                  <c:v>18.74279999999998</c:v>
                </c:pt>
                <c:pt idx="2548">
                  <c:v>22.4392</c:v>
                </c:pt>
                <c:pt idx="2549">
                  <c:v>25.2924</c:v>
                </c:pt>
                <c:pt idx="2550">
                  <c:v>10.5234</c:v>
                </c:pt>
                <c:pt idx="2551">
                  <c:v>16.8975</c:v>
                </c:pt>
                <c:pt idx="2552">
                  <c:v>16.212</c:v>
                </c:pt>
                <c:pt idx="2553">
                  <c:v>22.8365</c:v>
                </c:pt>
                <c:pt idx="2554">
                  <c:v>13.8515</c:v>
                </c:pt>
                <c:pt idx="2555">
                  <c:v>19.06319999999998</c:v>
                </c:pt>
                <c:pt idx="2556">
                  <c:v>11.3065</c:v>
                </c:pt>
                <c:pt idx="2557">
                  <c:v>11.9696</c:v>
                </c:pt>
                <c:pt idx="2558">
                  <c:v>16.1887</c:v>
                </c:pt>
                <c:pt idx="2559">
                  <c:v>14.2822</c:v>
                </c:pt>
                <c:pt idx="2560">
                  <c:v>12.4351</c:v>
                </c:pt>
                <c:pt idx="2561">
                  <c:v>22.48389999999998</c:v>
                </c:pt>
                <c:pt idx="2562">
                  <c:v>20.0059</c:v>
                </c:pt>
                <c:pt idx="2563">
                  <c:v>13.5317</c:v>
                </c:pt>
                <c:pt idx="2564">
                  <c:v>22.1092</c:v>
                </c:pt>
                <c:pt idx="2565">
                  <c:v>13.3415</c:v>
                </c:pt>
                <c:pt idx="2566">
                  <c:v>31.77</c:v>
                </c:pt>
                <c:pt idx="2567">
                  <c:v>15.6864</c:v>
                </c:pt>
                <c:pt idx="2568">
                  <c:v>10.3875</c:v>
                </c:pt>
                <c:pt idx="2569">
                  <c:v>10.7214</c:v>
                </c:pt>
                <c:pt idx="2570">
                  <c:v>21.0912</c:v>
                </c:pt>
                <c:pt idx="2571">
                  <c:v>17.1191</c:v>
                </c:pt>
                <c:pt idx="2572">
                  <c:v>21.7566</c:v>
                </c:pt>
                <c:pt idx="2573">
                  <c:v>13.0293</c:v>
                </c:pt>
                <c:pt idx="2574">
                  <c:v>8.209100000000001</c:v>
                </c:pt>
                <c:pt idx="2575">
                  <c:v>21.3519</c:v>
                </c:pt>
                <c:pt idx="2576">
                  <c:v>24.9997</c:v>
                </c:pt>
                <c:pt idx="2577">
                  <c:v>11.9692</c:v>
                </c:pt>
                <c:pt idx="2578">
                  <c:v>9.9983</c:v>
                </c:pt>
                <c:pt idx="2579">
                  <c:v>9.439</c:v>
                </c:pt>
                <c:pt idx="2580">
                  <c:v>9.8874</c:v>
                </c:pt>
                <c:pt idx="2581">
                  <c:v>10.7727</c:v>
                </c:pt>
                <c:pt idx="2582">
                  <c:v>20.3978</c:v>
                </c:pt>
                <c:pt idx="2583">
                  <c:v>16.5044</c:v>
                </c:pt>
                <c:pt idx="2584">
                  <c:v>14.5083</c:v>
                </c:pt>
                <c:pt idx="2585">
                  <c:v>16.9261</c:v>
                </c:pt>
                <c:pt idx="2586">
                  <c:v>8.0508</c:v>
                </c:pt>
                <c:pt idx="2587">
                  <c:v>15.8524</c:v>
                </c:pt>
                <c:pt idx="2588">
                  <c:v>21.16679999999998</c:v>
                </c:pt>
                <c:pt idx="2589">
                  <c:v>8.574100000000001</c:v>
                </c:pt>
                <c:pt idx="2590">
                  <c:v>19.4438</c:v>
                </c:pt>
                <c:pt idx="2591">
                  <c:v>14.3736</c:v>
                </c:pt>
                <c:pt idx="2592">
                  <c:v>12.2792</c:v>
                </c:pt>
                <c:pt idx="2593">
                  <c:v>9.5372</c:v>
                </c:pt>
                <c:pt idx="2594">
                  <c:v>7.192899999999998</c:v>
                </c:pt>
                <c:pt idx="2595">
                  <c:v>7.364699999999998</c:v>
                </c:pt>
                <c:pt idx="2596">
                  <c:v>14.6342</c:v>
                </c:pt>
                <c:pt idx="2597">
                  <c:v>14.1119</c:v>
                </c:pt>
                <c:pt idx="2598">
                  <c:v>24.3644</c:v>
                </c:pt>
                <c:pt idx="2599">
                  <c:v>14.7972</c:v>
                </c:pt>
                <c:pt idx="2600">
                  <c:v>20.9598</c:v>
                </c:pt>
                <c:pt idx="2601">
                  <c:v>14.8782</c:v>
                </c:pt>
                <c:pt idx="2602">
                  <c:v>9.0929</c:v>
                </c:pt>
                <c:pt idx="2603">
                  <c:v>19.76599999999998</c:v>
                </c:pt>
                <c:pt idx="2604">
                  <c:v>27.60589999999999</c:v>
                </c:pt>
                <c:pt idx="2605">
                  <c:v>19.2396</c:v>
                </c:pt>
                <c:pt idx="2606">
                  <c:v>17.5974</c:v>
                </c:pt>
                <c:pt idx="2607">
                  <c:v>15.6796</c:v>
                </c:pt>
                <c:pt idx="2608">
                  <c:v>9.4823</c:v>
                </c:pt>
                <c:pt idx="2609">
                  <c:v>15.6345</c:v>
                </c:pt>
                <c:pt idx="2610">
                  <c:v>7.4824</c:v>
                </c:pt>
                <c:pt idx="2611">
                  <c:v>11.2319</c:v>
                </c:pt>
                <c:pt idx="2612">
                  <c:v>13.8872</c:v>
                </c:pt>
                <c:pt idx="2613">
                  <c:v>17.8395</c:v>
                </c:pt>
                <c:pt idx="2614">
                  <c:v>16.7392</c:v>
                </c:pt>
                <c:pt idx="2615">
                  <c:v>15.682</c:v>
                </c:pt>
                <c:pt idx="2616">
                  <c:v>19.791</c:v>
                </c:pt>
                <c:pt idx="2617">
                  <c:v>11.2154</c:v>
                </c:pt>
                <c:pt idx="2618">
                  <c:v>11.1929</c:v>
                </c:pt>
                <c:pt idx="2619">
                  <c:v>23.49869999999998</c:v>
                </c:pt>
                <c:pt idx="2620">
                  <c:v>15.8591</c:v>
                </c:pt>
                <c:pt idx="2621">
                  <c:v>4.7991</c:v>
                </c:pt>
                <c:pt idx="2622">
                  <c:v>11.6138</c:v>
                </c:pt>
                <c:pt idx="2623">
                  <c:v>13.871</c:v>
                </c:pt>
                <c:pt idx="2624">
                  <c:v>11.4392</c:v>
                </c:pt>
                <c:pt idx="2625">
                  <c:v>6.9463</c:v>
                </c:pt>
                <c:pt idx="2626">
                  <c:v>14.2072</c:v>
                </c:pt>
                <c:pt idx="2627">
                  <c:v>16.80409999999999</c:v>
                </c:pt>
                <c:pt idx="2628">
                  <c:v>17.5113</c:v>
                </c:pt>
                <c:pt idx="2629">
                  <c:v>12.941</c:v>
                </c:pt>
                <c:pt idx="2630">
                  <c:v>13.1544</c:v>
                </c:pt>
                <c:pt idx="2631">
                  <c:v>8.261700000000001</c:v>
                </c:pt>
                <c:pt idx="2632">
                  <c:v>18.2528</c:v>
                </c:pt>
                <c:pt idx="2633">
                  <c:v>10.5042</c:v>
                </c:pt>
                <c:pt idx="2634">
                  <c:v>14.9623</c:v>
                </c:pt>
                <c:pt idx="2635">
                  <c:v>15.5265</c:v>
                </c:pt>
                <c:pt idx="2636">
                  <c:v>12.8215</c:v>
                </c:pt>
                <c:pt idx="2637">
                  <c:v>7.9148</c:v>
                </c:pt>
                <c:pt idx="2638">
                  <c:v>12.5314</c:v>
                </c:pt>
                <c:pt idx="2639">
                  <c:v>18.7755</c:v>
                </c:pt>
                <c:pt idx="2640">
                  <c:v>6.4338</c:v>
                </c:pt>
                <c:pt idx="2641">
                  <c:v>10.5814</c:v>
                </c:pt>
                <c:pt idx="2642">
                  <c:v>11.9928</c:v>
                </c:pt>
                <c:pt idx="2643">
                  <c:v>16.69269999999998</c:v>
                </c:pt>
                <c:pt idx="2644">
                  <c:v>17.604</c:v>
                </c:pt>
                <c:pt idx="2645">
                  <c:v>23.8731</c:v>
                </c:pt>
                <c:pt idx="2646">
                  <c:v>18.9176</c:v>
                </c:pt>
                <c:pt idx="2647">
                  <c:v>9.792100000000001</c:v>
                </c:pt>
                <c:pt idx="2648">
                  <c:v>15.5846</c:v>
                </c:pt>
                <c:pt idx="2649">
                  <c:v>19.3317</c:v>
                </c:pt>
                <c:pt idx="2650">
                  <c:v>16.7794</c:v>
                </c:pt>
                <c:pt idx="2651">
                  <c:v>24.8367</c:v>
                </c:pt>
                <c:pt idx="2652">
                  <c:v>25.5123</c:v>
                </c:pt>
                <c:pt idx="2653">
                  <c:v>14.7929</c:v>
                </c:pt>
                <c:pt idx="2654">
                  <c:v>15.2876</c:v>
                </c:pt>
                <c:pt idx="2655">
                  <c:v>8.147299999999997</c:v>
                </c:pt>
                <c:pt idx="2656">
                  <c:v>9.031700000000001</c:v>
                </c:pt>
                <c:pt idx="2657">
                  <c:v>14.823</c:v>
                </c:pt>
                <c:pt idx="2658">
                  <c:v>10.3498</c:v>
                </c:pt>
                <c:pt idx="2659">
                  <c:v>13.408</c:v>
                </c:pt>
                <c:pt idx="2660">
                  <c:v>12.4816</c:v>
                </c:pt>
                <c:pt idx="2661">
                  <c:v>14.4151</c:v>
                </c:pt>
                <c:pt idx="2662">
                  <c:v>19.9737</c:v>
                </c:pt>
                <c:pt idx="2663">
                  <c:v>15.7437</c:v>
                </c:pt>
                <c:pt idx="2664">
                  <c:v>17.2875</c:v>
                </c:pt>
                <c:pt idx="2665">
                  <c:v>25.26579999999998</c:v>
                </c:pt>
                <c:pt idx="2666">
                  <c:v>8.543800000000001</c:v>
                </c:pt>
                <c:pt idx="2667">
                  <c:v>12.8682</c:v>
                </c:pt>
                <c:pt idx="2668">
                  <c:v>21.5995</c:v>
                </c:pt>
                <c:pt idx="2669">
                  <c:v>12.8066</c:v>
                </c:pt>
                <c:pt idx="2670">
                  <c:v>7.4931</c:v>
                </c:pt>
                <c:pt idx="2671">
                  <c:v>11.6144</c:v>
                </c:pt>
                <c:pt idx="2672">
                  <c:v>21.1708</c:v>
                </c:pt>
                <c:pt idx="2673">
                  <c:v>8.5106</c:v>
                </c:pt>
                <c:pt idx="2674">
                  <c:v>16.2038</c:v>
                </c:pt>
                <c:pt idx="2675">
                  <c:v>18.84059999999998</c:v>
                </c:pt>
                <c:pt idx="2676">
                  <c:v>16.722</c:v>
                </c:pt>
                <c:pt idx="2677">
                  <c:v>10.7885</c:v>
                </c:pt>
                <c:pt idx="2678">
                  <c:v>17.80880000000001</c:v>
                </c:pt>
                <c:pt idx="2679">
                  <c:v>17.2528</c:v>
                </c:pt>
                <c:pt idx="2680">
                  <c:v>12.2556</c:v>
                </c:pt>
                <c:pt idx="2681">
                  <c:v>20.2639</c:v>
                </c:pt>
                <c:pt idx="2682">
                  <c:v>8.667200000000001</c:v>
                </c:pt>
                <c:pt idx="2683">
                  <c:v>10.9404</c:v>
                </c:pt>
                <c:pt idx="2684">
                  <c:v>15.445</c:v>
                </c:pt>
                <c:pt idx="2685">
                  <c:v>18.99259999999998</c:v>
                </c:pt>
                <c:pt idx="2686">
                  <c:v>21.2503</c:v>
                </c:pt>
                <c:pt idx="2687">
                  <c:v>15.3618</c:v>
                </c:pt>
                <c:pt idx="2688">
                  <c:v>12.6739</c:v>
                </c:pt>
                <c:pt idx="2689">
                  <c:v>16.88179999999998</c:v>
                </c:pt>
                <c:pt idx="2690">
                  <c:v>11.614</c:v>
                </c:pt>
                <c:pt idx="2691">
                  <c:v>15.0463</c:v>
                </c:pt>
                <c:pt idx="2692">
                  <c:v>24.767</c:v>
                </c:pt>
                <c:pt idx="2693">
                  <c:v>13.6384</c:v>
                </c:pt>
                <c:pt idx="2694">
                  <c:v>11.6096</c:v>
                </c:pt>
                <c:pt idx="2695">
                  <c:v>18.46109999999998</c:v>
                </c:pt>
                <c:pt idx="2696">
                  <c:v>13.8776</c:v>
                </c:pt>
                <c:pt idx="2697">
                  <c:v>24.5682</c:v>
                </c:pt>
                <c:pt idx="2698">
                  <c:v>16.626</c:v>
                </c:pt>
                <c:pt idx="2699">
                  <c:v>21.7482</c:v>
                </c:pt>
                <c:pt idx="2700">
                  <c:v>20.6189</c:v>
                </c:pt>
                <c:pt idx="2701">
                  <c:v>21.286</c:v>
                </c:pt>
                <c:pt idx="2702">
                  <c:v>15.8843</c:v>
                </c:pt>
                <c:pt idx="2703">
                  <c:v>15.6538</c:v>
                </c:pt>
                <c:pt idx="2704">
                  <c:v>17.2634</c:v>
                </c:pt>
                <c:pt idx="2705">
                  <c:v>16.1596</c:v>
                </c:pt>
                <c:pt idx="2706">
                  <c:v>10.0503</c:v>
                </c:pt>
                <c:pt idx="2707">
                  <c:v>13.0136</c:v>
                </c:pt>
                <c:pt idx="2708">
                  <c:v>15.414</c:v>
                </c:pt>
                <c:pt idx="2709">
                  <c:v>19.952</c:v>
                </c:pt>
                <c:pt idx="2710">
                  <c:v>26.6192</c:v>
                </c:pt>
                <c:pt idx="2711">
                  <c:v>19.5329</c:v>
                </c:pt>
                <c:pt idx="2712">
                  <c:v>12.8596</c:v>
                </c:pt>
                <c:pt idx="2713">
                  <c:v>14.6088</c:v>
                </c:pt>
                <c:pt idx="2714">
                  <c:v>7.9424</c:v>
                </c:pt>
                <c:pt idx="2715">
                  <c:v>22.0534</c:v>
                </c:pt>
                <c:pt idx="2716">
                  <c:v>22.9344</c:v>
                </c:pt>
                <c:pt idx="2717">
                  <c:v>21.7681</c:v>
                </c:pt>
                <c:pt idx="2718">
                  <c:v>17.3593</c:v>
                </c:pt>
                <c:pt idx="2719">
                  <c:v>11.8546</c:v>
                </c:pt>
                <c:pt idx="2720">
                  <c:v>7.620899999999998</c:v>
                </c:pt>
                <c:pt idx="2721">
                  <c:v>22.04789999999999</c:v>
                </c:pt>
                <c:pt idx="2722">
                  <c:v>13.2398</c:v>
                </c:pt>
                <c:pt idx="2723">
                  <c:v>11.6833</c:v>
                </c:pt>
                <c:pt idx="2724">
                  <c:v>20.5477</c:v>
                </c:pt>
                <c:pt idx="2725">
                  <c:v>14.7334</c:v>
                </c:pt>
                <c:pt idx="2726">
                  <c:v>17.3341</c:v>
                </c:pt>
                <c:pt idx="2727">
                  <c:v>18.386</c:v>
                </c:pt>
                <c:pt idx="2728">
                  <c:v>10.1444</c:v>
                </c:pt>
                <c:pt idx="2729">
                  <c:v>10.8035</c:v>
                </c:pt>
                <c:pt idx="2730">
                  <c:v>8.461200000000001</c:v>
                </c:pt>
                <c:pt idx="2731">
                  <c:v>16.2619</c:v>
                </c:pt>
                <c:pt idx="2732">
                  <c:v>14.446</c:v>
                </c:pt>
                <c:pt idx="2733">
                  <c:v>10.5345</c:v>
                </c:pt>
                <c:pt idx="2734">
                  <c:v>16.98539999999998</c:v>
                </c:pt>
                <c:pt idx="2735">
                  <c:v>16.81929999999999</c:v>
                </c:pt>
                <c:pt idx="2736">
                  <c:v>15.9677</c:v>
                </c:pt>
                <c:pt idx="2737">
                  <c:v>12.9616</c:v>
                </c:pt>
                <c:pt idx="2738">
                  <c:v>19.3981</c:v>
                </c:pt>
                <c:pt idx="2739">
                  <c:v>14.0959</c:v>
                </c:pt>
                <c:pt idx="2740">
                  <c:v>16.9254</c:v>
                </c:pt>
                <c:pt idx="2741">
                  <c:v>25.0932</c:v>
                </c:pt>
                <c:pt idx="2742">
                  <c:v>16.2739</c:v>
                </c:pt>
                <c:pt idx="2743">
                  <c:v>9.5152</c:v>
                </c:pt>
                <c:pt idx="2744">
                  <c:v>7.5124</c:v>
                </c:pt>
                <c:pt idx="2745">
                  <c:v>11.7419</c:v>
                </c:pt>
                <c:pt idx="2746">
                  <c:v>19.2635</c:v>
                </c:pt>
                <c:pt idx="2747">
                  <c:v>13.9142</c:v>
                </c:pt>
                <c:pt idx="2748">
                  <c:v>17.8734</c:v>
                </c:pt>
                <c:pt idx="2749">
                  <c:v>24.3588</c:v>
                </c:pt>
                <c:pt idx="2750">
                  <c:v>13.677</c:v>
                </c:pt>
                <c:pt idx="2751">
                  <c:v>20.82</c:v>
                </c:pt>
                <c:pt idx="2752">
                  <c:v>12.1785</c:v>
                </c:pt>
                <c:pt idx="2753">
                  <c:v>16.162</c:v>
                </c:pt>
                <c:pt idx="2754">
                  <c:v>17.127</c:v>
                </c:pt>
                <c:pt idx="2755">
                  <c:v>13.6357</c:v>
                </c:pt>
                <c:pt idx="2756">
                  <c:v>16.8547</c:v>
                </c:pt>
                <c:pt idx="2757">
                  <c:v>11.3652</c:v>
                </c:pt>
                <c:pt idx="2758">
                  <c:v>7.6212</c:v>
                </c:pt>
                <c:pt idx="2759">
                  <c:v>11.937</c:v>
                </c:pt>
                <c:pt idx="2760">
                  <c:v>9.5663</c:v>
                </c:pt>
                <c:pt idx="2761">
                  <c:v>7.5223</c:v>
                </c:pt>
                <c:pt idx="2762">
                  <c:v>10.5837</c:v>
                </c:pt>
                <c:pt idx="2763">
                  <c:v>11.3572</c:v>
                </c:pt>
                <c:pt idx="2764">
                  <c:v>11.6917</c:v>
                </c:pt>
                <c:pt idx="2765">
                  <c:v>14.1457</c:v>
                </c:pt>
                <c:pt idx="2766">
                  <c:v>10.6514</c:v>
                </c:pt>
                <c:pt idx="2767">
                  <c:v>15.2279</c:v>
                </c:pt>
                <c:pt idx="2768">
                  <c:v>12.4604</c:v>
                </c:pt>
                <c:pt idx="2769">
                  <c:v>15.8348</c:v>
                </c:pt>
                <c:pt idx="2770">
                  <c:v>18.6751</c:v>
                </c:pt>
                <c:pt idx="2771">
                  <c:v>10.6672</c:v>
                </c:pt>
                <c:pt idx="2772">
                  <c:v>12.4982</c:v>
                </c:pt>
                <c:pt idx="2773">
                  <c:v>14.0628</c:v>
                </c:pt>
                <c:pt idx="2774">
                  <c:v>21.85600000000001</c:v>
                </c:pt>
                <c:pt idx="2775">
                  <c:v>15.6987</c:v>
                </c:pt>
                <c:pt idx="2776">
                  <c:v>12.7325</c:v>
                </c:pt>
                <c:pt idx="2777">
                  <c:v>14.1717</c:v>
                </c:pt>
                <c:pt idx="2778">
                  <c:v>18.3167</c:v>
                </c:pt>
                <c:pt idx="2779">
                  <c:v>13.9752</c:v>
                </c:pt>
                <c:pt idx="2780">
                  <c:v>16.7929</c:v>
                </c:pt>
                <c:pt idx="2781">
                  <c:v>15.2734</c:v>
                </c:pt>
                <c:pt idx="2782">
                  <c:v>24.823</c:v>
                </c:pt>
                <c:pt idx="2783">
                  <c:v>17.4723</c:v>
                </c:pt>
                <c:pt idx="2784">
                  <c:v>15.5447</c:v>
                </c:pt>
                <c:pt idx="2785">
                  <c:v>18.1536</c:v>
                </c:pt>
                <c:pt idx="2786">
                  <c:v>11.2686</c:v>
                </c:pt>
                <c:pt idx="2787">
                  <c:v>14.4042</c:v>
                </c:pt>
                <c:pt idx="2788">
                  <c:v>9.0198</c:v>
                </c:pt>
                <c:pt idx="2789">
                  <c:v>11.7266</c:v>
                </c:pt>
                <c:pt idx="2790">
                  <c:v>11.76</c:v>
                </c:pt>
                <c:pt idx="2791">
                  <c:v>18.3929</c:v>
                </c:pt>
                <c:pt idx="2792">
                  <c:v>17.6641</c:v>
                </c:pt>
                <c:pt idx="2793">
                  <c:v>16.248</c:v>
                </c:pt>
                <c:pt idx="2794">
                  <c:v>8.545000000000001</c:v>
                </c:pt>
                <c:pt idx="2795">
                  <c:v>5.922099999999999</c:v>
                </c:pt>
                <c:pt idx="2796">
                  <c:v>22.58459999999998</c:v>
                </c:pt>
                <c:pt idx="2797">
                  <c:v>22.5643</c:v>
                </c:pt>
                <c:pt idx="2798">
                  <c:v>14.6829</c:v>
                </c:pt>
                <c:pt idx="2799">
                  <c:v>20.7179</c:v>
                </c:pt>
                <c:pt idx="2800">
                  <c:v>11.1609</c:v>
                </c:pt>
                <c:pt idx="2801">
                  <c:v>13.7449</c:v>
                </c:pt>
                <c:pt idx="2802">
                  <c:v>16.9877</c:v>
                </c:pt>
                <c:pt idx="2803">
                  <c:v>16.3853</c:v>
                </c:pt>
                <c:pt idx="2804">
                  <c:v>19.02809999999998</c:v>
                </c:pt>
                <c:pt idx="2805">
                  <c:v>18.0575</c:v>
                </c:pt>
                <c:pt idx="2806">
                  <c:v>15.1354</c:v>
                </c:pt>
                <c:pt idx="2807">
                  <c:v>16.0608</c:v>
                </c:pt>
                <c:pt idx="2808">
                  <c:v>16.7993</c:v>
                </c:pt>
                <c:pt idx="2809">
                  <c:v>17.4572</c:v>
                </c:pt>
                <c:pt idx="2810">
                  <c:v>12.9837</c:v>
                </c:pt>
                <c:pt idx="2811">
                  <c:v>13.2078</c:v>
                </c:pt>
                <c:pt idx="2812">
                  <c:v>20.4525</c:v>
                </c:pt>
                <c:pt idx="2813">
                  <c:v>24.1734</c:v>
                </c:pt>
                <c:pt idx="2814">
                  <c:v>14.4869</c:v>
                </c:pt>
                <c:pt idx="2815">
                  <c:v>21.2445</c:v>
                </c:pt>
                <c:pt idx="2816">
                  <c:v>12.1971</c:v>
                </c:pt>
                <c:pt idx="2817">
                  <c:v>15.2641</c:v>
                </c:pt>
                <c:pt idx="2818">
                  <c:v>13.6543</c:v>
                </c:pt>
                <c:pt idx="2819">
                  <c:v>13.1448</c:v>
                </c:pt>
                <c:pt idx="2820">
                  <c:v>16.8716</c:v>
                </c:pt>
                <c:pt idx="2821">
                  <c:v>11.3388</c:v>
                </c:pt>
                <c:pt idx="2822">
                  <c:v>10.7787</c:v>
                </c:pt>
                <c:pt idx="2823">
                  <c:v>19.3372</c:v>
                </c:pt>
                <c:pt idx="2824">
                  <c:v>13.2028</c:v>
                </c:pt>
                <c:pt idx="2825">
                  <c:v>14.0001</c:v>
                </c:pt>
                <c:pt idx="2826">
                  <c:v>15.4731</c:v>
                </c:pt>
                <c:pt idx="2827">
                  <c:v>11.2098</c:v>
                </c:pt>
                <c:pt idx="2828">
                  <c:v>14.5248</c:v>
                </c:pt>
                <c:pt idx="2829">
                  <c:v>17.7368</c:v>
                </c:pt>
                <c:pt idx="2830">
                  <c:v>11.1763</c:v>
                </c:pt>
                <c:pt idx="2831">
                  <c:v>17.21259999999998</c:v>
                </c:pt>
                <c:pt idx="2832">
                  <c:v>28.0808</c:v>
                </c:pt>
                <c:pt idx="2833">
                  <c:v>11.28</c:v>
                </c:pt>
                <c:pt idx="2834">
                  <c:v>13.171</c:v>
                </c:pt>
                <c:pt idx="2835">
                  <c:v>18.5508</c:v>
                </c:pt>
                <c:pt idx="2836">
                  <c:v>12.0989</c:v>
                </c:pt>
                <c:pt idx="2837">
                  <c:v>10.004</c:v>
                </c:pt>
                <c:pt idx="2838">
                  <c:v>23.3108</c:v>
                </c:pt>
                <c:pt idx="2839">
                  <c:v>16.6053</c:v>
                </c:pt>
                <c:pt idx="2840">
                  <c:v>16.32229999999998</c:v>
                </c:pt>
                <c:pt idx="2841">
                  <c:v>14.1742</c:v>
                </c:pt>
                <c:pt idx="2842">
                  <c:v>11.3357</c:v>
                </c:pt>
                <c:pt idx="2843">
                  <c:v>12.7915</c:v>
                </c:pt>
                <c:pt idx="2844">
                  <c:v>12.7475</c:v>
                </c:pt>
                <c:pt idx="2845">
                  <c:v>18.13029999999999</c:v>
                </c:pt>
                <c:pt idx="2846">
                  <c:v>10.4422</c:v>
                </c:pt>
                <c:pt idx="2847">
                  <c:v>26.2913</c:v>
                </c:pt>
                <c:pt idx="2848">
                  <c:v>19.963</c:v>
                </c:pt>
                <c:pt idx="2849">
                  <c:v>11.9972</c:v>
                </c:pt>
                <c:pt idx="2850">
                  <c:v>20.8931</c:v>
                </c:pt>
                <c:pt idx="2851">
                  <c:v>12.0127</c:v>
                </c:pt>
                <c:pt idx="2852">
                  <c:v>9.661100000000001</c:v>
                </c:pt>
                <c:pt idx="2853">
                  <c:v>20.665</c:v>
                </c:pt>
                <c:pt idx="2854">
                  <c:v>7.7883</c:v>
                </c:pt>
                <c:pt idx="2855">
                  <c:v>12.737</c:v>
                </c:pt>
                <c:pt idx="2856">
                  <c:v>15.5256</c:v>
                </c:pt>
                <c:pt idx="2857">
                  <c:v>10.5322</c:v>
                </c:pt>
                <c:pt idx="2858">
                  <c:v>22.8473</c:v>
                </c:pt>
                <c:pt idx="2859">
                  <c:v>16.1902</c:v>
                </c:pt>
                <c:pt idx="2860">
                  <c:v>12.9813</c:v>
                </c:pt>
                <c:pt idx="2861">
                  <c:v>20.13950000000001</c:v>
                </c:pt>
                <c:pt idx="2862">
                  <c:v>21.9464</c:v>
                </c:pt>
                <c:pt idx="2863">
                  <c:v>17.4875</c:v>
                </c:pt>
                <c:pt idx="2864">
                  <c:v>20.3673</c:v>
                </c:pt>
                <c:pt idx="2865">
                  <c:v>14.0127</c:v>
                </c:pt>
                <c:pt idx="2866">
                  <c:v>20.5044</c:v>
                </c:pt>
                <c:pt idx="2867">
                  <c:v>7.656499999999998</c:v>
                </c:pt>
                <c:pt idx="2868">
                  <c:v>18.029</c:v>
                </c:pt>
                <c:pt idx="2869">
                  <c:v>14.5255</c:v>
                </c:pt>
                <c:pt idx="2870">
                  <c:v>10.9914</c:v>
                </c:pt>
                <c:pt idx="2871">
                  <c:v>13.0585</c:v>
                </c:pt>
                <c:pt idx="2872">
                  <c:v>8.7843</c:v>
                </c:pt>
                <c:pt idx="2873">
                  <c:v>18.5371</c:v>
                </c:pt>
                <c:pt idx="2874">
                  <c:v>16.1493</c:v>
                </c:pt>
                <c:pt idx="2875">
                  <c:v>9.200700000000001</c:v>
                </c:pt>
                <c:pt idx="2876">
                  <c:v>18.5654</c:v>
                </c:pt>
                <c:pt idx="2877">
                  <c:v>9.9454</c:v>
                </c:pt>
                <c:pt idx="2878">
                  <c:v>10.8743</c:v>
                </c:pt>
                <c:pt idx="2879">
                  <c:v>14.0435</c:v>
                </c:pt>
                <c:pt idx="2880">
                  <c:v>21.6437</c:v>
                </c:pt>
                <c:pt idx="2881">
                  <c:v>22.6918</c:v>
                </c:pt>
                <c:pt idx="2882">
                  <c:v>7.8991</c:v>
                </c:pt>
                <c:pt idx="2883">
                  <c:v>24.4599</c:v>
                </c:pt>
                <c:pt idx="2884">
                  <c:v>24.002</c:v>
                </c:pt>
                <c:pt idx="2885">
                  <c:v>10.7035</c:v>
                </c:pt>
                <c:pt idx="2886">
                  <c:v>16.7412</c:v>
                </c:pt>
                <c:pt idx="2887">
                  <c:v>15.8751</c:v>
                </c:pt>
                <c:pt idx="2888">
                  <c:v>11.4001</c:v>
                </c:pt>
                <c:pt idx="2889">
                  <c:v>8.0587</c:v>
                </c:pt>
                <c:pt idx="2890">
                  <c:v>14.4748</c:v>
                </c:pt>
                <c:pt idx="2891">
                  <c:v>12.0929</c:v>
                </c:pt>
                <c:pt idx="2892">
                  <c:v>6.4457</c:v>
                </c:pt>
                <c:pt idx="2893">
                  <c:v>13.904</c:v>
                </c:pt>
                <c:pt idx="2894">
                  <c:v>23.0687</c:v>
                </c:pt>
                <c:pt idx="2895">
                  <c:v>11.6209</c:v>
                </c:pt>
                <c:pt idx="2896">
                  <c:v>14.6788</c:v>
                </c:pt>
                <c:pt idx="2897">
                  <c:v>15.9789</c:v>
                </c:pt>
                <c:pt idx="2898">
                  <c:v>20.7566</c:v>
                </c:pt>
                <c:pt idx="2899">
                  <c:v>12.0009</c:v>
                </c:pt>
                <c:pt idx="2900">
                  <c:v>14.3412</c:v>
                </c:pt>
                <c:pt idx="2901">
                  <c:v>26.2243</c:v>
                </c:pt>
                <c:pt idx="2902">
                  <c:v>18.15330000000001</c:v>
                </c:pt>
                <c:pt idx="2903">
                  <c:v>19.2285</c:v>
                </c:pt>
                <c:pt idx="2904">
                  <c:v>11.9057</c:v>
                </c:pt>
                <c:pt idx="2905">
                  <c:v>11.3737</c:v>
                </c:pt>
                <c:pt idx="2906">
                  <c:v>16.28579999999998</c:v>
                </c:pt>
                <c:pt idx="2907">
                  <c:v>21.6689</c:v>
                </c:pt>
                <c:pt idx="2908">
                  <c:v>14.7228</c:v>
                </c:pt>
                <c:pt idx="2909">
                  <c:v>12.2393</c:v>
                </c:pt>
                <c:pt idx="2910">
                  <c:v>18.8706</c:v>
                </c:pt>
                <c:pt idx="2911">
                  <c:v>19.1515</c:v>
                </c:pt>
                <c:pt idx="2912">
                  <c:v>23.8835</c:v>
                </c:pt>
                <c:pt idx="2913">
                  <c:v>18.7402</c:v>
                </c:pt>
                <c:pt idx="2914">
                  <c:v>16.1507</c:v>
                </c:pt>
                <c:pt idx="2915">
                  <c:v>8.178600000000001</c:v>
                </c:pt>
                <c:pt idx="2916">
                  <c:v>16.9849</c:v>
                </c:pt>
                <c:pt idx="2917">
                  <c:v>10.3034</c:v>
                </c:pt>
                <c:pt idx="2918">
                  <c:v>21.2192</c:v>
                </c:pt>
                <c:pt idx="2919">
                  <c:v>13.7693</c:v>
                </c:pt>
                <c:pt idx="2920">
                  <c:v>18.6073</c:v>
                </c:pt>
                <c:pt idx="2921">
                  <c:v>18.1246</c:v>
                </c:pt>
                <c:pt idx="2922">
                  <c:v>14.0218</c:v>
                </c:pt>
                <c:pt idx="2923">
                  <c:v>22.111</c:v>
                </c:pt>
                <c:pt idx="2924">
                  <c:v>18.72019999999998</c:v>
                </c:pt>
                <c:pt idx="2925">
                  <c:v>16.7893</c:v>
                </c:pt>
                <c:pt idx="2926">
                  <c:v>13.3261</c:v>
                </c:pt>
                <c:pt idx="2927">
                  <c:v>18.9065</c:v>
                </c:pt>
                <c:pt idx="2928">
                  <c:v>24.113</c:v>
                </c:pt>
                <c:pt idx="2929">
                  <c:v>18.8557</c:v>
                </c:pt>
                <c:pt idx="2930">
                  <c:v>19.4899</c:v>
                </c:pt>
                <c:pt idx="2931">
                  <c:v>13.9981</c:v>
                </c:pt>
                <c:pt idx="2932">
                  <c:v>14.278</c:v>
                </c:pt>
                <c:pt idx="2933">
                  <c:v>15.5213</c:v>
                </c:pt>
                <c:pt idx="2934">
                  <c:v>15.3794</c:v>
                </c:pt>
                <c:pt idx="2935">
                  <c:v>9.052900000000002</c:v>
                </c:pt>
                <c:pt idx="2936">
                  <c:v>13.9874</c:v>
                </c:pt>
                <c:pt idx="2937">
                  <c:v>14.7767</c:v>
                </c:pt>
                <c:pt idx="2938">
                  <c:v>16.6703</c:v>
                </c:pt>
                <c:pt idx="2939">
                  <c:v>20.36049999999998</c:v>
                </c:pt>
                <c:pt idx="2940">
                  <c:v>18.6435</c:v>
                </c:pt>
                <c:pt idx="2941">
                  <c:v>15.5588</c:v>
                </c:pt>
                <c:pt idx="2942">
                  <c:v>22.6583</c:v>
                </c:pt>
                <c:pt idx="2943">
                  <c:v>22.8363</c:v>
                </c:pt>
                <c:pt idx="2944">
                  <c:v>10.4074</c:v>
                </c:pt>
                <c:pt idx="2945">
                  <c:v>16.1078</c:v>
                </c:pt>
                <c:pt idx="2946">
                  <c:v>11.0095</c:v>
                </c:pt>
                <c:pt idx="2947">
                  <c:v>15.1335</c:v>
                </c:pt>
                <c:pt idx="2948">
                  <c:v>14.4208</c:v>
                </c:pt>
                <c:pt idx="2949">
                  <c:v>19.3937</c:v>
                </c:pt>
                <c:pt idx="2950">
                  <c:v>23.57229999999998</c:v>
                </c:pt>
                <c:pt idx="2951">
                  <c:v>16.4178</c:v>
                </c:pt>
                <c:pt idx="2952">
                  <c:v>17.9035</c:v>
                </c:pt>
                <c:pt idx="2953">
                  <c:v>17.3876</c:v>
                </c:pt>
                <c:pt idx="2954">
                  <c:v>14.5299</c:v>
                </c:pt>
                <c:pt idx="2955">
                  <c:v>26.2518</c:v>
                </c:pt>
                <c:pt idx="2956">
                  <c:v>10.4806</c:v>
                </c:pt>
                <c:pt idx="2957">
                  <c:v>17.948</c:v>
                </c:pt>
                <c:pt idx="2958">
                  <c:v>22.4771</c:v>
                </c:pt>
                <c:pt idx="2959">
                  <c:v>18.0109</c:v>
                </c:pt>
                <c:pt idx="2960">
                  <c:v>11.3065</c:v>
                </c:pt>
                <c:pt idx="2961">
                  <c:v>21.80859999999998</c:v>
                </c:pt>
                <c:pt idx="2962">
                  <c:v>14.3432</c:v>
                </c:pt>
                <c:pt idx="2963">
                  <c:v>15.9123</c:v>
                </c:pt>
                <c:pt idx="2964">
                  <c:v>13.4289</c:v>
                </c:pt>
                <c:pt idx="2965">
                  <c:v>11.3928</c:v>
                </c:pt>
                <c:pt idx="2966">
                  <c:v>12.4609</c:v>
                </c:pt>
                <c:pt idx="2967">
                  <c:v>14.117</c:v>
                </c:pt>
                <c:pt idx="2968">
                  <c:v>16.7038</c:v>
                </c:pt>
                <c:pt idx="2969">
                  <c:v>12.4978</c:v>
                </c:pt>
                <c:pt idx="2970">
                  <c:v>18.73699999999999</c:v>
                </c:pt>
                <c:pt idx="2971">
                  <c:v>7.5032</c:v>
                </c:pt>
                <c:pt idx="2972">
                  <c:v>10.7006</c:v>
                </c:pt>
                <c:pt idx="2973">
                  <c:v>14.7648</c:v>
                </c:pt>
                <c:pt idx="2974">
                  <c:v>13.7741</c:v>
                </c:pt>
                <c:pt idx="2975">
                  <c:v>15.9215</c:v>
                </c:pt>
                <c:pt idx="2976">
                  <c:v>11.4171</c:v>
                </c:pt>
                <c:pt idx="2977">
                  <c:v>12.2913</c:v>
                </c:pt>
                <c:pt idx="2978">
                  <c:v>13.5086</c:v>
                </c:pt>
                <c:pt idx="2979">
                  <c:v>19.492</c:v>
                </c:pt>
                <c:pt idx="2980">
                  <c:v>19.78</c:v>
                </c:pt>
                <c:pt idx="2981">
                  <c:v>13.5305</c:v>
                </c:pt>
                <c:pt idx="2982">
                  <c:v>7.2588</c:v>
                </c:pt>
                <c:pt idx="2983">
                  <c:v>12.8266</c:v>
                </c:pt>
                <c:pt idx="2984">
                  <c:v>12.1074</c:v>
                </c:pt>
                <c:pt idx="2985">
                  <c:v>14.5155</c:v>
                </c:pt>
                <c:pt idx="2986">
                  <c:v>12.8889</c:v>
                </c:pt>
                <c:pt idx="2987">
                  <c:v>11.7528</c:v>
                </c:pt>
                <c:pt idx="2988">
                  <c:v>15.5173</c:v>
                </c:pt>
                <c:pt idx="2989">
                  <c:v>17.6268</c:v>
                </c:pt>
                <c:pt idx="2990">
                  <c:v>10.2086</c:v>
                </c:pt>
                <c:pt idx="2991">
                  <c:v>19.19750000000001</c:v>
                </c:pt>
                <c:pt idx="2992">
                  <c:v>24.6884</c:v>
                </c:pt>
                <c:pt idx="2993">
                  <c:v>19.2133</c:v>
                </c:pt>
                <c:pt idx="2994">
                  <c:v>10.132</c:v>
                </c:pt>
                <c:pt idx="2995">
                  <c:v>9.782400000000002</c:v>
                </c:pt>
                <c:pt idx="2996">
                  <c:v>16.5805</c:v>
                </c:pt>
                <c:pt idx="2997">
                  <c:v>16.4185</c:v>
                </c:pt>
                <c:pt idx="2998">
                  <c:v>12.1532</c:v>
                </c:pt>
                <c:pt idx="2999">
                  <c:v>11.5991</c:v>
                </c:pt>
                <c:pt idx="3000">
                  <c:v>16.3144</c:v>
                </c:pt>
                <c:pt idx="3001">
                  <c:v>21.3872</c:v>
                </c:pt>
                <c:pt idx="3002">
                  <c:v>14.7389</c:v>
                </c:pt>
                <c:pt idx="3003">
                  <c:v>17.5622</c:v>
                </c:pt>
                <c:pt idx="3004">
                  <c:v>16.2809</c:v>
                </c:pt>
                <c:pt idx="3005">
                  <c:v>19.1382</c:v>
                </c:pt>
                <c:pt idx="3006">
                  <c:v>9.558800000000001</c:v>
                </c:pt>
                <c:pt idx="3007">
                  <c:v>18.8456</c:v>
                </c:pt>
                <c:pt idx="3008">
                  <c:v>10.8436</c:v>
                </c:pt>
                <c:pt idx="3009">
                  <c:v>15.6035</c:v>
                </c:pt>
                <c:pt idx="3010">
                  <c:v>13.3724</c:v>
                </c:pt>
                <c:pt idx="3011">
                  <c:v>13.7211</c:v>
                </c:pt>
                <c:pt idx="3012">
                  <c:v>15.5697</c:v>
                </c:pt>
                <c:pt idx="3013">
                  <c:v>19.9102</c:v>
                </c:pt>
                <c:pt idx="3014">
                  <c:v>13.7537</c:v>
                </c:pt>
                <c:pt idx="3015">
                  <c:v>20.1033</c:v>
                </c:pt>
                <c:pt idx="3016">
                  <c:v>18.8097</c:v>
                </c:pt>
                <c:pt idx="3017">
                  <c:v>14.0065</c:v>
                </c:pt>
                <c:pt idx="3018">
                  <c:v>10.9401</c:v>
                </c:pt>
                <c:pt idx="3019">
                  <c:v>13.4119</c:v>
                </c:pt>
                <c:pt idx="3020">
                  <c:v>17.2587</c:v>
                </c:pt>
                <c:pt idx="3021">
                  <c:v>16.8401</c:v>
                </c:pt>
                <c:pt idx="3022">
                  <c:v>18.1087</c:v>
                </c:pt>
                <c:pt idx="3023">
                  <c:v>18.7002</c:v>
                </c:pt>
                <c:pt idx="3024">
                  <c:v>10.1698</c:v>
                </c:pt>
                <c:pt idx="3025">
                  <c:v>26.0695</c:v>
                </c:pt>
                <c:pt idx="3026">
                  <c:v>7.794799999999999</c:v>
                </c:pt>
                <c:pt idx="3027">
                  <c:v>14.505</c:v>
                </c:pt>
                <c:pt idx="3028">
                  <c:v>15.6895</c:v>
                </c:pt>
                <c:pt idx="3029">
                  <c:v>17.5391</c:v>
                </c:pt>
                <c:pt idx="3030">
                  <c:v>18.6439</c:v>
                </c:pt>
                <c:pt idx="3031">
                  <c:v>11.2746</c:v>
                </c:pt>
                <c:pt idx="3032">
                  <c:v>15.451</c:v>
                </c:pt>
                <c:pt idx="3033">
                  <c:v>14.4593</c:v>
                </c:pt>
                <c:pt idx="3034">
                  <c:v>16.58449999999998</c:v>
                </c:pt>
                <c:pt idx="3035">
                  <c:v>18.003</c:v>
                </c:pt>
                <c:pt idx="3036">
                  <c:v>15.8517</c:v>
                </c:pt>
                <c:pt idx="3037">
                  <c:v>10.9925</c:v>
                </c:pt>
                <c:pt idx="3038">
                  <c:v>20.4453</c:v>
                </c:pt>
                <c:pt idx="3039">
                  <c:v>21.12580000000001</c:v>
                </c:pt>
                <c:pt idx="3040">
                  <c:v>13.1666</c:v>
                </c:pt>
                <c:pt idx="3041">
                  <c:v>22.7105</c:v>
                </c:pt>
                <c:pt idx="3042">
                  <c:v>13.9342</c:v>
                </c:pt>
                <c:pt idx="3043">
                  <c:v>20.4979</c:v>
                </c:pt>
                <c:pt idx="3044">
                  <c:v>14.3857</c:v>
                </c:pt>
                <c:pt idx="3045">
                  <c:v>8.6776</c:v>
                </c:pt>
                <c:pt idx="3046">
                  <c:v>16.57229999999998</c:v>
                </c:pt>
                <c:pt idx="3047">
                  <c:v>12.2563</c:v>
                </c:pt>
                <c:pt idx="3048">
                  <c:v>17.9146</c:v>
                </c:pt>
                <c:pt idx="3049">
                  <c:v>24.0424</c:v>
                </c:pt>
                <c:pt idx="3050">
                  <c:v>17.05859999999998</c:v>
                </c:pt>
                <c:pt idx="3051">
                  <c:v>16.1518</c:v>
                </c:pt>
                <c:pt idx="3052">
                  <c:v>7.4912</c:v>
                </c:pt>
                <c:pt idx="3053">
                  <c:v>9.5151</c:v>
                </c:pt>
                <c:pt idx="3054">
                  <c:v>9.538299999999997</c:v>
                </c:pt>
                <c:pt idx="3055">
                  <c:v>16.0056</c:v>
                </c:pt>
                <c:pt idx="3056">
                  <c:v>15.0144</c:v>
                </c:pt>
                <c:pt idx="3057">
                  <c:v>18.2852</c:v>
                </c:pt>
                <c:pt idx="3058">
                  <c:v>7.5328</c:v>
                </c:pt>
                <c:pt idx="3059">
                  <c:v>16.9814</c:v>
                </c:pt>
                <c:pt idx="3060">
                  <c:v>20.5125</c:v>
                </c:pt>
                <c:pt idx="3061">
                  <c:v>17.3744</c:v>
                </c:pt>
                <c:pt idx="3062">
                  <c:v>15.3983</c:v>
                </c:pt>
                <c:pt idx="3063">
                  <c:v>11.9257</c:v>
                </c:pt>
                <c:pt idx="3064">
                  <c:v>10.3294</c:v>
                </c:pt>
                <c:pt idx="3065">
                  <c:v>10.6762</c:v>
                </c:pt>
                <c:pt idx="3066">
                  <c:v>12.5879</c:v>
                </c:pt>
                <c:pt idx="3067">
                  <c:v>9.071700000000003</c:v>
                </c:pt>
                <c:pt idx="3068">
                  <c:v>19.9674</c:v>
                </c:pt>
                <c:pt idx="3069">
                  <c:v>16.2683</c:v>
                </c:pt>
                <c:pt idx="3070">
                  <c:v>22.3783</c:v>
                </c:pt>
                <c:pt idx="3071">
                  <c:v>9.3917</c:v>
                </c:pt>
                <c:pt idx="3072">
                  <c:v>15.9992</c:v>
                </c:pt>
                <c:pt idx="3073">
                  <c:v>19.38019999999998</c:v>
                </c:pt>
                <c:pt idx="3074">
                  <c:v>12.2239</c:v>
                </c:pt>
                <c:pt idx="3075">
                  <c:v>22.337</c:v>
                </c:pt>
                <c:pt idx="3076">
                  <c:v>7.3936</c:v>
                </c:pt>
                <c:pt idx="3077">
                  <c:v>17.1447</c:v>
                </c:pt>
                <c:pt idx="3078">
                  <c:v>12.5077</c:v>
                </c:pt>
                <c:pt idx="3079">
                  <c:v>18.1783</c:v>
                </c:pt>
                <c:pt idx="3080">
                  <c:v>15.311</c:v>
                </c:pt>
                <c:pt idx="3081">
                  <c:v>14.9515</c:v>
                </c:pt>
                <c:pt idx="3082">
                  <c:v>24.6248</c:v>
                </c:pt>
                <c:pt idx="3083">
                  <c:v>9.881900000000003</c:v>
                </c:pt>
                <c:pt idx="3084">
                  <c:v>14.406</c:v>
                </c:pt>
                <c:pt idx="3085">
                  <c:v>12.1105</c:v>
                </c:pt>
                <c:pt idx="3086">
                  <c:v>25.5676</c:v>
                </c:pt>
                <c:pt idx="3087">
                  <c:v>16.0878</c:v>
                </c:pt>
                <c:pt idx="3088">
                  <c:v>14.9875</c:v>
                </c:pt>
                <c:pt idx="3089">
                  <c:v>16.6842</c:v>
                </c:pt>
                <c:pt idx="3090">
                  <c:v>20.93509999999998</c:v>
                </c:pt>
                <c:pt idx="3091">
                  <c:v>18.3701</c:v>
                </c:pt>
                <c:pt idx="3092">
                  <c:v>14.9065</c:v>
                </c:pt>
                <c:pt idx="3093">
                  <c:v>16.75690000000001</c:v>
                </c:pt>
                <c:pt idx="3094">
                  <c:v>12.2866</c:v>
                </c:pt>
                <c:pt idx="3095">
                  <c:v>16.2669</c:v>
                </c:pt>
                <c:pt idx="3096">
                  <c:v>17.7574</c:v>
                </c:pt>
                <c:pt idx="3097">
                  <c:v>15.5055</c:v>
                </c:pt>
                <c:pt idx="3098">
                  <c:v>12.7708</c:v>
                </c:pt>
                <c:pt idx="3099">
                  <c:v>20.7382</c:v>
                </c:pt>
                <c:pt idx="3100">
                  <c:v>10.6127</c:v>
                </c:pt>
                <c:pt idx="3101">
                  <c:v>25.888</c:v>
                </c:pt>
                <c:pt idx="3102">
                  <c:v>7.647299999999999</c:v>
                </c:pt>
                <c:pt idx="3103">
                  <c:v>16.621</c:v>
                </c:pt>
                <c:pt idx="3104">
                  <c:v>9.068100000000001</c:v>
                </c:pt>
                <c:pt idx="3105">
                  <c:v>16.78109999999998</c:v>
                </c:pt>
                <c:pt idx="3106">
                  <c:v>23.4818</c:v>
                </c:pt>
                <c:pt idx="3107">
                  <c:v>7.187599999999998</c:v>
                </c:pt>
                <c:pt idx="3108">
                  <c:v>18.80409999999999</c:v>
                </c:pt>
                <c:pt idx="3109">
                  <c:v>22.4422</c:v>
                </c:pt>
                <c:pt idx="3110">
                  <c:v>15.0005</c:v>
                </c:pt>
                <c:pt idx="3111">
                  <c:v>18.1451</c:v>
                </c:pt>
                <c:pt idx="3112">
                  <c:v>16.4515</c:v>
                </c:pt>
                <c:pt idx="3113">
                  <c:v>11.2368</c:v>
                </c:pt>
                <c:pt idx="3114">
                  <c:v>19.9917</c:v>
                </c:pt>
                <c:pt idx="3115">
                  <c:v>14.6892</c:v>
                </c:pt>
                <c:pt idx="3116">
                  <c:v>16.58569999999998</c:v>
                </c:pt>
                <c:pt idx="3117">
                  <c:v>14.9422</c:v>
                </c:pt>
                <c:pt idx="3118">
                  <c:v>11.69</c:v>
                </c:pt>
                <c:pt idx="3119">
                  <c:v>21.3168</c:v>
                </c:pt>
                <c:pt idx="3120">
                  <c:v>21.937</c:v>
                </c:pt>
                <c:pt idx="3121">
                  <c:v>14.792</c:v>
                </c:pt>
                <c:pt idx="3122">
                  <c:v>11.6499</c:v>
                </c:pt>
                <c:pt idx="3123">
                  <c:v>20.9715</c:v>
                </c:pt>
                <c:pt idx="3124">
                  <c:v>15.4873</c:v>
                </c:pt>
                <c:pt idx="3125">
                  <c:v>15.639</c:v>
                </c:pt>
                <c:pt idx="3126">
                  <c:v>14.7727</c:v>
                </c:pt>
                <c:pt idx="3127">
                  <c:v>20.8393</c:v>
                </c:pt>
                <c:pt idx="3128">
                  <c:v>9.409500000000004</c:v>
                </c:pt>
                <c:pt idx="3129">
                  <c:v>18.1073</c:v>
                </c:pt>
                <c:pt idx="3130">
                  <c:v>25.4449</c:v>
                </c:pt>
                <c:pt idx="3131">
                  <c:v>13.635</c:v>
                </c:pt>
                <c:pt idx="3132">
                  <c:v>20.614</c:v>
                </c:pt>
                <c:pt idx="3133">
                  <c:v>24.8145</c:v>
                </c:pt>
                <c:pt idx="3134">
                  <c:v>17.1625</c:v>
                </c:pt>
                <c:pt idx="3135">
                  <c:v>12.5195</c:v>
                </c:pt>
                <c:pt idx="3136">
                  <c:v>12.9753</c:v>
                </c:pt>
                <c:pt idx="3137">
                  <c:v>12.5156</c:v>
                </c:pt>
                <c:pt idx="3138">
                  <c:v>19.5148</c:v>
                </c:pt>
                <c:pt idx="3139">
                  <c:v>15.4514</c:v>
                </c:pt>
                <c:pt idx="3140">
                  <c:v>24.3261</c:v>
                </c:pt>
                <c:pt idx="3141">
                  <c:v>12.4118</c:v>
                </c:pt>
                <c:pt idx="3142">
                  <c:v>12.8964</c:v>
                </c:pt>
                <c:pt idx="3143">
                  <c:v>15.624</c:v>
                </c:pt>
                <c:pt idx="3144">
                  <c:v>20.26569999999998</c:v>
                </c:pt>
                <c:pt idx="3145">
                  <c:v>14.8178</c:v>
                </c:pt>
                <c:pt idx="3146">
                  <c:v>18.8124</c:v>
                </c:pt>
                <c:pt idx="3147">
                  <c:v>20.2268</c:v>
                </c:pt>
                <c:pt idx="3148">
                  <c:v>10.2675</c:v>
                </c:pt>
                <c:pt idx="3149">
                  <c:v>14.2703</c:v>
                </c:pt>
                <c:pt idx="3150">
                  <c:v>14.5921</c:v>
                </c:pt>
                <c:pt idx="3151">
                  <c:v>11.1908</c:v>
                </c:pt>
                <c:pt idx="3152">
                  <c:v>15.0449</c:v>
                </c:pt>
                <c:pt idx="3153">
                  <c:v>12.2692</c:v>
                </c:pt>
                <c:pt idx="3154">
                  <c:v>8.0167</c:v>
                </c:pt>
                <c:pt idx="3155">
                  <c:v>21.1508</c:v>
                </c:pt>
                <c:pt idx="3156">
                  <c:v>10.2336</c:v>
                </c:pt>
                <c:pt idx="3157">
                  <c:v>14.0656</c:v>
                </c:pt>
                <c:pt idx="3158">
                  <c:v>12.5315</c:v>
                </c:pt>
                <c:pt idx="3159">
                  <c:v>16.2456</c:v>
                </c:pt>
                <c:pt idx="3160">
                  <c:v>12.3151</c:v>
                </c:pt>
                <c:pt idx="3161">
                  <c:v>9.623100000000001</c:v>
                </c:pt>
                <c:pt idx="3162">
                  <c:v>10.6848</c:v>
                </c:pt>
                <c:pt idx="3163">
                  <c:v>9.1949</c:v>
                </c:pt>
                <c:pt idx="3164">
                  <c:v>11.5924</c:v>
                </c:pt>
                <c:pt idx="3165">
                  <c:v>22.8744</c:v>
                </c:pt>
                <c:pt idx="3166">
                  <c:v>10.3846</c:v>
                </c:pt>
                <c:pt idx="3167">
                  <c:v>12.8852</c:v>
                </c:pt>
                <c:pt idx="3168">
                  <c:v>17.973</c:v>
                </c:pt>
                <c:pt idx="3169">
                  <c:v>9.697800000000001</c:v>
                </c:pt>
                <c:pt idx="3170">
                  <c:v>10.2834</c:v>
                </c:pt>
                <c:pt idx="3171">
                  <c:v>22.9431</c:v>
                </c:pt>
                <c:pt idx="3172">
                  <c:v>15.4131</c:v>
                </c:pt>
                <c:pt idx="3173">
                  <c:v>16.8853</c:v>
                </c:pt>
                <c:pt idx="3174">
                  <c:v>12.5938</c:v>
                </c:pt>
                <c:pt idx="3175">
                  <c:v>22.5976</c:v>
                </c:pt>
                <c:pt idx="3176">
                  <c:v>14.4993</c:v>
                </c:pt>
                <c:pt idx="3177">
                  <c:v>24.0428</c:v>
                </c:pt>
                <c:pt idx="3178">
                  <c:v>18.3745</c:v>
                </c:pt>
                <c:pt idx="3179">
                  <c:v>15.0114</c:v>
                </c:pt>
                <c:pt idx="3180">
                  <c:v>13.9651</c:v>
                </c:pt>
                <c:pt idx="3181">
                  <c:v>14.5108</c:v>
                </c:pt>
                <c:pt idx="3182">
                  <c:v>9.1074</c:v>
                </c:pt>
                <c:pt idx="3183">
                  <c:v>10.262</c:v>
                </c:pt>
                <c:pt idx="3184">
                  <c:v>8.089500000000002</c:v>
                </c:pt>
                <c:pt idx="3185">
                  <c:v>10.8737</c:v>
                </c:pt>
                <c:pt idx="3186">
                  <c:v>9.1416</c:v>
                </c:pt>
                <c:pt idx="3187">
                  <c:v>23.4663</c:v>
                </c:pt>
                <c:pt idx="3188">
                  <c:v>11.32</c:v>
                </c:pt>
                <c:pt idx="3189">
                  <c:v>17.1604</c:v>
                </c:pt>
                <c:pt idx="3190">
                  <c:v>24.5187</c:v>
                </c:pt>
                <c:pt idx="3191">
                  <c:v>9.6636</c:v>
                </c:pt>
                <c:pt idx="3192">
                  <c:v>19.8697</c:v>
                </c:pt>
                <c:pt idx="3193">
                  <c:v>16.4609</c:v>
                </c:pt>
                <c:pt idx="3194">
                  <c:v>25.1468</c:v>
                </c:pt>
                <c:pt idx="3195">
                  <c:v>21.8108</c:v>
                </c:pt>
                <c:pt idx="3196">
                  <c:v>21.5076</c:v>
                </c:pt>
                <c:pt idx="3197">
                  <c:v>14.8577</c:v>
                </c:pt>
                <c:pt idx="3198">
                  <c:v>10.4378</c:v>
                </c:pt>
                <c:pt idx="3199">
                  <c:v>19.96669999999998</c:v>
                </c:pt>
                <c:pt idx="3200">
                  <c:v>8.9238</c:v>
                </c:pt>
                <c:pt idx="3201">
                  <c:v>18.4614</c:v>
                </c:pt>
                <c:pt idx="3202">
                  <c:v>16.68669999999998</c:v>
                </c:pt>
                <c:pt idx="3203">
                  <c:v>12.5105</c:v>
                </c:pt>
                <c:pt idx="3204">
                  <c:v>8.3104</c:v>
                </c:pt>
                <c:pt idx="3205">
                  <c:v>19.3236</c:v>
                </c:pt>
                <c:pt idx="3206">
                  <c:v>22.81009999999999</c:v>
                </c:pt>
                <c:pt idx="3207">
                  <c:v>12.2149</c:v>
                </c:pt>
                <c:pt idx="3208">
                  <c:v>14.7979</c:v>
                </c:pt>
                <c:pt idx="3209">
                  <c:v>16.75219999999998</c:v>
                </c:pt>
                <c:pt idx="3210">
                  <c:v>18.12740000000001</c:v>
                </c:pt>
                <c:pt idx="3211">
                  <c:v>15.3715</c:v>
                </c:pt>
                <c:pt idx="3212">
                  <c:v>15.4767</c:v>
                </c:pt>
                <c:pt idx="3213">
                  <c:v>18.33160000000001</c:v>
                </c:pt>
                <c:pt idx="3214">
                  <c:v>14.6731</c:v>
                </c:pt>
                <c:pt idx="3215">
                  <c:v>11.2721</c:v>
                </c:pt>
                <c:pt idx="3216">
                  <c:v>17.1267</c:v>
                </c:pt>
                <c:pt idx="3217">
                  <c:v>12.907</c:v>
                </c:pt>
                <c:pt idx="3218">
                  <c:v>21.3974</c:v>
                </c:pt>
                <c:pt idx="3219">
                  <c:v>20.5303</c:v>
                </c:pt>
                <c:pt idx="3220">
                  <c:v>16.5638</c:v>
                </c:pt>
                <c:pt idx="3221">
                  <c:v>12.0432</c:v>
                </c:pt>
                <c:pt idx="3222">
                  <c:v>14.3238</c:v>
                </c:pt>
                <c:pt idx="3223">
                  <c:v>10.4807</c:v>
                </c:pt>
                <c:pt idx="3224">
                  <c:v>15.5881</c:v>
                </c:pt>
                <c:pt idx="3225">
                  <c:v>13.9878</c:v>
                </c:pt>
                <c:pt idx="3226">
                  <c:v>22.7891</c:v>
                </c:pt>
                <c:pt idx="3227">
                  <c:v>11.1762</c:v>
                </c:pt>
                <c:pt idx="3228">
                  <c:v>19.8127</c:v>
                </c:pt>
                <c:pt idx="3229">
                  <c:v>18.7411</c:v>
                </c:pt>
                <c:pt idx="3230">
                  <c:v>17.5341</c:v>
                </c:pt>
                <c:pt idx="3231">
                  <c:v>17.1018</c:v>
                </c:pt>
                <c:pt idx="3232">
                  <c:v>18.34829999999998</c:v>
                </c:pt>
                <c:pt idx="3233">
                  <c:v>13.5679</c:v>
                </c:pt>
                <c:pt idx="3234">
                  <c:v>18.6707</c:v>
                </c:pt>
                <c:pt idx="3235">
                  <c:v>17.4568</c:v>
                </c:pt>
                <c:pt idx="3236">
                  <c:v>13.6207</c:v>
                </c:pt>
                <c:pt idx="3237">
                  <c:v>16.3138</c:v>
                </c:pt>
                <c:pt idx="3238">
                  <c:v>15.8043</c:v>
                </c:pt>
                <c:pt idx="3239">
                  <c:v>11.649</c:v>
                </c:pt>
                <c:pt idx="3240">
                  <c:v>12.1775</c:v>
                </c:pt>
                <c:pt idx="3241">
                  <c:v>11.0742</c:v>
                </c:pt>
                <c:pt idx="3242">
                  <c:v>17.9276</c:v>
                </c:pt>
                <c:pt idx="3243">
                  <c:v>10.4752</c:v>
                </c:pt>
                <c:pt idx="3244">
                  <c:v>21.0187</c:v>
                </c:pt>
                <c:pt idx="3245">
                  <c:v>17.5552</c:v>
                </c:pt>
                <c:pt idx="3246">
                  <c:v>11.59</c:v>
                </c:pt>
                <c:pt idx="3247">
                  <c:v>13.6884</c:v>
                </c:pt>
                <c:pt idx="3248">
                  <c:v>9.175600000000002</c:v>
                </c:pt>
                <c:pt idx="3249">
                  <c:v>12.8563</c:v>
                </c:pt>
                <c:pt idx="3250">
                  <c:v>18.6251</c:v>
                </c:pt>
                <c:pt idx="3251">
                  <c:v>11.8713</c:v>
                </c:pt>
                <c:pt idx="3252">
                  <c:v>20.248</c:v>
                </c:pt>
                <c:pt idx="3253">
                  <c:v>13.6283</c:v>
                </c:pt>
                <c:pt idx="3254">
                  <c:v>15.9816</c:v>
                </c:pt>
                <c:pt idx="3255">
                  <c:v>14.0469</c:v>
                </c:pt>
                <c:pt idx="3256">
                  <c:v>14.7988</c:v>
                </c:pt>
                <c:pt idx="3257">
                  <c:v>13.5872</c:v>
                </c:pt>
                <c:pt idx="3258">
                  <c:v>18.4049</c:v>
                </c:pt>
                <c:pt idx="3259">
                  <c:v>15.6345</c:v>
                </c:pt>
                <c:pt idx="3260">
                  <c:v>12.4502</c:v>
                </c:pt>
                <c:pt idx="3261">
                  <c:v>19.0407</c:v>
                </c:pt>
                <c:pt idx="3262">
                  <c:v>13.611</c:v>
                </c:pt>
                <c:pt idx="3263">
                  <c:v>20.16379999999998</c:v>
                </c:pt>
                <c:pt idx="3264">
                  <c:v>17.4439</c:v>
                </c:pt>
                <c:pt idx="3265">
                  <c:v>19.0414</c:v>
                </c:pt>
                <c:pt idx="3266">
                  <c:v>11.6863</c:v>
                </c:pt>
                <c:pt idx="3267">
                  <c:v>20.1873</c:v>
                </c:pt>
                <c:pt idx="3268">
                  <c:v>12.7168</c:v>
                </c:pt>
                <c:pt idx="3269">
                  <c:v>8.8267</c:v>
                </c:pt>
                <c:pt idx="3270">
                  <c:v>10.5243</c:v>
                </c:pt>
                <c:pt idx="3271">
                  <c:v>11.5845</c:v>
                </c:pt>
                <c:pt idx="3272">
                  <c:v>9.577</c:v>
                </c:pt>
                <c:pt idx="3273">
                  <c:v>19.8933</c:v>
                </c:pt>
                <c:pt idx="3274">
                  <c:v>24.0927</c:v>
                </c:pt>
                <c:pt idx="3275">
                  <c:v>21.4289</c:v>
                </c:pt>
                <c:pt idx="3276">
                  <c:v>9.401900000000001</c:v>
                </c:pt>
                <c:pt idx="3277">
                  <c:v>16.76889999999998</c:v>
                </c:pt>
                <c:pt idx="3278">
                  <c:v>14.1725</c:v>
                </c:pt>
                <c:pt idx="3279">
                  <c:v>11.3797</c:v>
                </c:pt>
                <c:pt idx="3280">
                  <c:v>9.6243</c:v>
                </c:pt>
                <c:pt idx="3281">
                  <c:v>10.6301</c:v>
                </c:pt>
                <c:pt idx="3282">
                  <c:v>23.3351</c:v>
                </c:pt>
                <c:pt idx="3283">
                  <c:v>16.7847</c:v>
                </c:pt>
                <c:pt idx="3284">
                  <c:v>17.7092</c:v>
                </c:pt>
                <c:pt idx="3285">
                  <c:v>17.4147</c:v>
                </c:pt>
                <c:pt idx="3286">
                  <c:v>11.4038</c:v>
                </c:pt>
                <c:pt idx="3287">
                  <c:v>25.3389</c:v>
                </c:pt>
                <c:pt idx="3288">
                  <c:v>9.4679</c:v>
                </c:pt>
                <c:pt idx="3289">
                  <c:v>19.16</c:v>
                </c:pt>
                <c:pt idx="3290">
                  <c:v>16.9115</c:v>
                </c:pt>
                <c:pt idx="3291">
                  <c:v>15.9719</c:v>
                </c:pt>
                <c:pt idx="3292">
                  <c:v>17.2819</c:v>
                </c:pt>
                <c:pt idx="3293">
                  <c:v>7.162399999999998</c:v>
                </c:pt>
                <c:pt idx="3294">
                  <c:v>18.2843</c:v>
                </c:pt>
                <c:pt idx="3295">
                  <c:v>16.7429</c:v>
                </c:pt>
                <c:pt idx="3296">
                  <c:v>10.7534</c:v>
                </c:pt>
                <c:pt idx="3297">
                  <c:v>15.4077</c:v>
                </c:pt>
                <c:pt idx="3298">
                  <c:v>16.4492</c:v>
                </c:pt>
                <c:pt idx="3299">
                  <c:v>9.2654</c:v>
                </c:pt>
                <c:pt idx="3300">
                  <c:v>19.75059999999998</c:v>
                </c:pt>
                <c:pt idx="3301">
                  <c:v>20.33759999999999</c:v>
                </c:pt>
                <c:pt idx="3302">
                  <c:v>14.9173</c:v>
                </c:pt>
                <c:pt idx="3303">
                  <c:v>10.2676</c:v>
                </c:pt>
                <c:pt idx="3304">
                  <c:v>12.9366</c:v>
                </c:pt>
                <c:pt idx="3305">
                  <c:v>12.5167</c:v>
                </c:pt>
                <c:pt idx="3306">
                  <c:v>14.532</c:v>
                </c:pt>
                <c:pt idx="3307">
                  <c:v>11.1355</c:v>
                </c:pt>
                <c:pt idx="3308">
                  <c:v>16.92559999999998</c:v>
                </c:pt>
                <c:pt idx="3309">
                  <c:v>18.09219999999998</c:v>
                </c:pt>
                <c:pt idx="3310">
                  <c:v>10.3918</c:v>
                </c:pt>
                <c:pt idx="3311">
                  <c:v>17.6442</c:v>
                </c:pt>
                <c:pt idx="3312">
                  <c:v>16.0859</c:v>
                </c:pt>
                <c:pt idx="3313">
                  <c:v>22.0125</c:v>
                </c:pt>
                <c:pt idx="3314">
                  <c:v>13.4702</c:v>
                </c:pt>
                <c:pt idx="3315">
                  <c:v>17.4499</c:v>
                </c:pt>
                <c:pt idx="3316">
                  <c:v>15.0231</c:v>
                </c:pt>
                <c:pt idx="3317">
                  <c:v>17.82400000000001</c:v>
                </c:pt>
                <c:pt idx="3318">
                  <c:v>20.3232</c:v>
                </c:pt>
                <c:pt idx="3319">
                  <c:v>18.3096</c:v>
                </c:pt>
                <c:pt idx="3320">
                  <c:v>25.7517</c:v>
                </c:pt>
                <c:pt idx="3321">
                  <c:v>10.6747</c:v>
                </c:pt>
                <c:pt idx="3322">
                  <c:v>10.1709</c:v>
                </c:pt>
                <c:pt idx="3323">
                  <c:v>18.307</c:v>
                </c:pt>
                <c:pt idx="3324">
                  <c:v>17.2784</c:v>
                </c:pt>
                <c:pt idx="3325">
                  <c:v>18.3121</c:v>
                </c:pt>
                <c:pt idx="3326">
                  <c:v>20.0417</c:v>
                </c:pt>
                <c:pt idx="3327">
                  <c:v>11.1274</c:v>
                </c:pt>
                <c:pt idx="3328">
                  <c:v>11.9012</c:v>
                </c:pt>
                <c:pt idx="3329">
                  <c:v>24.2074</c:v>
                </c:pt>
                <c:pt idx="3330">
                  <c:v>21.78869999999998</c:v>
                </c:pt>
                <c:pt idx="3331">
                  <c:v>12.9378</c:v>
                </c:pt>
                <c:pt idx="3332">
                  <c:v>23.497</c:v>
                </c:pt>
                <c:pt idx="3333">
                  <c:v>13.9954</c:v>
                </c:pt>
                <c:pt idx="3334">
                  <c:v>18.0291</c:v>
                </c:pt>
                <c:pt idx="3335">
                  <c:v>19.47019999999998</c:v>
                </c:pt>
                <c:pt idx="3336">
                  <c:v>17.3476</c:v>
                </c:pt>
                <c:pt idx="3337">
                  <c:v>20.3307</c:v>
                </c:pt>
                <c:pt idx="3338">
                  <c:v>14.328</c:v>
                </c:pt>
                <c:pt idx="3339">
                  <c:v>11.5075</c:v>
                </c:pt>
                <c:pt idx="3340">
                  <c:v>9.3315</c:v>
                </c:pt>
                <c:pt idx="3341">
                  <c:v>21.8949</c:v>
                </c:pt>
                <c:pt idx="3342">
                  <c:v>14.9424</c:v>
                </c:pt>
                <c:pt idx="3343">
                  <c:v>19.7804</c:v>
                </c:pt>
                <c:pt idx="3344">
                  <c:v>10.4121</c:v>
                </c:pt>
                <c:pt idx="3345">
                  <c:v>12.7475</c:v>
                </c:pt>
                <c:pt idx="3346">
                  <c:v>13.0835</c:v>
                </c:pt>
                <c:pt idx="3347">
                  <c:v>9.024700000000001</c:v>
                </c:pt>
                <c:pt idx="3348">
                  <c:v>13.2249</c:v>
                </c:pt>
                <c:pt idx="3349">
                  <c:v>15.1737</c:v>
                </c:pt>
                <c:pt idx="3350">
                  <c:v>14.9378</c:v>
                </c:pt>
                <c:pt idx="3351">
                  <c:v>11.5619</c:v>
                </c:pt>
                <c:pt idx="3352">
                  <c:v>15.2371</c:v>
                </c:pt>
                <c:pt idx="3353">
                  <c:v>11.6295</c:v>
                </c:pt>
                <c:pt idx="3354">
                  <c:v>14.2795</c:v>
                </c:pt>
                <c:pt idx="3355">
                  <c:v>16.4843</c:v>
                </c:pt>
                <c:pt idx="3356">
                  <c:v>14.9592</c:v>
                </c:pt>
                <c:pt idx="3357">
                  <c:v>27.2421</c:v>
                </c:pt>
                <c:pt idx="3358">
                  <c:v>19.3847</c:v>
                </c:pt>
                <c:pt idx="3359">
                  <c:v>14.3538</c:v>
                </c:pt>
                <c:pt idx="3360">
                  <c:v>12.2613</c:v>
                </c:pt>
                <c:pt idx="3361">
                  <c:v>15.2854</c:v>
                </c:pt>
                <c:pt idx="3362">
                  <c:v>16.3877</c:v>
                </c:pt>
                <c:pt idx="3363">
                  <c:v>16.3059</c:v>
                </c:pt>
                <c:pt idx="3364">
                  <c:v>18.0013</c:v>
                </c:pt>
                <c:pt idx="3365">
                  <c:v>12.0792</c:v>
                </c:pt>
                <c:pt idx="3366">
                  <c:v>14.3375</c:v>
                </c:pt>
                <c:pt idx="3367">
                  <c:v>14.5396</c:v>
                </c:pt>
                <c:pt idx="3368">
                  <c:v>25.7277</c:v>
                </c:pt>
                <c:pt idx="3369">
                  <c:v>13.2171</c:v>
                </c:pt>
                <c:pt idx="3370">
                  <c:v>16.0376</c:v>
                </c:pt>
                <c:pt idx="3371">
                  <c:v>14.6314</c:v>
                </c:pt>
                <c:pt idx="3372">
                  <c:v>25.2843</c:v>
                </c:pt>
                <c:pt idx="3373">
                  <c:v>14.7947</c:v>
                </c:pt>
                <c:pt idx="3374">
                  <c:v>8.8459</c:v>
                </c:pt>
                <c:pt idx="3375">
                  <c:v>18.9497</c:v>
                </c:pt>
                <c:pt idx="3376">
                  <c:v>16.04489999999999</c:v>
                </c:pt>
                <c:pt idx="3377">
                  <c:v>20.4521</c:v>
                </c:pt>
                <c:pt idx="3378">
                  <c:v>5.0566</c:v>
                </c:pt>
                <c:pt idx="3379">
                  <c:v>11.9998</c:v>
                </c:pt>
                <c:pt idx="3380">
                  <c:v>23.508</c:v>
                </c:pt>
                <c:pt idx="3381">
                  <c:v>6.7916</c:v>
                </c:pt>
                <c:pt idx="3382">
                  <c:v>20.78239999999998</c:v>
                </c:pt>
                <c:pt idx="3383">
                  <c:v>16.6936</c:v>
                </c:pt>
                <c:pt idx="3384">
                  <c:v>30.36199999999999</c:v>
                </c:pt>
                <c:pt idx="3385">
                  <c:v>19.0207</c:v>
                </c:pt>
                <c:pt idx="3386">
                  <c:v>10.1722</c:v>
                </c:pt>
                <c:pt idx="3387">
                  <c:v>13.0487</c:v>
                </c:pt>
                <c:pt idx="3388">
                  <c:v>7.4809</c:v>
                </c:pt>
                <c:pt idx="3389">
                  <c:v>19.32090000000001</c:v>
                </c:pt>
                <c:pt idx="3390">
                  <c:v>10.4889</c:v>
                </c:pt>
                <c:pt idx="3391">
                  <c:v>12.5838</c:v>
                </c:pt>
                <c:pt idx="3392">
                  <c:v>15.9774</c:v>
                </c:pt>
                <c:pt idx="3393">
                  <c:v>17.23400000000001</c:v>
                </c:pt>
                <c:pt idx="3394">
                  <c:v>15.962</c:v>
                </c:pt>
                <c:pt idx="3395">
                  <c:v>21.16229999999998</c:v>
                </c:pt>
                <c:pt idx="3396">
                  <c:v>15.299</c:v>
                </c:pt>
                <c:pt idx="3397">
                  <c:v>11.7385</c:v>
                </c:pt>
                <c:pt idx="3398">
                  <c:v>11.5043</c:v>
                </c:pt>
                <c:pt idx="3399">
                  <c:v>11.8898</c:v>
                </c:pt>
                <c:pt idx="3400">
                  <c:v>13.7268</c:v>
                </c:pt>
                <c:pt idx="3401">
                  <c:v>12.591</c:v>
                </c:pt>
                <c:pt idx="3402">
                  <c:v>18.4876</c:v>
                </c:pt>
                <c:pt idx="3403">
                  <c:v>14.3464</c:v>
                </c:pt>
                <c:pt idx="3404">
                  <c:v>15.2138</c:v>
                </c:pt>
                <c:pt idx="3405">
                  <c:v>23.2086</c:v>
                </c:pt>
                <c:pt idx="3406">
                  <c:v>20.6292</c:v>
                </c:pt>
                <c:pt idx="3407">
                  <c:v>18.86039999999998</c:v>
                </c:pt>
                <c:pt idx="3408">
                  <c:v>7.117799999999998</c:v>
                </c:pt>
                <c:pt idx="3409">
                  <c:v>22.2683</c:v>
                </c:pt>
                <c:pt idx="3410">
                  <c:v>11.34</c:v>
                </c:pt>
                <c:pt idx="3411">
                  <c:v>17.1671</c:v>
                </c:pt>
                <c:pt idx="3412">
                  <c:v>23.8135</c:v>
                </c:pt>
                <c:pt idx="3413">
                  <c:v>13.8186</c:v>
                </c:pt>
                <c:pt idx="3414">
                  <c:v>12.7414</c:v>
                </c:pt>
                <c:pt idx="3415">
                  <c:v>14.2444</c:v>
                </c:pt>
                <c:pt idx="3416">
                  <c:v>18.235</c:v>
                </c:pt>
                <c:pt idx="3417">
                  <c:v>19.3066</c:v>
                </c:pt>
                <c:pt idx="3418">
                  <c:v>17.8729</c:v>
                </c:pt>
                <c:pt idx="3419">
                  <c:v>7.636</c:v>
                </c:pt>
                <c:pt idx="3420">
                  <c:v>7.1343</c:v>
                </c:pt>
                <c:pt idx="3421">
                  <c:v>14.5726</c:v>
                </c:pt>
                <c:pt idx="3422">
                  <c:v>16.9402</c:v>
                </c:pt>
                <c:pt idx="3423">
                  <c:v>14.2042</c:v>
                </c:pt>
                <c:pt idx="3424">
                  <c:v>20.9786</c:v>
                </c:pt>
                <c:pt idx="3425">
                  <c:v>12.295</c:v>
                </c:pt>
                <c:pt idx="3426">
                  <c:v>15.4705</c:v>
                </c:pt>
                <c:pt idx="3427">
                  <c:v>8.3374</c:v>
                </c:pt>
                <c:pt idx="3428">
                  <c:v>14.0347</c:v>
                </c:pt>
                <c:pt idx="3429">
                  <c:v>23.8353</c:v>
                </c:pt>
                <c:pt idx="3430">
                  <c:v>12.0787</c:v>
                </c:pt>
                <c:pt idx="3431">
                  <c:v>16.56619999999998</c:v>
                </c:pt>
                <c:pt idx="3432">
                  <c:v>21.66229999999998</c:v>
                </c:pt>
                <c:pt idx="3433">
                  <c:v>13.9207</c:v>
                </c:pt>
                <c:pt idx="3434">
                  <c:v>20.4803</c:v>
                </c:pt>
                <c:pt idx="3435">
                  <c:v>18.998</c:v>
                </c:pt>
                <c:pt idx="3436">
                  <c:v>11.2421</c:v>
                </c:pt>
                <c:pt idx="3437">
                  <c:v>21.816</c:v>
                </c:pt>
                <c:pt idx="3438">
                  <c:v>19.5935</c:v>
                </c:pt>
                <c:pt idx="3439">
                  <c:v>13.5661</c:v>
                </c:pt>
                <c:pt idx="3440">
                  <c:v>28.49299999999998</c:v>
                </c:pt>
                <c:pt idx="3441">
                  <c:v>10.7139</c:v>
                </c:pt>
                <c:pt idx="3442">
                  <c:v>12.4356</c:v>
                </c:pt>
                <c:pt idx="3443">
                  <c:v>13.7587</c:v>
                </c:pt>
                <c:pt idx="3444">
                  <c:v>17.5993</c:v>
                </c:pt>
                <c:pt idx="3445">
                  <c:v>10.9916</c:v>
                </c:pt>
                <c:pt idx="3446">
                  <c:v>14.5606</c:v>
                </c:pt>
                <c:pt idx="3447">
                  <c:v>17.8296</c:v>
                </c:pt>
                <c:pt idx="3448">
                  <c:v>13.9866</c:v>
                </c:pt>
                <c:pt idx="3449">
                  <c:v>10.2435</c:v>
                </c:pt>
                <c:pt idx="3450">
                  <c:v>23.5782</c:v>
                </c:pt>
                <c:pt idx="3451">
                  <c:v>12.1709</c:v>
                </c:pt>
                <c:pt idx="3452">
                  <c:v>19.6458</c:v>
                </c:pt>
                <c:pt idx="3453">
                  <c:v>17.1476</c:v>
                </c:pt>
                <c:pt idx="3454">
                  <c:v>21.1864</c:v>
                </c:pt>
                <c:pt idx="3455">
                  <c:v>20.3197</c:v>
                </c:pt>
                <c:pt idx="3456">
                  <c:v>9.157800000000003</c:v>
                </c:pt>
                <c:pt idx="3457">
                  <c:v>7.88</c:v>
                </c:pt>
                <c:pt idx="3458">
                  <c:v>14.3209</c:v>
                </c:pt>
                <c:pt idx="3459">
                  <c:v>14.0701</c:v>
                </c:pt>
                <c:pt idx="3460">
                  <c:v>17.6404</c:v>
                </c:pt>
                <c:pt idx="3461">
                  <c:v>17.1965</c:v>
                </c:pt>
                <c:pt idx="3462">
                  <c:v>25.4774</c:v>
                </c:pt>
                <c:pt idx="3463">
                  <c:v>22.58599999999998</c:v>
                </c:pt>
                <c:pt idx="3464">
                  <c:v>20.24569999999998</c:v>
                </c:pt>
                <c:pt idx="3465">
                  <c:v>13.6708</c:v>
                </c:pt>
                <c:pt idx="3466">
                  <c:v>17.6667</c:v>
                </c:pt>
                <c:pt idx="3467">
                  <c:v>15.3072</c:v>
                </c:pt>
                <c:pt idx="3468">
                  <c:v>11.0897</c:v>
                </c:pt>
                <c:pt idx="3469">
                  <c:v>23.7305</c:v>
                </c:pt>
                <c:pt idx="3470">
                  <c:v>22.1248</c:v>
                </c:pt>
                <c:pt idx="3471">
                  <c:v>11.1066</c:v>
                </c:pt>
                <c:pt idx="3472">
                  <c:v>15.9681</c:v>
                </c:pt>
                <c:pt idx="3473">
                  <c:v>14.1541</c:v>
                </c:pt>
                <c:pt idx="3474">
                  <c:v>9.975100000000002</c:v>
                </c:pt>
                <c:pt idx="3475">
                  <c:v>15.9615</c:v>
                </c:pt>
                <c:pt idx="3476">
                  <c:v>18.7078</c:v>
                </c:pt>
                <c:pt idx="3477">
                  <c:v>10.6692</c:v>
                </c:pt>
                <c:pt idx="3478">
                  <c:v>11.0638</c:v>
                </c:pt>
                <c:pt idx="3479">
                  <c:v>20.1767</c:v>
                </c:pt>
                <c:pt idx="3480">
                  <c:v>14.0517</c:v>
                </c:pt>
                <c:pt idx="3481">
                  <c:v>20.7204</c:v>
                </c:pt>
                <c:pt idx="3482">
                  <c:v>12.6632</c:v>
                </c:pt>
                <c:pt idx="3483">
                  <c:v>20.6442</c:v>
                </c:pt>
                <c:pt idx="3484">
                  <c:v>12.8957</c:v>
                </c:pt>
                <c:pt idx="3485">
                  <c:v>7.3822</c:v>
                </c:pt>
                <c:pt idx="3486">
                  <c:v>10.9474</c:v>
                </c:pt>
                <c:pt idx="3487">
                  <c:v>15.0165</c:v>
                </c:pt>
                <c:pt idx="3488">
                  <c:v>13.7296</c:v>
                </c:pt>
                <c:pt idx="3489">
                  <c:v>9.9494</c:v>
                </c:pt>
                <c:pt idx="3490">
                  <c:v>24.3599</c:v>
                </c:pt>
                <c:pt idx="3491">
                  <c:v>13.8788</c:v>
                </c:pt>
                <c:pt idx="3492">
                  <c:v>12.0928</c:v>
                </c:pt>
                <c:pt idx="3493">
                  <c:v>18.6553</c:v>
                </c:pt>
                <c:pt idx="3494">
                  <c:v>20.8732</c:v>
                </c:pt>
                <c:pt idx="3495">
                  <c:v>13.2394</c:v>
                </c:pt>
                <c:pt idx="3496">
                  <c:v>17.48379999999998</c:v>
                </c:pt>
                <c:pt idx="3497">
                  <c:v>14.0271</c:v>
                </c:pt>
                <c:pt idx="3498">
                  <c:v>16.4459</c:v>
                </c:pt>
                <c:pt idx="3499">
                  <c:v>8.337900000000001</c:v>
                </c:pt>
                <c:pt idx="3500">
                  <c:v>14.5095</c:v>
                </c:pt>
                <c:pt idx="3501">
                  <c:v>21.762</c:v>
                </c:pt>
                <c:pt idx="3502">
                  <c:v>20.2276</c:v>
                </c:pt>
                <c:pt idx="3503">
                  <c:v>9.142</c:v>
                </c:pt>
                <c:pt idx="3504">
                  <c:v>16.2958</c:v>
                </c:pt>
                <c:pt idx="3505">
                  <c:v>19.6542</c:v>
                </c:pt>
                <c:pt idx="3506">
                  <c:v>18.9175</c:v>
                </c:pt>
                <c:pt idx="3507">
                  <c:v>10.4959</c:v>
                </c:pt>
                <c:pt idx="3508">
                  <c:v>29.1544</c:v>
                </c:pt>
                <c:pt idx="3509">
                  <c:v>15.8262</c:v>
                </c:pt>
                <c:pt idx="3510">
                  <c:v>10.3163</c:v>
                </c:pt>
                <c:pt idx="3511">
                  <c:v>22.0163</c:v>
                </c:pt>
                <c:pt idx="3512">
                  <c:v>16.4155</c:v>
                </c:pt>
                <c:pt idx="3513">
                  <c:v>21.4644</c:v>
                </c:pt>
                <c:pt idx="3514">
                  <c:v>19.2632</c:v>
                </c:pt>
                <c:pt idx="3515">
                  <c:v>19.7264</c:v>
                </c:pt>
                <c:pt idx="3516">
                  <c:v>16.5838</c:v>
                </c:pt>
                <c:pt idx="3517">
                  <c:v>17.37740000000001</c:v>
                </c:pt>
                <c:pt idx="3518">
                  <c:v>15.5936</c:v>
                </c:pt>
                <c:pt idx="3519">
                  <c:v>20.933</c:v>
                </c:pt>
                <c:pt idx="3520">
                  <c:v>15.2868</c:v>
                </c:pt>
                <c:pt idx="3521">
                  <c:v>13.0312</c:v>
                </c:pt>
                <c:pt idx="3522">
                  <c:v>16.60889999999999</c:v>
                </c:pt>
                <c:pt idx="3523">
                  <c:v>19.0109</c:v>
                </c:pt>
                <c:pt idx="3524">
                  <c:v>24.1191</c:v>
                </c:pt>
                <c:pt idx="3525">
                  <c:v>14.45</c:v>
                </c:pt>
                <c:pt idx="3526">
                  <c:v>15.2475</c:v>
                </c:pt>
                <c:pt idx="3527">
                  <c:v>20.8256</c:v>
                </c:pt>
                <c:pt idx="3528">
                  <c:v>18.3963</c:v>
                </c:pt>
                <c:pt idx="3529">
                  <c:v>14.3413</c:v>
                </c:pt>
                <c:pt idx="3530">
                  <c:v>14.9377</c:v>
                </c:pt>
                <c:pt idx="3531">
                  <c:v>11.579</c:v>
                </c:pt>
                <c:pt idx="3532">
                  <c:v>8.84</c:v>
                </c:pt>
                <c:pt idx="3533">
                  <c:v>15.5018</c:v>
                </c:pt>
                <c:pt idx="3534">
                  <c:v>10.0887</c:v>
                </c:pt>
                <c:pt idx="3535">
                  <c:v>18.76879999999998</c:v>
                </c:pt>
                <c:pt idx="3536">
                  <c:v>19.1309</c:v>
                </c:pt>
                <c:pt idx="3537">
                  <c:v>19.78419999999998</c:v>
                </c:pt>
                <c:pt idx="3538">
                  <c:v>18.6726</c:v>
                </c:pt>
                <c:pt idx="3539">
                  <c:v>13.3409</c:v>
                </c:pt>
                <c:pt idx="3540">
                  <c:v>7.7686</c:v>
                </c:pt>
                <c:pt idx="3541">
                  <c:v>15.9191</c:v>
                </c:pt>
                <c:pt idx="3542">
                  <c:v>7.6516</c:v>
                </c:pt>
                <c:pt idx="3543">
                  <c:v>14.5722</c:v>
                </c:pt>
                <c:pt idx="3544">
                  <c:v>19.2778</c:v>
                </c:pt>
                <c:pt idx="3545">
                  <c:v>13.8044</c:v>
                </c:pt>
                <c:pt idx="3546">
                  <c:v>13.7455</c:v>
                </c:pt>
                <c:pt idx="3547">
                  <c:v>11.7058</c:v>
                </c:pt>
                <c:pt idx="3548">
                  <c:v>14.9261</c:v>
                </c:pt>
                <c:pt idx="3549">
                  <c:v>16.0958</c:v>
                </c:pt>
                <c:pt idx="3550">
                  <c:v>12.0318</c:v>
                </c:pt>
                <c:pt idx="3551">
                  <c:v>13.1463</c:v>
                </c:pt>
                <c:pt idx="3552">
                  <c:v>15.7055</c:v>
                </c:pt>
                <c:pt idx="3553">
                  <c:v>15.07</c:v>
                </c:pt>
                <c:pt idx="3554">
                  <c:v>12.3363</c:v>
                </c:pt>
                <c:pt idx="3555">
                  <c:v>12.3747</c:v>
                </c:pt>
                <c:pt idx="3556">
                  <c:v>12.9351</c:v>
                </c:pt>
                <c:pt idx="3557">
                  <c:v>15.1936</c:v>
                </c:pt>
                <c:pt idx="3558">
                  <c:v>15.2271</c:v>
                </c:pt>
                <c:pt idx="3559">
                  <c:v>18.9832</c:v>
                </c:pt>
                <c:pt idx="3560">
                  <c:v>20.2877</c:v>
                </c:pt>
                <c:pt idx="3561">
                  <c:v>28.30859999999998</c:v>
                </c:pt>
                <c:pt idx="3562">
                  <c:v>23.8899</c:v>
                </c:pt>
                <c:pt idx="3563">
                  <c:v>15.2345</c:v>
                </c:pt>
                <c:pt idx="3564">
                  <c:v>14.4077</c:v>
                </c:pt>
                <c:pt idx="3565">
                  <c:v>22.98539999999998</c:v>
                </c:pt>
                <c:pt idx="3566">
                  <c:v>14.3415</c:v>
                </c:pt>
                <c:pt idx="3567">
                  <c:v>10.4333</c:v>
                </c:pt>
                <c:pt idx="3568">
                  <c:v>21.5595</c:v>
                </c:pt>
                <c:pt idx="3569">
                  <c:v>10.8099</c:v>
                </c:pt>
                <c:pt idx="3570">
                  <c:v>8.242100000000001</c:v>
                </c:pt>
                <c:pt idx="3571">
                  <c:v>13.5617</c:v>
                </c:pt>
                <c:pt idx="3572">
                  <c:v>14.0386</c:v>
                </c:pt>
                <c:pt idx="3573">
                  <c:v>19.48689999999998</c:v>
                </c:pt>
                <c:pt idx="3574">
                  <c:v>18.4217</c:v>
                </c:pt>
                <c:pt idx="3575">
                  <c:v>15.1557</c:v>
                </c:pt>
                <c:pt idx="3576">
                  <c:v>18.21719999999999</c:v>
                </c:pt>
                <c:pt idx="3577">
                  <c:v>19.2762</c:v>
                </c:pt>
                <c:pt idx="3578">
                  <c:v>17.5399</c:v>
                </c:pt>
                <c:pt idx="3579">
                  <c:v>22.8534</c:v>
                </c:pt>
                <c:pt idx="3580">
                  <c:v>14.9696</c:v>
                </c:pt>
                <c:pt idx="3581">
                  <c:v>12.7978</c:v>
                </c:pt>
                <c:pt idx="3582">
                  <c:v>16.21420000000001</c:v>
                </c:pt>
                <c:pt idx="3583">
                  <c:v>8.1634</c:v>
                </c:pt>
                <c:pt idx="3584">
                  <c:v>8.755500000000004</c:v>
                </c:pt>
                <c:pt idx="3585">
                  <c:v>14.6914</c:v>
                </c:pt>
                <c:pt idx="3586">
                  <c:v>19.6367</c:v>
                </c:pt>
                <c:pt idx="3587">
                  <c:v>19.727</c:v>
                </c:pt>
                <c:pt idx="3588">
                  <c:v>17.4065</c:v>
                </c:pt>
                <c:pt idx="3589">
                  <c:v>10.8213</c:v>
                </c:pt>
                <c:pt idx="3590">
                  <c:v>21.1461</c:v>
                </c:pt>
                <c:pt idx="3591">
                  <c:v>12.6775</c:v>
                </c:pt>
                <c:pt idx="3592">
                  <c:v>21.33</c:v>
                </c:pt>
                <c:pt idx="3593">
                  <c:v>16.7442</c:v>
                </c:pt>
                <c:pt idx="3594">
                  <c:v>19.1829</c:v>
                </c:pt>
                <c:pt idx="3595">
                  <c:v>15.962</c:v>
                </c:pt>
                <c:pt idx="3596">
                  <c:v>12.8956</c:v>
                </c:pt>
                <c:pt idx="3597">
                  <c:v>16.0014</c:v>
                </c:pt>
                <c:pt idx="3598">
                  <c:v>22.53</c:v>
                </c:pt>
                <c:pt idx="3599">
                  <c:v>14.1722</c:v>
                </c:pt>
                <c:pt idx="3600">
                  <c:v>15.3003</c:v>
                </c:pt>
                <c:pt idx="3601">
                  <c:v>13.7394</c:v>
                </c:pt>
                <c:pt idx="3602">
                  <c:v>21.0766</c:v>
                </c:pt>
                <c:pt idx="3603">
                  <c:v>17.62120000000001</c:v>
                </c:pt>
                <c:pt idx="3604">
                  <c:v>10.2054</c:v>
                </c:pt>
                <c:pt idx="3605">
                  <c:v>13.1046</c:v>
                </c:pt>
                <c:pt idx="3606">
                  <c:v>16.2378</c:v>
                </c:pt>
                <c:pt idx="3607">
                  <c:v>23.2197</c:v>
                </c:pt>
                <c:pt idx="3608">
                  <c:v>13.3733</c:v>
                </c:pt>
                <c:pt idx="3609">
                  <c:v>14.7379</c:v>
                </c:pt>
                <c:pt idx="3610">
                  <c:v>22.3846</c:v>
                </c:pt>
                <c:pt idx="3611">
                  <c:v>19.1855</c:v>
                </c:pt>
                <c:pt idx="3612">
                  <c:v>6.327899999999998</c:v>
                </c:pt>
                <c:pt idx="3613">
                  <c:v>14.9606</c:v>
                </c:pt>
                <c:pt idx="3614">
                  <c:v>19.2743</c:v>
                </c:pt>
                <c:pt idx="3615">
                  <c:v>17.6679</c:v>
                </c:pt>
                <c:pt idx="3616">
                  <c:v>17.2105</c:v>
                </c:pt>
                <c:pt idx="3617">
                  <c:v>16.13639999999999</c:v>
                </c:pt>
                <c:pt idx="3618">
                  <c:v>15.0774</c:v>
                </c:pt>
                <c:pt idx="3619">
                  <c:v>15.4217</c:v>
                </c:pt>
                <c:pt idx="3620">
                  <c:v>14.8781</c:v>
                </c:pt>
                <c:pt idx="3621">
                  <c:v>10.9853</c:v>
                </c:pt>
                <c:pt idx="3622">
                  <c:v>10.4722</c:v>
                </c:pt>
                <c:pt idx="3623">
                  <c:v>14.6998</c:v>
                </c:pt>
                <c:pt idx="3624">
                  <c:v>19.1828</c:v>
                </c:pt>
                <c:pt idx="3625">
                  <c:v>12.6566</c:v>
                </c:pt>
                <c:pt idx="3626">
                  <c:v>15.0606</c:v>
                </c:pt>
                <c:pt idx="3627">
                  <c:v>17.1671</c:v>
                </c:pt>
                <c:pt idx="3628">
                  <c:v>16.5152</c:v>
                </c:pt>
                <c:pt idx="3629">
                  <c:v>15.5466</c:v>
                </c:pt>
                <c:pt idx="3630">
                  <c:v>8.657</c:v>
                </c:pt>
                <c:pt idx="3631">
                  <c:v>11.8802</c:v>
                </c:pt>
                <c:pt idx="3632">
                  <c:v>13.9359</c:v>
                </c:pt>
                <c:pt idx="3633">
                  <c:v>14.7131</c:v>
                </c:pt>
                <c:pt idx="3634">
                  <c:v>19.8188</c:v>
                </c:pt>
                <c:pt idx="3635">
                  <c:v>12.3596</c:v>
                </c:pt>
                <c:pt idx="3636">
                  <c:v>14.4758</c:v>
                </c:pt>
                <c:pt idx="3637">
                  <c:v>8.546800000000001</c:v>
                </c:pt>
                <c:pt idx="3638">
                  <c:v>27.0339</c:v>
                </c:pt>
                <c:pt idx="3639">
                  <c:v>8.199800000000001</c:v>
                </c:pt>
                <c:pt idx="3640">
                  <c:v>9.410900000000001</c:v>
                </c:pt>
                <c:pt idx="3641">
                  <c:v>18.2104</c:v>
                </c:pt>
                <c:pt idx="3642">
                  <c:v>6.4956</c:v>
                </c:pt>
                <c:pt idx="3643">
                  <c:v>14.2541</c:v>
                </c:pt>
                <c:pt idx="3644">
                  <c:v>15.0173</c:v>
                </c:pt>
                <c:pt idx="3645">
                  <c:v>20.6437</c:v>
                </c:pt>
                <c:pt idx="3646">
                  <c:v>18.9567</c:v>
                </c:pt>
                <c:pt idx="3647">
                  <c:v>14.4575</c:v>
                </c:pt>
                <c:pt idx="3648">
                  <c:v>13.9392</c:v>
                </c:pt>
                <c:pt idx="3649">
                  <c:v>17.3366</c:v>
                </c:pt>
                <c:pt idx="3650">
                  <c:v>29.8551</c:v>
                </c:pt>
                <c:pt idx="3651">
                  <c:v>24.3502</c:v>
                </c:pt>
                <c:pt idx="3652">
                  <c:v>9.468200000000001</c:v>
                </c:pt>
                <c:pt idx="3653">
                  <c:v>14.5376</c:v>
                </c:pt>
                <c:pt idx="3654">
                  <c:v>19.2702</c:v>
                </c:pt>
                <c:pt idx="3655">
                  <c:v>18.8035</c:v>
                </c:pt>
                <c:pt idx="3656">
                  <c:v>21.0689</c:v>
                </c:pt>
                <c:pt idx="3657">
                  <c:v>18.52209999999998</c:v>
                </c:pt>
                <c:pt idx="3658">
                  <c:v>18.1528</c:v>
                </c:pt>
                <c:pt idx="3659">
                  <c:v>15.0612</c:v>
                </c:pt>
                <c:pt idx="3660">
                  <c:v>9.1843</c:v>
                </c:pt>
                <c:pt idx="3661">
                  <c:v>12.4144</c:v>
                </c:pt>
                <c:pt idx="3662">
                  <c:v>20.4908</c:v>
                </c:pt>
                <c:pt idx="3663">
                  <c:v>9.392</c:v>
                </c:pt>
                <c:pt idx="3664">
                  <c:v>10.495</c:v>
                </c:pt>
                <c:pt idx="3665">
                  <c:v>20.9019</c:v>
                </c:pt>
                <c:pt idx="3666">
                  <c:v>18.84</c:v>
                </c:pt>
                <c:pt idx="3667">
                  <c:v>18.08579999999998</c:v>
                </c:pt>
                <c:pt idx="3668">
                  <c:v>13.7492</c:v>
                </c:pt>
                <c:pt idx="3669">
                  <c:v>10.608</c:v>
                </c:pt>
                <c:pt idx="3670">
                  <c:v>11.1541</c:v>
                </c:pt>
                <c:pt idx="3671">
                  <c:v>10.2911</c:v>
                </c:pt>
                <c:pt idx="3672">
                  <c:v>14.8571</c:v>
                </c:pt>
                <c:pt idx="3673">
                  <c:v>15.632</c:v>
                </c:pt>
                <c:pt idx="3674">
                  <c:v>8.846200000000001</c:v>
                </c:pt>
                <c:pt idx="3675">
                  <c:v>9.5648</c:v>
                </c:pt>
                <c:pt idx="3676">
                  <c:v>16.48059999999998</c:v>
                </c:pt>
                <c:pt idx="3677">
                  <c:v>18.0142</c:v>
                </c:pt>
                <c:pt idx="3678">
                  <c:v>23.2082</c:v>
                </c:pt>
                <c:pt idx="3679">
                  <c:v>11.2192</c:v>
                </c:pt>
                <c:pt idx="3680">
                  <c:v>15.9087</c:v>
                </c:pt>
                <c:pt idx="3681">
                  <c:v>20.1932</c:v>
                </c:pt>
                <c:pt idx="3682">
                  <c:v>19.2152</c:v>
                </c:pt>
                <c:pt idx="3683">
                  <c:v>8.8148</c:v>
                </c:pt>
                <c:pt idx="3684">
                  <c:v>15.8876</c:v>
                </c:pt>
                <c:pt idx="3685">
                  <c:v>8.4336</c:v>
                </c:pt>
                <c:pt idx="3686">
                  <c:v>23.28869999999998</c:v>
                </c:pt>
                <c:pt idx="3687">
                  <c:v>22.0909</c:v>
                </c:pt>
                <c:pt idx="3688">
                  <c:v>14.0732</c:v>
                </c:pt>
                <c:pt idx="3689">
                  <c:v>20.2959</c:v>
                </c:pt>
                <c:pt idx="3690">
                  <c:v>18.0885</c:v>
                </c:pt>
                <c:pt idx="3691">
                  <c:v>10.626</c:v>
                </c:pt>
                <c:pt idx="3692">
                  <c:v>18.6569</c:v>
                </c:pt>
                <c:pt idx="3693">
                  <c:v>19.1587</c:v>
                </c:pt>
                <c:pt idx="3694">
                  <c:v>12.179</c:v>
                </c:pt>
                <c:pt idx="3695">
                  <c:v>22.1691</c:v>
                </c:pt>
                <c:pt idx="3696">
                  <c:v>13.9014</c:v>
                </c:pt>
                <c:pt idx="3697">
                  <c:v>28.3572</c:v>
                </c:pt>
                <c:pt idx="3698">
                  <c:v>17.079</c:v>
                </c:pt>
                <c:pt idx="3699">
                  <c:v>16.4374</c:v>
                </c:pt>
                <c:pt idx="3700">
                  <c:v>17.98969999999998</c:v>
                </c:pt>
                <c:pt idx="3701">
                  <c:v>23.3974</c:v>
                </c:pt>
                <c:pt idx="3702">
                  <c:v>12.5815</c:v>
                </c:pt>
                <c:pt idx="3703">
                  <c:v>12.7865</c:v>
                </c:pt>
                <c:pt idx="3704">
                  <c:v>9.484300000000001</c:v>
                </c:pt>
                <c:pt idx="3705">
                  <c:v>10.6793</c:v>
                </c:pt>
                <c:pt idx="3706">
                  <c:v>10.6804</c:v>
                </c:pt>
                <c:pt idx="3707">
                  <c:v>25.5367</c:v>
                </c:pt>
                <c:pt idx="3708">
                  <c:v>10.5705</c:v>
                </c:pt>
                <c:pt idx="3709">
                  <c:v>6.4957</c:v>
                </c:pt>
                <c:pt idx="3710">
                  <c:v>13.4505</c:v>
                </c:pt>
                <c:pt idx="3711">
                  <c:v>15.2648</c:v>
                </c:pt>
                <c:pt idx="3712">
                  <c:v>21.337</c:v>
                </c:pt>
                <c:pt idx="3713">
                  <c:v>19.3936</c:v>
                </c:pt>
                <c:pt idx="3714">
                  <c:v>16.1163</c:v>
                </c:pt>
                <c:pt idx="3715">
                  <c:v>18.994</c:v>
                </c:pt>
                <c:pt idx="3716">
                  <c:v>11.7152</c:v>
                </c:pt>
                <c:pt idx="3717">
                  <c:v>9.0311</c:v>
                </c:pt>
                <c:pt idx="3718">
                  <c:v>21.3904</c:v>
                </c:pt>
                <c:pt idx="3719">
                  <c:v>8.5866</c:v>
                </c:pt>
                <c:pt idx="3720">
                  <c:v>9.2889</c:v>
                </c:pt>
                <c:pt idx="3721">
                  <c:v>16.181</c:v>
                </c:pt>
                <c:pt idx="3722">
                  <c:v>17.4996</c:v>
                </c:pt>
                <c:pt idx="3723">
                  <c:v>23.7832</c:v>
                </c:pt>
                <c:pt idx="3724">
                  <c:v>13.3928</c:v>
                </c:pt>
                <c:pt idx="3725">
                  <c:v>15.1516</c:v>
                </c:pt>
                <c:pt idx="3726">
                  <c:v>28.0948</c:v>
                </c:pt>
                <c:pt idx="3727">
                  <c:v>7.8748</c:v>
                </c:pt>
                <c:pt idx="3728">
                  <c:v>9.887300000000001</c:v>
                </c:pt>
                <c:pt idx="3729">
                  <c:v>19.6979</c:v>
                </c:pt>
                <c:pt idx="3730">
                  <c:v>16.7898</c:v>
                </c:pt>
                <c:pt idx="3731">
                  <c:v>17.439</c:v>
                </c:pt>
                <c:pt idx="3732">
                  <c:v>9.4791</c:v>
                </c:pt>
                <c:pt idx="3733">
                  <c:v>11.043</c:v>
                </c:pt>
                <c:pt idx="3734">
                  <c:v>16.7167</c:v>
                </c:pt>
                <c:pt idx="3735">
                  <c:v>17.5315</c:v>
                </c:pt>
                <c:pt idx="3736">
                  <c:v>19.3478</c:v>
                </c:pt>
                <c:pt idx="3737">
                  <c:v>14.9527</c:v>
                </c:pt>
                <c:pt idx="3738">
                  <c:v>16.4644</c:v>
                </c:pt>
                <c:pt idx="3739">
                  <c:v>16.625</c:v>
                </c:pt>
                <c:pt idx="3740">
                  <c:v>10.3232</c:v>
                </c:pt>
                <c:pt idx="3741">
                  <c:v>13.1854</c:v>
                </c:pt>
                <c:pt idx="3742">
                  <c:v>12.2244</c:v>
                </c:pt>
                <c:pt idx="3743">
                  <c:v>15.6019</c:v>
                </c:pt>
                <c:pt idx="3744">
                  <c:v>13.806</c:v>
                </c:pt>
                <c:pt idx="3745">
                  <c:v>22.627</c:v>
                </c:pt>
                <c:pt idx="3746">
                  <c:v>14.2561</c:v>
                </c:pt>
                <c:pt idx="3747">
                  <c:v>12.6381</c:v>
                </c:pt>
                <c:pt idx="3748">
                  <c:v>14.0228</c:v>
                </c:pt>
                <c:pt idx="3749">
                  <c:v>17.3872</c:v>
                </c:pt>
                <c:pt idx="3750">
                  <c:v>14.1539</c:v>
                </c:pt>
                <c:pt idx="3751">
                  <c:v>13.2562</c:v>
                </c:pt>
                <c:pt idx="3752">
                  <c:v>18.7906</c:v>
                </c:pt>
                <c:pt idx="3753">
                  <c:v>14.7314</c:v>
                </c:pt>
                <c:pt idx="3754">
                  <c:v>13.6168</c:v>
                </c:pt>
                <c:pt idx="3755">
                  <c:v>22.4369</c:v>
                </c:pt>
                <c:pt idx="3756">
                  <c:v>11.5896</c:v>
                </c:pt>
                <c:pt idx="3757">
                  <c:v>15.7695</c:v>
                </c:pt>
                <c:pt idx="3758">
                  <c:v>13.3471</c:v>
                </c:pt>
                <c:pt idx="3759">
                  <c:v>7.525899999999998</c:v>
                </c:pt>
                <c:pt idx="3760">
                  <c:v>13.3274</c:v>
                </c:pt>
                <c:pt idx="3761">
                  <c:v>8.697900000000001</c:v>
                </c:pt>
                <c:pt idx="3762">
                  <c:v>22.6579</c:v>
                </c:pt>
                <c:pt idx="3763">
                  <c:v>20.91079999999998</c:v>
                </c:pt>
                <c:pt idx="3764">
                  <c:v>17.405</c:v>
                </c:pt>
                <c:pt idx="3765">
                  <c:v>19.939</c:v>
                </c:pt>
                <c:pt idx="3766">
                  <c:v>13.2496</c:v>
                </c:pt>
                <c:pt idx="3767">
                  <c:v>13.8596</c:v>
                </c:pt>
                <c:pt idx="3768">
                  <c:v>14.201</c:v>
                </c:pt>
                <c:pt idx="3769">
                  <c:v>13.8104</c:v>
                </c:pt>
                <c:pt idx="3770">
                  <c:v>15.3465</c:v>
                </c:pt>
                <c:pt idx="3771">
                  <c:v>17.0783</c:v>
                </c:pt>
                <c:pt idx="3772">
                  <c:v>17.3861</c:v>
                </c:pt>
                <c:pt idx="3773">
                  <c:v>11.1251</c:v>
                </c:pt>
                <c:pt idx="3774">
                  <c:v>15.5447</c:v>
                </c:pt>
                <c:pt idx="3775">
                  <c:v>10.7199</c:v>
                </c:pt>
                <c:pt idx="3776">
                  <c:v>16.31480000000001</c:v>
                </c:pt>
                <c:pt idx="3777">
                  <c:v>8.8481</c:v>
                </c:pt>
                <c:pt idx="3778">
                  <c:v>19.0177</c:v>
                </c:pt>
                <c:pt idx="3779">
                  <c:v>8.260300000000001</c:v>
                </c:pt>
                <c:pt idx="3780">
                  <c:v>10.9118</c:v>
                </c:pt>
                <c:pt idx="3781">
                  <c:v>21.3322</c:v>
                </c:pt>
                <c:pt idx="3782">
                  <c:v>18.3367</c:v>
                </c:pt>
                <c:pt idx="3783">
                  <c:v>13.9054</c:v>
                </c:pt>
                <c:pt idx="3784">
                  <c:v>12.2413</c:v>
                </c:pt>
                <c:pt idx="3785">
                  <c:v>10.0663</c:v>
                </c:pt>
                <c:pt idx="3786">
                  <c:v>17.65919999999999</c:v>
                </c:pt>
                <c:pt idx="3787">
                  <c:v>15.7941</c:v>
                </c:pt>
                <c:pt idx="3788">
                  <c:v>18.3232</c:v>
                </c:pt>
                <c:pt idx="3789">
                  <c:v>16.6514</c:v>
                </c:pt>
                <c:pt idx="3790">
                  <c:v>25.6315</c:v>
                </c:pt>
                <c:pt idx="3791">
                  <c:v>18.49309999999998</c:v>
                </c:pt>
                <c:pt idx="3792">
                  <c:v>10.2863</c:v>
                </c:pt>
                <c:pt idx="3793">
                  <c:v>14.3148</c:v>
                </c:pt>
                <c:pt idx="3794">
                  <c:v>17.2018</c:v>
                </c:pt>
                <c:pt idx="3795">
                  <c:v>6.7437</c:v>
                </c:pt>
                <c:pt idx="3796">
                  <c:v>10.8655</c:v>
                </c:pt>
                <c:pt idx="3797">
                  <c:v>8.5251</c:v>
                </c:pt>
                <c:pt idx="3798">
                  <c:v>11.174</c:v>
                </c:pt>
                <c:pt idx="3799">
                  <c:v>11.6582</c:v>
                </c:pt>
                <c:pt idx="3800">
                  <c:v>13.8098</c:v>
                </c:pt>
                <c:pt idx="3801">
                  <c:v>23.12730000000001</c:v>
                </c:pt>
                <c:pt idx="3802">
                  <c:v>19.8038</c:v>
                </c:pt>
                <c:pt idx="3803">
                  <c:v>12.777</c:v>
                </c:pt>
                <c:pt idx="3804">
                  <c:v>11.3717</c:v>
                </c:pt>
                <c:pt idx="3805">
                  <c:v>10.5797</c:v>
                </c:pt>
                <c:pt idx="3806">
                  <c:v>10.9313</c:v>
                </c:pt>
                <c:pt idx="3807">
                  <c:v>23.2056</c:v>
                </c:pt>
                <c:pt idx="3808">
                  <c:v>15.2743</c:v>
                </c:pt>
                <c:pt idx="3809">
                  <c:v>19.474</c:v>
                </c:pt>
                <c:pt idx="3810">
                  <c:v>19.21120000000001</c:v>
                </c:pt>
                <c:pt idx="3811">
                  <c:v>14.5812</c:v>
                </c:pt>
                <c:pt idx="3812">
                  <c:v>18.4817</c:v>
                </c:pt>
                <c:pt idx="3813">
                  <c:v>20.1635</c:v>
                </c:pt>
                <c:pt idx="3814">
                  <c:v>11.9265</c:v>
                </c:pt>
                <c:pt idx="3815">
                  <c:v>10.4297</c:v>
                </c:pt>
                <c:pt idx="3816">
                  <c:v>15.5633</c:v>
                </c:pt>
                <c:pt idx="3817">
                  <c:v>15.1112</c:v>
                </c:pt>
                <c:pt idx="3818">
                  <c:v>28.8851</c:v>
                </c:pt>
                <c:pt idx="3819">
                  <c:v>21.7623</c:v>
                </c:pt>
                <c:pt idx="3820">
                  <c:v>13.0668</c:v>
                </c:pt>
                <c:pt idx="3821">
                  <c:v>22.4133</c:v>
                </c:pt>
                <c:pt idx="3822">
                  <c:v>19.9406</c:v>
                </c:pt>
                <c:pt idx="3823">
                  <c:v>20.935</c:v>
                </c:pt>
                <c:pt idx="3824">
                  <c:v>8.349300000000001</c:v>
                </c:pt>
                <c:pt idx="3825">
                  <c:v>9.093200000000001</c:v>
                </c:pt>
                <c:pt idx="3826">
                  <c:v>15.7292</c:v>
                </c:pt>
                <c:pt idx="3827">
                  <c:v>16.7785</c:v>
                </c:pt>
                <c:pt idx="3828">
                  <c:v>16.10140000000001</c:v>
                </c:pt>
                <c:pt idx="3829">
                  <c:v>9.286300000000001</c:v>
                </c:pt>
                <c:pt idx="3830">
                  <c:v>10.1392</c:v>
                </c:pt>
                <c:pt idx="3831">
                  <c:v>14.5358</c:v>
                </c:pt>
                <c:pt idx="3832">
                  <c:v>18.94229999999998</c:v>
                </c:pt>
                <c:pt idx="3833">
                  <c:v>18.94839999999998</c:v>
                </c:pt>
                <c:pt idx="3834">
                  <c:v>26.6162</c:v>
                </c:pt>
                <c:pt idx="3835">
                  <c:v>16.8471</c:v>
                </c:pt>
                <c:pt idx="3836">
                  <c:v>14.343</c:v>
                </c:pt>
                <c:pt idx="3837">
                  <c:v>17.1519</c:v>
                </c:pt>
                <c:pt idx="3838">
                  <c:v>21.7484</c:v>
                </c:pt>
                <c:pt idx="3839">
                  <c:v>22.3822</c:v>
                </c:pt>
                <c:pt idx="3840">
                  <c:v>14.3049</c:v>
                </c:pt>
                <c:pt idx="3841">
                  <c:v>15.2523</c:v>
                </c:pt>
                <c:pt idx="3842">
                  <c:v>17.2327</c:v>
                </c:pt>
                <c:pt idx="3843">
                  <c:v>21.7612</c:v>
                </c:pt>
                <c:pt idx="3844">
                  <c:v>13.6827</c:v>
                </c:pt>
                <c:pt idx="3845">
                  <c:v>13.6639</c:v>
                </c:pt>
                <c:pt idx="3846">
                  <c:v>18.13500000000001</c:v>
                </c:pt>
                <c:pt idx="3847">
                  <c:v>11.416</c:v>
                </c:pt>
                <c:pt idx="3848">
                  <c:v>17.809</c:v>
                </c:pt>
                <c:pt idx="3849">
                  <c:v>21.3322</c:v>
                </c:pt>
                <c:pt idx="3850">
                  <c:v>16.1811</c:v>
                </c:pt>
                <c:pt idx="3851">
                  <c:v>18.5085</c:v>
                </c:pt>
                <c:pt idx="3852">
                  <c:v>8.013800000000001</c:v>
                </c:pt>
                <c:pt idx="3853">
                  <c:v>16.6527</c:v>
                </c:pt>
                <c:pt idx="3854">
                  <c:v>15.7659</c:v>
                </c:pt>
                <c:pt idx="3855">
                  <c:v>21.5773</c:v>
                </c:pt>
                <c:pt idx="3856">
                  <c:v>23.45189999999999</c:v>
                </c:pt>
                <c:pt idx="3857">
                  <c:v>22.76889999999998</c:v>
                </c:pt>
                <c:pt idx="3858">
                  <c:v>6.9272</c:v>
                </c:pt>
                <c:pt idx="3859">
                  <c:v>23.0882</c:v>
                </c:pt>
                <c:pt idx="3860">
                  <c:v>16.9152</c:v>
                </c:pt>
                <c:pt idx="3861">
                  <c:v>10.5334</c:v>
                </c:pt>
                <c:pt idx="3862">
                  <c:v>12.0554</c:v>
                </c:pt>
                <c:pt idx="3863">
                  <c:v>12.0243</c:v>
                </c:pt>
                <c:pt idx="3864">
                  <c:v>13.2106</c:v>
                </c:pt>
                <c:pt idx="3865">
                  <c:v>20.94249999999998</c:v>
                </c:pt>
                <c:pt idx="3866">
                  <c:v>7.340899999999999</c:v>
                </c:pt>
                <c:pt idx="3867">
                  <c:v>20.913</c:v>
                </c:pt>
                <c:pt idx="3868">
                  <c:v>14.3257</c:v>
                </c:pt>
                <c:pt idx="3869">
                  <c:v>7.0295</c:v>
                </c:pt>
                <c:pt idx="3870">
                  <c:v>9.522300000000001</c:v>
                </c:pt>
                <c:pt idx="3871">
                  <c:v>15.7916</c:v>
                </c:pt>
                <c:pt idx="3872">
                  <c:v>10.9901</c:v>
                </c:pt>
                <c:pt idx="3873">
                  <c:v>23.036</c:v>
                </c:pt>
                <c:pt idx="3874">
                  <c:v>12.9172</c:v>
                </c:pt>
                <c:pt idx="3875">
                  <c:v>9.3334</c:v>
                </c:pt>
                <c:pt idx="3876">
                  <c:v>15.8884</c:v>
                </c:pt>
                <c:pt idx="3877">
                  <c:v>20.22019999999998</c:v>
                </c:pt>
                <c:pt idx="3878">
                  <c:v>15.5053</c:v>
                </c:pt>
                <c:pt idx="3879">
                  <c:v>13.9595</c:v>
                </c:pt>
                <c:pt idx="3880">
                  <c:v>17.0758</c:v>
                </c:pt>
                <c:pt idx="3881">
                  <c:v>24.3937</c:v>
                </c:pt>
                <c:pt idx="3882">
                  <c:v>13.408</c:v>
                </c:pt>
                <c:pt idx="3883">
                  <c:v>10.0772</c:v>
                </c:pt>
                <c:pt idx="3884">
                  <c:v>9.7613</c:v>
                </c:pt>
                <c:pt idx="3885">
                  <c:v>13.5178</c:v>
                </c:pt>
                <c:pt idx="3886">
                  <c:v>17.4774</c:v>
                </c:pt>
                <c:pt idx="3887">
                  <c:v>19.5646</c:v>
                </c:pt>
                <c:pt idx="3888">
                  <c:v>13.3114</c:v>
                </c:pt>
                <c:pt idx="3889">
                  <c:v>8.1226</c:v>
                </c:pt>
                <c:pt idx="3890">
                  <c:v>11.7233</c:v>
                </c:pt>
                <c:pt idx="3891">
                  <c:v>18.8962</c:v>
                </c:pt>
                <c:pt idx="3892">
                  <c:v>12.5001</c:v>
                </c:pt>
                <c:pt idx="3893">
                  <c:v>16.4111</c:v>
                </c:pt>
                <c:pt idx="3894">
                  <c:v>17.1406</c:v>
                </c:pt>
                <c:pt idx="3895">
                  <c:v>12.42</c:v>
                </c:pt>
                <c:pt idx="3896">
                  <c:v>20.6451</c:v>
                </c:pt>
                <c:pt idx="3897">
                  <c:v>11.3545</c:v>
                </c:pt>
                <c:pt idx="3898">
                  <c:v>13.3327</c:v>
                </c:pt>
                <c:pt idx="3899">
                  <c:v>8.9649</c:v>
                </c:pt>
                <c:pt idx="3900">
                  <c:v>16.2471</c:v>
                </c:pt>
                <c:pt idx="3901">
                  <c:v>16.6824</c:v>
                </c:pt>
                <c:pt idx="3902">
                  <c:v>16.1902</c:v>
                </c:pt>
                <c:pt idx="3903">
                  <c:v>18.6568</c:v>
                </c:pt>
                <c:pt idx="3904">
                  <c:v>15.4201</c:v>
                </c:pt>
                <c:pt idx="3905">
                  <c:v>11.1569</c:v>
                </c:pt>
                <c:pt idx="3906">
                  <c:v>18.997</c:v>
                </c:pt>
                <c:pt idx="3907">
                  <c:v>13.0452</c:v>
                </c:pt>
                <c:pt idx="3908">
                  <c:v>11.0257</c:v>
                </c:pt>
                <c:pt idx="3909">
                  <c:v>19.3276</c:v>
                </c:pt>
                <c:pt idx="3910">
                  <c:v>10.473</c:v>
                </c:pt>
                <c:pt idx="3911">
                  <c:v>15.3453</c:v>
                </c:pt>
                <c:pt idx="3912">
                  <c:v>16.748</c:v>
                </c:pt>
                <c:pt idx="3913">
                  <c:v>11.8876</c:v>
                </c:pt>
                <c:pt idx="3914">
                  <c:v>9.6652</c:v>
                </c:pt>
                <c:pt idx="3915">
                  <c:v>13.7838</c:v>
                </c:pt>
                <c:pt idx="3916">
                  <c:v>18.67299999999999</c:v>
                </c:pt>
                <c:pt idx="3917">
                  <c:v>10.4009</c:v>
                </c:pt>
                <c:pt idx="3918">
                  <c:v>9.7211</c:v>
                </c:pt>
                <c:pt idx="3919">
                  <c:v>17.2609</c:v>
                </c:pt>
                <c:pt idx="3920">
                  <c:v>19.8206</c:v>
                </c:pt>
                <c:pt idx="3921">
                  <c:v>20.33770000000001</c:v>
                </c:pt>
                <c:pt idx="3922">
                  <c:v>10.4945</c:v>
                </c:pt>
                <c:pt idx="3923">
                  <c:v>12.5416</c:v>
                </c:pt>
                <c:pt idx="3924">
                  <c:v>22.3002</c:v>
                </c:pt>
                <c:pt idx="3925">
                  <c:v>22.2083</c:v>
                </c:pt>
                <c:pt idx="3926">
                  <c:v>10.8187</c:v>
                </c:pt>
                <c:pt idx="3927">
                  <c:v>14.5898</c:v>
                </c:pt>
                <c:pt idx="3928">
                  <c:v>10.0472</c:v>
                </c:pt>
                <c:pt idx="3929">
                  <c:v>19.0626</c:v>
                </c:pt>
                <c:pt idx="3930">
                  <c:v>6.8724</c:v>
                </c:pt>
                <c:pt idx="3931">
                  <c:v>21.7799</c:v>
                </c:pt>
                <c:pt idx="3932">
                  <c:v>19.5311</c:v>
                </c:pt>
                <c:pt idx="3933">
                  <c:v>20.6942</c:v>
                </c:pt>
                <c:pt idx="3934">
                  <c:v>24.5284</c:v>
                </c:pt>
                <c:pt idx="3935">
                  <c:v>14.0327</c:v>
                </c:pt>
                <c:pt idx="3936">
                  <c:v>18.0353</c:v>
                </c:pt>
                <c:pt idx="3937">
                  <c:v>17.9765</c:v>
                </c:pt>
                <c:pt idx="3938">
                  <c:v>12.5206</c:v>
                </c:pt>
                <c:pt idx="3939">
                  <c:v>13.0184</c:v>
                </c:pt>
                <c:pt idx="3940">
                  <c:v>18.8403</c:v>
                </c:pt>
                <c:pt idx="3941">
                  <c:v>13.4483</c:v>
                </c:pt>
                <c:pt idx="3942">
                  <c:v>15.3132</c:v>
                </c:pt>
                <c:pt idx="3943">
                  <c:v>9.403</c:v>
                </c:pt>
                <c:pt idx="3944">
                  <c:v>24.547</c:v>
                </c:pt>
                <c:pt idx="3945">
                  <c:v>19.5584</c:v>
                </c:pt>
                <c:pt idx="3946">
                  <c:v>16.58259999999998</c:v>
                </c:pt>
                <c:pt idx="3947">
                  <c:v>12.9498</c:v>
                </c:pt>
                <c:pt idx="3948">
                  <c:v>14.8345</c:v>
                </c:pt>
                <c:pt idx="3949">
                  <c:v>7.120399999999998</c:v>
                </c:pt>
                <c:pt idx="3950">
                  <c:v>13.9628</c:v>
                </c:pt>
                <c:pt idx="3951">
                  <c:v>15.9054</c:v>
                </c:pt>
                <c:pt idx="3952">
                  <c:v>11.6805</c:v>
                </c:pt>
                <c:pt idx="3953">
                  <c:v>15.1652</c:v>
                </c:pt>
                <c:pt idx="3954">
                  <c:v>24.2761</c:v>
                </c:pt>
                <c:pt idx="3955">
                  <c:v>15.186</c:v>
                </c:pt>
                <c:pt idx="3956">
                  <c:v>15.2813</c:v>
                </c:pt>
                <c:pt idx="3957">
                  <c:v>10.5183</c:v>
                </c:pt>
                <c:pt idx="3958">
                  <c:v>18.7906</c:v>
                </c:pt>
                <c:pt idx="3959">
                  <c:v>19.8487</c:v>
                </c:pt>
                <c:pt idx="3960">
                  <c:v>15.0932</c:v>
                </c:pt>
                <c:pt idx="3961">
                  <c:v>14.7369</c:v>
                </c:pt>
                <c:pt idx="3962">
                  <c:v>13.6394</c:v>
                </c:pt>
                <c:pt idx="3963">
                  <c:v>16.52209999999998</c:v>
                </c:pt>
                <c:pt idx="3964">
                  <c:v>14.9953</c:v>
                </c:pt>
                <c:pt idx="3965">
                  <c:v>20.2962</c:v>
                </c:pt>
                <c:pt idx="3966">
                  <c:v>15.9215</c:v>
                </c:pt>
                <c:pt idx="3967">
                  <c:v>11.8567</c:v>
                </c:pt>
                <c:pt idx="3968">
                  <c:v>25.3978</c:v>
                </c:pt>
                <c:pt idx="3969">
                  <c:v>18.6299</c:v>
                </c:pt>
                <c:pt idx="3970">
                  <c:v>11.6781</c:v>
                </c:pt>
                <c:pt idx="3971">
                  <c:v>12.5016</c:v>
                </c:pt>
                <c:pt idx="3972">
                  <c:v>12.2035</c:v>
                </c:pt>
                <c:pt idx="3973">
                  <c:v>15.2194</c:v>
                </c:pt>
                <c:pt idx="3974">
                  <c:v>9.924200000000001</c:v>
                </c:pt>
                <c:pt idx="3975">
                  <c:v>20.2612</c:v>
                </c:pt>
                <c:pt idx="3976">
                  <c:v>23.8804</c:v>
                </c:pt>
                <c:pt idx="3977">
                  <c:v>13.2441</c:v>
                </c:pt>
                <c:pt idx="3978">
                  <c:v>12.3279</c:v>
                </c:pt>
                <c:pt idx="3979">
                  <c:v>12.9138</c:v>
                </c:pt>
                <c:pt idx="3980">
                  <c:v>19.0404</c:v>
                </c:pt>
                <c:pt idx="3981">
                  <c:v>21.8188</c:v>
                </c:pt>
                <c:pt idx="3982">
                  <c:v>19.6144</c:v>
                </c:pt>
                <c:pt idx="3983">
                  <c:v>14.7655</c:v>
                </c:pt>
                <c:pt idx="3984">
                  <c:v>18.65480000000001</c:v>
                </c:pt>
                <c:pt idx="3985">
                  <c:v>5.526899999999999</c:v>
                </c:pt>
                <c:pt idx="3986">
                  <c:v>17.8266</c:v>
                </c:pt>
                <c:pt idx="3987">
                  <c:v>18.3472</c:v>
                </c:pt>
                <c:pt idx="3988">
                  <c:v>16.2272</c:v>
                </c:pt>
                <c:pt idx="3989">
                  <c:v>15.6068</c:v>
                </c:pt>
                <c:pt idx="3990">
                  <c:v>11.6476</c:v>
                </c:pt>
                <c:pt idx="3991">
                  <c:v>20.2207</c:v>
                </c:pt>
                <c:pt idx="3992">
                  <c:v>16.3294</c:v>
                </c:pt>
                <c:pt idx="3993">
                  <c:v>18.32849999999998</c:v>
                </c:pt>
                <c:pt idx="3994">
                  <c:v>12.4045</c:v>
                </c:pt>
                <c:pt idx="3995">
                  <c:v>17.44889999999998</c:v>
                </c:pt>
                <c:pt idx="3996">
                  <c:v>12.8728</c:v>
                </c:pt>
                <c:pt idx="3997">
                  <c:v>21.4323</c:v>
                </c:pt>
                <c:pt idx="3998">
                  <c:v>13.9487</c:v>
                </c:pt>
                <c:pt idx="3999">
                  <c:v>15.2847</c:v>
                </c:pt>
                <c:pt idx="4000">
                  <c:v>17.2897</c:v>
                </c:pt>
                <c:pt idx="4001">
                  <c:v>14.4367</c:v>
                </c:pt>
                <c:pt idx="4002">
                  <c:v>13.9477</c:v>
                </c:pt>
                <c:pt idx="4003">
                  <c:v>21.281</c:v>
                </c:pt>
                <c:pt idx="4004">
                  <c:v>17.6317</c:v>
                </c:pt>
                <c:pt idx="4005">
                  <c:v>17.713</c:v>
                </c:pt>
                <c:pt idx="4006">
                  <c:v>12.4934</c:v>
                </c:pt>
                <c:pt idx="4007">
                  <c:v>14.0135</c:v>
                </c:pt>
                <c:pt idx="4008">
                  <c:v>8.769300000000001</c:v>
                </c:pt>
                <c:pt idx="4009">
                  <c:v>11.1326</c:v>
                </c:pt>
                <c:pt idx="4010">
                  <c:v>18.5088</c:v>
                </c:pt>
                <c:pt idx="4011">
                  <c:v>14.3428</c:v>
                </c:pt>
                <c:pt idx="4012">
                  <c:v>19.1733</c:v>
                </c:pt>
                <c:pt idx="4013">
                  <c:v>9.3871</c:v>
                </c:pt>
                <c:pt idx="4014">
                  <c:v>12.071</c:v>
                </c:pt>
                <c:pt idx="4015">
                  <c:v>21.2667</c:v>
                </c:pt>
                <c:pt idx="4016">
                  <c:v>8.2234</c:v>
                </c:pt>
                <c:pt idx="4017">
                  <c:v>9.843</c:v>
                </c:pt>
                <c:pt idx="4018">
                  <c:v>15.0515</c:v>
                </c:pt>
                <c:pt idx="4019">
                  <c:v>13.9972</c:v>
                </c:pt>
                <c:pt idx="4020">
                  <c:v>13.7948</c:v>
                </c:pt>
                <c:pt idx="4021">
                  <c:v>23.6309</c:v>
                </c:pt>
                <c:pt idx="4022">
                  <c:v>15.9357</c:v>
                </c:pt>
                <c:pt idx="4023">
                  <c:v>10.7234</c:v>
                </c:pt>
                <c:pt idx="4024">
                  <c:v>18.8651</c:v>
                </c:pt>
                <c:pt idx="4025">
                  <c:v>18.0728</c:v>
                </c:pt>
                <c:pt idx="4026">
                  <c:v>12.9728</c:v>
                </c:pt>
                <c:pt idx="4027">
                  <c:v>15.2261</c:v>
                </c:pt>
                <c:pt idx="4028">
                  <c:v>14.9977</c:v>
                </c:pt>
                <c:pt idx="4029">
                  <c:v>20.2303</c:v>
                </c:pt>
                <c:pt idx="4030">
                  <c:v>11.3801</c:v>
                </c:pt>
                <c:pt idx="4031">
                  <c:v>9.353100000000004</c:v>
                </c:pt>
                <c:pt idx="4032">
                  <c:v>16.77509999999998</c:v>
                </c:pt>
                <c:pt idx="4033">
                  <c:v>17.1458</c:v>
                </c:pt>
                <c:pt idx="4034">
                  <c:v>7.2667</c:v>
                </c:pt>
                <c:pt idx="4035">
                  <c:v>18.2254</c:v>
                </c:pt>
                <c:pt idx="4036">
                  <c:v>10.2317</c:v>
                </c:pt>
                <c:pt idx="4037">
                  <c:v>10.3011</c:v>
                </c:pt>
                <c:pt idx="4038">
                  <c:v>11.566</c:v>
                </c:pt>
                <c:pt idx="4039">
                  <c:v>27.1697</c:v>
                </c:pt>
                <c:pt idx="4040">
                  <c:v>21.17770000000001</c:v>
                </c:pt>
                <c:pt idx="4041">
                  <c:v>25.32090000000001</c:v>
                </c:pt>
                <c:pt idx="4042">
                  <c:v>28.12269999999998</c:v>
                </c:pt>
                <c:pt idx="4043">
                  <c:v>8.561300000000001</c:v>
                </c:pt>
                <c:pt idx="4044">
                  <c:v>5.8744</c:v>
                </c:pt>
                <c:pt idx="4045">
                  <c:v>12.1436</c:v>
                </c:pt>
                <c:pt idx="4046">
                  <c:v>21.3796</c:v>
                </c:pt>
                <c:pt idx="4047">
                  <c:v>13.4568</c:v>
                </c:pt>
                <c:pt idx="4048">
                  <c:v>17.0735</c:v>
                </c:pt>
                <c:pt idx="4049">
                  <c:v>16.8548</c:v>
                </c:pt>
                <c:pt idx="4050">
                  <c:v>12.7011</c:v>
                </c:pt>
                <c:pt idx="4051">
                  <c:v>17.2758</c:v>
                </c:pt>
                <c:pt idx="4052">
                  <c:v>22.6245</c:v>
                </c:pt>
                <c:pt idx="4053">
                  <c:v>12.6536</c:v>
                </c:pt>
                <c:pt idx="4054">
                  <c:v>18.3084</c:v>
                </c:pt>
                <c:pt idx="4055">
                  <c:v>19.6616</c:v>
                </c:pt>
                <c:pt idx="4056">
                  <c:v>9.4814</c:v>
                </c:pt>
                <c:pt idx="4057">
                  <c:v>22.7524</c:v>
                </c:pt>
                <c:pt idx="4058">
                  <c:v>13.5389</c:v>
                </c:pt>
                <c:pt idx="4059">
                  <c:v>11.6952</c:v>
                </c:pt>
                <c:pt idx="4060">
                  <c:v>11.037</c:v>
                </c:pt>
                <c:pt idx="4061">
                  <c:v>15.3911</c:v>
                </c:pt>
                <c:pt idx="4062">
                  <c:v>8.184200000000001</c:v>
                </c:pt>
                <c:pt idx="4063">
                  <c:v>9.2087</c:v>
                </c:pt>
                <c:pt idx="4064">
                  <c:v>19.6262</c:v>
                </c:pt>
                <c:pt idx="4065">
                  <c:v>19.875</c:v>
                </c:pt>
                <c:pt idx="4066">
                  <c:v>21.4982</c:v>
                </c:pt>
                <c:pt idx="4067">
                  <c:v>8.0076</c:v>
                </c:pt>
                <c:pt idx="4068">
                  <c:v>15.4538</c:v>
                </c:pt>
                <c:pt idx="4069">
                  <c:v>26.46409999999998</c:v>
                </c:pt>
                <c:pt idx="4070">
                  <c:v>15.0369</c:v>
                </c:pt>
                <c:pt idx="4071">
                  <c:v>17.6499</c:v>
                </c:pt>
                <c:pt idx="4072">
                  <c:v>13.6777</c:v>
                </c:pt>
                <c:pt idx="4073">
                  <c:v>22.1068</c:v>
                </c:pt>
                <c:pt idx="4074">
                  <c:v>24.3597</c:v>
                </c:pt>
                <c:pt idx="4075">
                  <c:v>9.9167</c:v>
                </c:pt>
                <c:pt idx="4076">
                  <c:v>23.0516</c:v>
                </c:pt>
                <c:pt idx="4077">
                  <c:v>18.3484</c:v>
                </c:pt>
                <c:pt idx="4078">
                  <c:v>25.0471</c:v>
                </c:pt>
                <c:pt idx="4079">
                  <c:v>13.6791</c:v>
                </c:pt>
                <c:pt idx="4080">
                  <c:v>11.014</c:v>
                </c:pt>
                <c:pt idx="4081">
                  <c:v>12.5939</c:v>
                </c:pt>
                <c:pt idx="4082">
                  <c:v>15.2359</c:v>
                </c:pt>
                <c:pt idx="4083">
                  <c:v>17.0701</c:v>
                </c:pt>
                <c:pt idx="4084">
                  <c:v>15.1462</c:v>
                </c:pt>
                <c:pt idx="4085">
                  <c:v>15.3125</c:v>
                </c:pt>
                <c:pt idx="4086">
                  <c:v>14.7885</c:v>
                </c:pt>
                <c:pt idx="4087">
                  <c:v>11.0043</c:v>
                </c:pt>
                <c:pt idx="4088">
                  <c:v>19.93680000000001</c:v>
                </c:pt>
                <c:pt idx="4089">
                  <c:v>19.476</c:v>
                </c:pt>
                <c:pt idx="4090">
                  <c:v>19.4662</c:v>
                </c:pt>
                <c:pt idx="4091">
                  <c:v>13.7578</c:v>
                </c:pt>
                <c:pt idx="4092">
                  <c:v>13.2637</c:v>
                </c:pt>
                <c:pt idx="4093">
                  <c:v>10.9618</c:v>
                </c:pt>
                <c:pt idx="4094">
                  <c:v>16.96219999999998</c:v>
                </c:pt>
                <c:pt idx="4095">
                  <c:v>9.853200000000002</c:v>
                </c:pt>
                <c:pt idx="4096">
                  <c:v>11.588</c:v>
                </c:pt>
                <c:pt idx="4097">
                  <c:v>9.59</c:v>
                </c:pt>
                <c:pt idx="4098">
                  <c:v>22.4925</c:v>
                </c:pt>
                <c:pt idx="4099">
                  <c:v>21.0468</c:v>
                </c:pt>
                <c:pt idx="4100">
                  <c:v>15.8272</c:v>
                </c:pt>
                <c:pt idx="4101">
                  <c:v>9.3794</c:v>
                </c:pt>
                <c:pt idx="4102">
                  <c:v>26.066</c:v>
                </c:pt>
                <c:pt idx="4103">
                  <c:v>18.1466</c:v>
                </c:pt>
                <c:pt idx="4104">
                  <c:v>16.2848</c:v>
                </c:pt>
                <c:pt idx="4105">
                  <c:v>10.5249</c:v>
                </c:pt>
                <c:pt idx="4106">
                  <c:v>14.4553</c:v>
                </c:pt>
                <c:pt idx="4107">
                  <c:v>6.7772</c:v>
                </c:pt>
                <c:pt idx="4108">
                  <c:v>15.703</c:v>
                </c:pt>
                <c:pt idx="4109">
                  <c:v>12.4924</c:v>
                </c:pt>
                <c:pt idx="4110">
                  <c:v>13.1405</c:v>
                </c:pt>
                <c:pt idx="4111">
                  <c:v>21.4781</c:v>
                </c:pt>
                <c:pt idx="4112">
                  <c:v>18.2306</c:v>
                </c:pt>
                <c:pt idx="4113">
                  <c:v>22.91989999999999</c:v>
                </c:pt>
                <c:pt idx="4114">
                  <c:v>11.2758</c:v>
                </c:pt>
                <c:pt idx="4115">
                  <c:v>19.6086</c:v>
                </c:pt>
                <c:pt idx="4116">
                  <c:v>22.2047</c:v>
                </c:pt>
                <c:pt idx="4117">
                  <c:v>13.1061</c:v>
                </c:pt>
                <c:pt idx="4118">
                  <c:v>17.4144</c:v>
                </c:pt>
                <c:pt idx="4119">
                  <c:v>21.9907</c:v>
                </c:pt>
                <c:pt idx="4120">
                  <c:v>15.6283</c:v>
                </c:pt>
                <c:pt idx="4121">
                  <c:v>19.941</c:v>
                </c:pt>
                <c:pt idx="4122">
                  <c:v>7.9247</c:v>
                </c:pt>
                <c:pt idx="4123">
                  <c:v>17.8303</c:v>
                </c:pt>
                <c:pt idx="4124">
                  <c:v>13.9505</c:v>
                </c:pt>
                <c:pt idx="4125">
                  <c:v>13.7077</c:v>
                </c:pt>
                <c:pt idx="4126">
                  <c:v>25.6259</c:v>
                </c:pt>
                <c:pt idx="4127">
                  <c:v>22.9242</c:v>
                </c:pt>
                <c:pt idx="4128">
                  <c:v>13.5993</c:v>
                </c:pt>
                <c:pt idx="4129">
                  <c:v>4.962899999999999</c:v>
                </c:pt>
                <c:pt idx="4130">
                  <c:v>16.5243</c:v>
                </c:pt>
                <c:pt idx="4131">
                  <c:v>31.3602</c:v>
                </c:pt>
                <c:pt idx="4132">
                  <c:v>15.857</c:v>
                </c:pt>
                <c:pt idx="4133">
                  <c:v>15.4348</c:v>
                </c:pt>
                <c:pt idx="4134">
                  <c:v>22.0811</c:v>
                </c:pt>
                <c:pt idx="4135">
                  <c:v>8.025</c:v>
                </c:pt>
                <c:pt idx="4136">
                  <c:v>16.3525</c:v>
                </c:pt>
                <c:pt idx="4137">
                  <c:v>15.6153</c:v>
                </c:pt>
                <c:pt idx="4138">
                  <c:v>18.51749999999999</c:v>
                </c:pt>
                <c:pt idx="4139">
                  <c:v>14.9435</c:v>
                </c:pt>
                <c:pt idx="4140">
                  <c:v>17.3219</c:v>
                </c:pt>
                <c:pt idx="4141">
                  <c:v>20.49879999999998</c:v>
                </c:pt>
                <c:pt idx="4142">
                  <c:v>14.3168</c:v>
                </c:pt>
                <c:pt idx="4143">
                  <c:v>17.5532</c:v>
                </c:pt>
                <c:pt idx="4144">
                  <c:v>15.0417</c:v>
                </c:pt>
                <c:pt idx="4145">
                  <c:v>16.1705</c:v>
                </c:pt>
                <c:pt idx="4146">
                  <c:v>12.5153</c:v>
                </c:pt>
                <c:pt idx="4147">
                  <c:v>18.8706</c:v>
                </c:pt>
                <c:pt idx="4148">
                  <c:v>10.933</c:v>
                </c:pt>
                <c:pt idx="4149">
                  <c:v>8.763800000000001</c:v>
                </c:pt>
                <c:pt idx="4150">
                  <c:v>12.9844</c:v>
                </c:pt>
                <c:pt idx="4151">
                  <c:v>14.8413</c:v>
                </c:pt>
                <c:pt idx="4152">
                  <c:v>13.9109</c:v>
                </c:pt>
                <c:pt idx="4153">
                  <c:v>13.2521</c:v>
                </c:pt>
                <c:pt idx="4154">
                  <c:v>13.6058</c:v>
                </c:pt>
                <c:pt idx="4155">
                  <c:v>11.4282</c:v>
                </c:pt>
                <c:pt idx="4156">
                  <c:v>12.9627</c:v>
                </c:pt>
                <c:pt idx="4157">
                  <c:v>11.4099</c:v>
                </c:pt>
                <c:pt idx="4158">
                  <c:v>18.48519999999998</c:v>
                </c:pt>
                <c:pt idx="4159">
                  <c:v>24.6883</c:v>
                </c:pt>
                <c:pt idx="4160">
                  <c:v>22.83299999999999</c:v>
                </c:pt>
                <c:pt idx="4161">
                  <c:v>12.7613</c:v>
                </c:pt>
                <c:pt idx="4162">
                  <c:v>12.0091</c:v>
                </c:pt>
                <c:pt idx="4163">
                  <c:v>9.8364</c:v>
                </c:pt>
                <c:pt idx="4164">
                  <c:v>18.1543</c:v>
                </c:pt>
                <c:pt idx="4165">
                  <c:v>20.8227</c:v>
                </c:pt>
                <c:pt idx="4166">
                  <c:v>24.3395</c:v>
                </c:pt>
                <c:pt idx="4167">
                  <c:v>19.3297</c:v>
                </c:pt>
                <c:pt idx="4168">
                  <c:v>15.2416</c:v>
                </c:pt>
                <c:pt idx="4169">
                  <c:v>11.9422</c:v>
                </c:pt>
                <c:pt idx="4170">
                  <c:v>13.5078</c:v>
                </c:pt>
                <c:pt idx="4171">
                  <c:v>19.6754</c:v>
                </c:pt>
                <c:pt idx="4172">
                  <c:v>19.0548</c:v>
                </c:pt>
                <c:pt idx="4173">
                  <c:v>21.5944</c:v>
                </c:pt>
                <c:pt idx="4174">
                  <c:v>29.4695</c:v>
                </c:pt>
                <c:pt idx="4175">
                  <c:v>20.579</c:v>
                </c:pt>
                <c:pt idx="4176">
                  <c:v>22.6037</c:v>
                </c:pt>
                <c:pt idx="4177">
                  <c:v>17.525</c:v>
                </c:pt>
                <c:pt idx="4178">
                  <c:v>30.1649</c:v>
                </c:pt>
                <c:pt idx="4179">
                  <c:v>14.2198</c:v>
                </c:pt>
                <c:pt idx="4180">
                  <c:v>13.3382</c:v>
                </c:pt>
                <c:pt idx="4181">
                  <c:v>17.8794</c:v>
                </c:pt>
                <c:pt idx="4182">
                  <c:v>12.5993</c:v>
                </c:pt>
                <c:pt idx="4183">
                  <c:v>13.0419</c:v>
                </c:pt>
                <c:pt idx="4184">
                  <c:v>16.053</c:v>
                </c:pt>
                <c:pt idx="4185">
                  <c:v>12.6478</c:v>
                </c:pt>
                <c:pt idx="4186">
                  <c:v>17.1698</c:v>
                </c:pt>
                <c:pt idx="4187">
                  <c:v>9.467600000000002</c:v>
                </c:pt>
                <c:pt idx="4188">
                  <c:v>23.1521</c:v>
                </c:pt>
                <c:pt idx="4189">
                  <c:v>16.2754</c:v>
                </c:pt>
                <c:pt idx="4190">
                  <c:v>14.1297</c:v>
                </c:pt>
                <c:pt idx="4191">
                  <c:v>19.6766</c:v>
                </c:pt>
                <c:pt idx="4192">
                  <c:v>7.397799999999998</c:v>
                </c:pt>
                <c:pt idx="4193">
                  <c:v>7.022499999999998</c:v>
                </c:pt>
                <c:pt idx="4194">
                  <c:v>16.0973</c:v>
                </c:pt>
                <c:pt idx="4195">
                  <c:v>11.8486</c:v>
                </c:pt>
                <c:pt idx="4196">
                  <c:v>18.82539999999998</c:v>
                </c:pt>
                <c:pt idx="4197">
                  <c:v>16.8352</c:v>
                </c:pt>
                <c:pt idx="4198">
                  <c:v>17.224</c:v>
                </c:pt>
                <c:pt idx="4199">
                  <c:v>20.2592</c:v>
                </c:pt>
                <c:pt idx="4200">
                  <c:v>14.6717</c:v>
                </c:pt>
                <c:pt idx="4201">
                  <c:v>19.1032</c:v>
                </c:pt>
                <c:pt idx="4202">
                  <c:v>18.5334</c:v>
                </c:pt>
                <c:pt idx="4203">
                  <c:v>22.83459999999999</c:v>
                </c:pt>
                <c:pt idx="4204">
                  <c:v>17.0003</c:v>
                </c:pt>
                <c:pt idx="4205">
                  <c:v>21.10129999999999</c:v>
                </c:pt>
                <c:pt idx="4206">
                  <c:v>16.71859999999998</c:v>
                </c:pt>
                <c:pt idx="4207">
                  <c:v>12.5583</c:v>
                </c:pt>
                <c:pt idx="4208">
                  <c:v>16.5299</c:v>
                </c:pt>
                <c:pt idx="4209">
                  <c:v>14.0459</c:v>
                </c:pt>
                <c:pt idx="4210">
                  <c:v>14.3031</c:v>
                </c:pt>
                <c:pt idx="4211">
                  <c:v>16.7372</c:v>
                </c:pt>
                <c:pt idx="4212">
                  <c:v>13.5799</c:v>
                </c:pt>
                <c:pt idx="4213">
                  <c:v>17.6397</c:v>
                </c:pt>
                <c:pt idx="4214">
                  <c:v>15.417</c:v>
                </c:pt>
                <c:pt idx="4215">
                  <c:v>24.9106</c:v>
                </c:pt>
                <c:pt idx="4216">
                  <c:v>10.5871</c:v>
                </c:pt>
                <c:pt idx="4217">
                  <c:v>6.4888</c:v>
                </c:pt>
                <c:pt idx="4218">
                  <c:v>17.9538</c:v>
                </c:pt>
                <c:pt idx="4219">
                  <c:v>12.8152</c:v>
                </c:pt>
                <c:pt idx="4220">
                  <c:v>16.0454</c:v>
                </c:pt>
                <c:pt idx="4221">
                  <c:v>16.7174</c:v>
                </c:pt>
                <c:pt idx="4222">
                  <c:v>14.3986</c:v>
                </c:pt>
                <c:pt idx="4223">
                  <c:v>19.0</c:v>
                </c:pt>
                <c:pt idx="4224">
                  <c:v>14.916</c:v>
                </c:pt>
                <c:pt idx="4225">
                  <c:v>12.2625</c:v>
                </c:pt>
                <c:pt idx="4226">
                  <c:v>20.0853</c:v>
                </c:pt>
                <c:pt idx="4227">
                  <c:v>12.0214</c:v>
                </c:pt>
                <c:pt idx="4228">
                  <c:v>18.381</c:v>
                </c:pt>
                <c:pt idx="4229">
                  <c:v>19.7367</c:v>
                </c:pt>
                <c:pt idx="4230">
                  <c:v>15.0823</c:v>
                </c:pt>
                <c:pt idx="4231">
                  <c:v>13.4488</c:v>
                </c:pt>
                <c:pt idx="4232">
                  <c:v>14.7306</c:v>
                </c:pt>
                <c:pt idx="4233">
                  <c:v>10.5101</c:v>
                </c:pt>
                <c:pt idx="4234">
                  <c:v>24.6</c:v>
                </c:pt>
                <c:pt idx="4235">
                  <c:v>6.5859</c:v>
                </c:pt>
                <c:pt idx="4236">
                  <c:v>13.7503</c:v>
                </c:pt>
                <c:pt idx="4237">
                  <c:v>18.4052</c:v>
                </c:pt>
                <c:pt idx="4238">
                  <c:v>13.3757</c:v>
                </c:pt>
                <c:pt idx="4239">
                  <c:v>17.1904</c:v>
                </c:pt>
                <c:pt idx="4240">
                  <c:v>13.1383</c:v>
                </c:pt>
                <c:pt idx="4241">
                  <c:v>11.3039</c:v>
                </c:pt>
                <c:pt idx="4242">
                  <c:v>20.0765</c:v>
                </c:pt>
                <c:pt idx="4243">
                  <c:v>18.844</c:v>
                </c:pt>
                <c:pt idx="4244">
                  <c:v>9.141500000000001</c:v>
                </c:pt>
                <c:pt idx="4245">
                  <c:v>15.9667</c:v>
                </c:pt>
                <c:pt idx="4246">
                  <c:v>17.6153</c:v>
                </c:pt>
                <c:pt idx="4247">
                  <c:v>11.9637</c:v>
                </c:pt>
                <c:pt idx="4248">
                  <c:v>8.4245</c:v>
                </c:pt>
                <c:pt idx="4249">
                  <c:v>8.220500000000001</c:v>
                </c:pt>
                <c:pt idx="4250">
                  <c:v>21.1253</c:v>
                </c:pt>
                <c:pt idx="4251">
                  <c:v>16.5792</c:v>
                </c:pt>
                <c:pt idx="4252">
                  <c:v>7.2874</c:v>
                </c:pt>
                <c:pt idx="4253">
                  <c:v>18.5863</c:v>
                </c:pt>
                <c:pt idx="4254">
                  <c:v>14.1024</c:v>
                </c:pt>
                <c:pt idx="4255">
                  <c:v>17.3115</c:v>
                </c:pt>
                <c:pt idx="4256">
                  <c:v>12.7462</c:v>
                </c:pt>
                <c:pt idx="4257">
                  <c:v>10.5266</c:v>
                </c:pt>
                <c:pt idx="4258">
                  <c:v>18.40780000000001</c:v>
                </c:pt>
                <c:pt idx="4259">
                  <c:v>11.3795</c:v>
                </c:pt>
                <c:pt idx="4260">
                  <c:v>21.6129</c:v>
                </c:pt>
                <c:pt idx="4261">
                  <c:v>15.384</c:v>
                </c:pt>
                <c:pt idx="4262">
                  <c:v>17.1939</c:v>
                </c:pt>
                <c:pt idx="4263">
                  <c:v>19.915</c:v>
                </c:pt>
                <c:pt idx="4264">
                  <c:v>13.6059</c:v>
                </c:pt>
                <c:pt idx="4265">
                  <c:v>28.82700000000001</c:v>
                </c:pt>
                <c:pt idx="4266">
                  <c:v>17.40780000000001</c:v>
                </c:pt>
                <c:pt idx="4267">
                  <c:v>13.9396</c:v>
                </c:pt>
                <c:pt idx="4268">
                  <c:v>20.1675</c:v>
                </c:pt>
                <c:pt idx="4269">
                  <c:v>20.4374</c:v>
                </c:pt>
                <c:pt idx="4270">
                  <c:v>13.9903</c:v>
                </c:pt>
                <c:pt idx="4271">
                  <c:v>13.7044</c:v>
                </c:pt>
                <c:pt idx="4272">
                  <c:v>24.18980000000001</c:v>
                </c:pt>
                <c:pt idx="4273">
                  <c:v>17.0228</c:v>
                </c:pt>
                <c:pt idx="4274">
                  <c:v>15.2618</c:v>
                </c:pt>
                <c:pt idx="4275">
                  <c:v>23.7395</c:v>
                </c:pt>
                <c:pt idx="4276">
                  <c:v>13.5146</c:v>
                </c:pt>
                <c:pt idx="4277">
                  <c:v>19.0712</c:v>
                </c:pt>
                <c:pt idx="4278">
                  <c:v>12.2527</c:v>
                </c:pt>
                <c:pt idx="4279">
                  <c:v>25.8113</c:v>
                </c:pt>
                <c:pt idx="4280">
                  <c:v>17.55</c:v>
                </c:pt>
                <c:pt idx="4281">
                  <c:v>18.18359999999998</c:v>
                </c:pt>
                <c:pt idx="4282">
                  <c:v>20.5742</c:v>
                </c:pt>
                <c:pt idx="4283">
                  <c:v>11.5829</c:v>
                </c:pt>
                <c:pt idx="4284">
                  <c:v>12.0482</c:v>
                </c:pt>
                <c:pt idx="4285">
                  <c:v>24.0944</c:v>
                </c:pt>
                <c:pt idx="4286">
                  <c:v>11.7029</c:v>
                </c:pt>
                <c:pt idx="4287">
                  <c:v>11.5728</c:v>
                </c:pt>
                <c:pt idx="4288">
                  <c:v>11.2786</c:v>
                </c:pt>
                <c:pt idx="4289">
                  <c:v>6.2032</c:v>
                </c:pt>
                <c:pt idx="4290">
                  <c:v>14.3281</c:v>
                </c:pt>
                <c:pt idx="4291">
                  <c:v>27.4276</c:v>
                </c:pt>
                <c:pt idx="4292">
                  <c:v>20.2394</c:v>
                </c:pt>
                <c:pt idx="4293">
                  <c:v>23.8124</c:v>
                </c:pt>
                <c:pt idx="4294">
                  <c:v>11.4228</c:v>
                </c:pt>
                <c:pt idx="4295">
                  <c:v>20.5439</c:v>
                </c:pt>
                <c:pt idx="4296">
                  <c:v>16.02980000000001</c:v>
                </c:pt>
                <c:pt idx="4297">
                  <c:v>11.6574</c:v>
                </c:pt>
                <c:pt idx="4298">
                  <c:v>14.7011</c:v>
                </c:pt>
                <c:pt idx="4299">
                  <c:v>12.9322</c:v>
                </c:pt>
                <c:pt idx="4300">
                  <c:v>20.8094</c:v>
                </c:pt>
                <c:pt idx="4301">
                  <c:v>11.0395</c:v>
                </c:pt>
                <c:pt idx="4302">
                  <c:v>13.2706</c:v>
                </c:pt>
                <c:pt idx="4303">
                  <c:v>19.5808</c:v>
                </c:pt>
                <c:pt idx="4304">
                  <c:v>18.8566</c:v>
                </c:pt>
                <c:pt idx="4305">
                  <c:v>18.5529</c:v>
                </c:pt>
                <c:pt idx="4306">
                  <c:v>17.2551</c:v>
                </c:pt>
                <c:pt idx="4307">
                  <c:v>8.1155</c:v>
                </c:pt>
                <c:pt idx="4308">
                  <c:v>13.5098</c:v>
                </c:pt>
                <c:pt idx="4309">
                  <c:v>14.6926</c:v>
                </c:pt>
                <c:pt idx="4310">
                  <c:v>19.76899999999998</c:v>
                </c:pt>
                <c:pt idx="4311">
                  <c:v>11.6317</c:v>
                </c:pt>
                <c:pt idx="4312">
                  <c:v>19.5274</c:v>
                </c:pt>
                <c:pt idx="4313">
                  <c:v>10.0297</c:v>
                </c:pt>
                <c:pt idx="4314">
                  <c:v>12.5958</c:v>
                </c:pt>
                <c:pt idx="4315">
                  <c:v>7.827899999999998</c:v>
                </c:pt>
                <c:pt idx="4316">
                  <c:v>14.3892</c:v>
                </c:pt>
                <c:pt idx="4317">
                  <c:v>21.0732</c:v>
                </c:pt>
                <c:pt idx="4318">
                  <c:v>19.9923</c:v>
                </c:pt>
                <c:pt idx="4319">
                  <c:v>20.134</c:v>
                </c:pt>
                <c:pt idx="4320">
                  <c:v>15.3673</c:v>
                </c:pt>
                <c:pt idx="4321">
                  <c:v>17.3325</c:v>
                </c:pt>
                <c:pt idx="4322">
                  <c:v>11.418</c:v>
                </c:pt>
                <c:pt idx="4323">
                  <c:v>17.7579</c:v>
                </c:pt>
                <c:pt idx="4324">
                  <c:v>23.6416</c:v>
                </c:pt>
                <c:pt idx="4325">
                  <c:v>13.1559</c:v>
                </c:pt>
                <c:pt idx="4326">
                  <c:v>10.8526</c:v>
                </c:pt>
                <c:pt idx="4327">
                  <c:v>16.81469999999999</c:v>
                </c:pt>
                <c:pt idx="4328">
                  <c:v>12.8024</c:v>
                </c:pt>
                <c:pt idx="4329">
                  <c:v>31.0196</c:v>
                </c:pt>
                <c:pt idx="4330">
                  <c:v>12.3066</c:v>
                </c:pt>
                <c:pt idx="4331">
                  <c:v>17.7535</c:v>
                </c:pt>
                <c:pt idx="4332">
                  <c:v>22.4989</c:v>
                </c:pt>
                <c:pt idx="4333">
                  <c:v>7.675899999999999</c:v>
                </c:pt>
                <c:pt idx="4334">
                  <c:v>8.537800000000001</c:v>
                </c:pt>
                <c:pt idx="4335">
                  <c:v>14.1119</c:v>
                </c:pt>
                <c:pt idx="4336">
                  <c:v>14.0866</c:v>
                </c:pt>
                <c:pt idx="4337">
                  <c:v>16.0794</c:v>
                </c:pt>
                <c:pt idx="4338">
                  <c:v>15.8397</c:v>
                </c:pt>
                <c:pt idx="4339">
                  <c:v>8.979500000000005</c:v>
                </c:pt>
                <c:pt idx="4340">
                  <c:v>14.593</c:v>
                </c:pt>
                <c:pt idx="4341">
                  <c:v>17.8012</c:v>
                </c:pt>
                <c:pt idx="4342">
                  <c:v>20.067</c:v>
                </c:pt>
                <c:pt idx="4343">
                  <c:v>12.5066</c:v>
                </c:pt>
                <c:pt idx="4344">
                  <c:v>13.5557</c:v>
                </c:pt>
                <c:pt idx="4345">
                  <c:v>13.4667</c:v>
                </c:pt>
                <c:pt idx="4346">
                  <c:v>19.7683</c:v>
                </c:pt>
                <c:pt idx="4347">
                  <c:v>18.96869999999998</c:v>
                </c:pt>
                <c:pt idx="4348">
                  <c:v>14.253</c:v>
                </c:pt>
                <c:pt idx="4349">
                  <c:v>10.4953</c:v>
                </c:pt>
                <c:pt idx="4350">
                  <c:v>22.6171</c:v>
                </c:pt>
                <c:pt idx="4351">
                  <c:v>19.4232</c:v>
                </c:pt>
                <c:pt idx="4352">
                  <c:v>11.2735</c:v>
                </c:pt>
                <c:pt idx="4353">
                  <c:v>13.3996</c:v>
                </c:pt>
                <c:pt idx="4354">
                  <c:v>15.9442</c:v>
                </c:pt>
                <c:pt idx="4355">
                  <c:v>22.52</c:v>
                </c:pt>
                <c:pt idx="4356">
                  <c:v>12.5596</c:v>
                </c:pt>
                <c:pt idx="4357">
                  <c:v>21.1839</c:v>
                </c:pt>
                <c:pt idx="4358">
                  <c:v>17.2054</c:v>
                </c:pt>
                <c:pt idx="4359">
                  <c:v>8.1694</c:v>
                </c:pt>
                <c:pt idx="4360">
                  <c:v>15.4744</c:v>
                </c:pt>
                <c:pt idx="4361">
                  <c:v>13.6067</c:v>
                </c:pt>
                <c:pt idx="4362">
                  <c:v>16.2545</c:v>
                </c:pt>
                <c:pt idx="4363">
                  <c:v>22.4812</c:v>
                </c:pt>
                <c:pt idx="4364">
                  <c:v>18.14859999999998</c:v>
                </c:pt>
                <c:pt idx="4365">
                  <c:v>16.5509</c:v>
                </c:pt>
                <c:pt idx="4366">
                  <c:v>19.3875</c:v>
                </c:pt>
                <c:pt idx="4367">
                  <c:v>20.7298</c:v>
                </c:pt>
                <c:pt idx="4368">
                  <c:v>12.6339</c:v>
                </c:pt>
                <c:pt idx="4369">
                  <c:v>20.7017</c:v>
                </c:pt>
                <c:pt idx="4370">
                  <c:v>18.1978</c:v>
                </c:pt>
                <c:pt idx="4371">
                  <c:v>15.449</c:v>
                </c:pt>
                <c:pt idx="4372">
                  <c:v>8.870700000000002</c:v>
                </c:pt>
                <c:pt idx="4373">
                  <c:v>17.6796</c:v>
                </c:pt>
                <c:pt idx="4374">
                  <c:v>23.99309999999998</c:v>
                </c:pt>
                <c:pt idx="4375">
                  <c:v>21.9213</c:v>
                </c:pt>
                <c:pt idx="4376">
                  <c:v>15.7765</c:v>
                </c:pt>
                <c:pt idx="4377">
                  <c:v>8.623500000000003</c:v>
                </c:pt>
                <c:pt idx="4378">
                  <c:v>8.524900000000001</c:v>
                </c:pt>
                <c:pt idx="4379">
                  <c:v>22.1194</c:v>
                </c:pt>
                <c:pt idx="4380">
                  <c:v>9.0648</c:v>
                </c:pt>
                <c:pt idx="4381">
                  <c:v>20.3688</c:v>
                </c:pt>
                <c:pt idx="4382">
                  <c:v>11.6074</c:v>
                </c:pt>
                <c:pt idx="4383">
                  <c:v>26.8054</c:v>
                </c:pt>
                <c:pt idx="4384">
                  <c:v>19.0138</c:v>
                </c:pt>
                <c:pt idx="4385">
                  <c:v>8.5954</c:v>
                </c:pt>
                <c:pt idx="4386">
                  <c:v>21.7224</c:v>
                </c:pt>
                <c:pt idx="4387">
                  <c:v>18.255</c:v>
                </c:pt>
                <c:pt idx="4388">
                  <c:v>12.4093</c:v>
                </c:pt>
                <c:pt idx="4389">
                  <c:v>8.790500000000001</c:v>
                </c:pt>
                <c:pt idx="4390">
                  <c:v>19.1328</c:v>
                </c:pt>
                <c:pt idx="4391">
                  <c:v>14.1663</c:v>
                </c:pt>
                <c:pt idx="4392">
                  <c:v>10.176</c:v>
                </c:pt>
                <c:pt idx="4393">
                  <c:v>8.273900000000001</c:v>
                </c:pt>
                <c:pt idx="4394">
                  <c:v>8.731899999999997</c:v>
                </c:pt>
                <c:pt idx="4395">
                  <c:v>18.8704</c:v>
                </c:pt>
                <c:pt idx="4396">
                  <c:v>18.1982</c:v>
                </c:pt>
                <c:pt idx="4397">
                  <c:v>10.1904</c:v>
                </c:pt>
                <c:pt idx="4398">
                  <c:v>12.2775</c:v>
                </c:pt>
                <c:pt idx="4399">
                  <c:v>15.2888</c:v>
                </c:pt>
                <c:pt idx="4400">
                  <c:v>17.6994</c:v>
                </c:pt>
                <c:pt idx="4401">
                  <c:v>11.4178</c:v>
                </c:pt>
                <c:pt idx="4402">
                  <c:v>13.7693</c:v>
                </c:pt>
                <c:pt idx="4403">
                  <c:v>6.3468</c:v>
                </c:pt>
                <c:pt idx="4404">
                  <c:v>12.1354</c:v>
                </c:pt>
                <c:pt idx="4405">
                  <c:v>12.0298</c:v>
                </c:pt>
                <c:pt idx="4406">
                  <c:v>24.7424</c:v>
                </c:pt>
                <c:pt idx="4407">
                  <c:v>15.5155</c:v>
                </c:pt>
                <c:pt idx="4408">
                  <c:v>9.5571</c:v>
                </c:pt>
                <c:pt idx="4409">
                  <c:v>17.4632</c:v>
                </c:pt>
                <c:pt idx="4410">
                  <c:v>10.9838</c:v>
                </c:pt>
                <c:pt idx="4411">
                  <c:v>22.62109999999999</c:v>
                </c:pt>
                <c:pt idx="4412">
                  <c:v>18.28839999999998</c:v>
                </c:pt>
                <c:pt idx="4413">
                  <c:v>10.7451</c:v>
                </c:pt>
                <c:pt idx="4414">
                  <c:v>13.379</c:v>
                </c:pt>
                <c:pt idx="4415">
                  <c:v>17.2482</c:v>
                </c:pt>
                <c:pt idx="4416">
                  <c:v>16.82100000000001</c:v>
                </c:pt>
                <c:pt idx="4417">
                  <c:v>11.3378</c:v>
                </c:pt>
                <c:pt idx="4418">
                  <c:v>17.61039999999999</c:v>
                </c:pt>
                <c:pt idx="4419">
                  <c:v>14.3873</c:v>
                </c:pt>
                <c:pt idx="4420">
                  <c:v>20.6993</c:v>
                </c:pt>
                <c:pt idx="4421">
                  <c:v>19.4768</c:v>
                </c:pt>
                <c:pt idx="4422">
                  <c:v>11.6452</c:v>
                </c:pt>
                <c:pt idx="4423">
                  <c:v>15.3937</c:v>
                </c:pt>
                <c:pt idx="4424">
                  <c:v>16.6662</c:v>
                </c:pt>
                <c:pt idx="4425">
                  <c:v>21.5225</c:v>
                </c:pt>
                <c:pt idx="4426">
                  <c:v>14.9947</c:v>
                </c:pt>
                <c:pt idx="4427">
                  <c:v>10.2545</c:v>
                </c:pt>
                <c:pt idx="4428">
                  <c:v>18.5448</c:v>
                </c:pt>
                <c:pt idx="4429">
                  <c:v>6.8534</c:v>
                </c:pt>
                <c:pt idx="4430">
                  <c:v>16.7956</c:v>
                </c:pt>
                <c:pt idx="4431">
                  <c:v>16.8308</c:v>
                </c:pt>
                <c:pt idx="4432">
                  <c:v>27.5347</c:v>
                </c:pt>
                <c:pt idx="4433">
                  <c:v>15.6108</c:v>
                </c:pt>
                <c:pt idx="4434">
                  <c:v>16.2938</c:v>
                </c:pt>
                <c:pt idx="4435">
                  <c:v>11.8322</c:v>
                </c:pt>
                <c:pt idx="4436">
                  <c:v>18.5289</c:v>
                </c:pt>
                <c:pt idx="4437">
                  <c:v>19.03879999999998</c:v>
                </c:pt>
                <c:pt idx="4438">
                  <c:v>11.4742</c:v>
                </c:pt>
                <c:pt idx="4439">
                  <c:v>10.2575</c:v>
                </c:pt>
                <c:pt idx="4440">
                  <c:v>13.2507</c:v>
                </c:pt>
                <c:pt idx="4441">
                  <c:v>20.3699</c:v>
                </c:pt>
                <c:pt idx="4442">
                  <c:v>15.1744</c:v>
                </c:pt>
                <c:pt idx="4443">
                  <c:v>10.7311</c:v>
                </c:pt>
                <c:pt idx="4444">
                  <c:v>16.8906</c:v>
                </c:pt>
                <c:pt idx="4445">
                  <c:v>12.874</c:v>
                </c:pt>
                <c:pt idx="4446">
                  <c:v>20.7633</c:v>
                </c:pt>
                <c:pt idx="4447">
                  <c:v>19.8455</c:v>
                </c:pt>
                <c:pt idx="4448">
                  <c:v>14.6554</c:v>
                </c:pt>
                <c:pt idx="4449">
                  <c:v>6.3472</c:v>
                </c:pt>
                <c:pt idx="4450">
                  <c:v>16.289</c:v>
                </c:pt>
                <c:pt idx="4451">
                  <c:v>12.2749</c:v>
                </c:pt>
                <c:pt idx="4452">
                  <c:v>13.2936</c:v>
                </c:pt>
                <c:pt idx="4453">
                  <c:v>16.5695</c:v>
                </c:pt>
                <c:pt idx="4454">
                  <c:v>5.5952</c:v>
                </c:pt>
                <c:pt idx="4455">
                  <c:v>20.5209</c:v>
                </c:pt>
                <c:pt idx="4456">
                  <c:v>12.0097</c:v>
                </c:pt>
                <c:pt idx="4457">
                  <c:v>21.1079</c:v>
                </c:pt>
                <c:pt idx="4458">
                  <c:v>16.54339999999998</c:v>
                </c:pt>
                <c:pt idx="4459">
                  <c:v>17.58869999999998</c:v>
                </c:pt>
                <c:pt idx="4460">
                  <c:v>16.3649</c:v>
                </c:pt>
                <c:pt idx="4461">
                  <c:v>8.769</c:v>
                </c:pt>
                <c:pt idx="4462">
                  <c:v>17.3501</c:v>
                </c:pt>
                <c:pt idx="4463">
                  <c:v>8.736700000000001</c:v>
                </c:pt>
                <c:pt idx="4464">
                  <c:v>11.4953</c:v>
                </c:pt>
                <c:pt idx="4465">
                  <c:v>28.5713</c:v>
                </c:pt>
                <c:pt idx="4466">
                  <c:v>14.782</c:v>
                </c:pt>
                <c:pt idx="4467">
                  <c:v>20.4253</c:v>
                </c:pt>
                <c:pt idx="4468">
                  <c:v>15.0986</c:v>
                </c:pt>
                <c:pt idx="4469">
                  <c:v>25.7534</c:v>
                </c:pt>
                <c:pt idx="4470">
                  <c:v>12.8127</c:v>
                </c:pt>
                <c:pt idx="4471">
                  <c:v>23.8226</c:v>
                </c:pt>
                <c:pt idx="4472">
                  <c:v>19.52959999999998</c:v>
                </c:pt>
                <c:pt idx="4473">
                  <c:v>17.0322</c:v>
                </c:pt>
                <c:pt idx="4474">
                  <c:v>8.73</c:v>
                </c:pt>
                <c:pt idx="4475">
                  <c:v>19.0036</c:v>
                </c:pt>
                <c:pt idx="4476">
                  <c:v>12.3969</c:v>
                </c:pt>
                <c:pt idx="4477">
                  <c:v>13.8675</c:v>
                </c:pt>
                <c:pt idx="4478">
                  <c:v>21.1522</c:v>
                </c:pt>
                <c:pt idx="4479">
                  <c:v>14.3152</c:v>
                </c:pt>
                <c:pt idx="4480">
                  <c:v>14.9367</c:v>
                </c:pt>
                <c:pt idx="4481">
                  <c:v>14.1295</c:v>
                </c:pt>
                <c:pt idx="4482">
                  <c:v>12.2722</c:v>
                </c:pt>
                <c:pt idx="4483">
                  <c:v>14.3441</c:v>
                </c:pt>
                <c:pt idx="4484">
                  <c:v>16.052</c:v>
                </c:pt>
                <c:pt idx="4485">
                  <c:v>11.8111</c:v>
                </c:pt>
                <c:pt idx="4486">
                  <c:v>13.7397</c:v>
                </c:pt>
                <c:pt idx="4487">
                  <c:v>14.3772</c:v>
                </c:pt>
                <c:pt idx="4488">
                  <c:v>18.53729999999999</c:v>
                </c:pt>
                <c:pt idx="4489">
                  <c:v>15.3442</c:v>
                </c:pt>
                <c:pt idx="4490">
                  <c:v>15.3479</c:v>
                </c:pt>
                <c:pt idx="4491">
                  <c:v>9.885900000000002</c:v>
                </c:pt>
                <c:pt idx="4492">
                  <c:v>8.007200000000001</c:v>
                </c:pt>
                <c:pt idx="4493">
                  <c:v>14.8214</c:v>
                </c:pt>
                <c:pt idx="4494">
                  <c:v>13.6879</c:v>
                </c:pt>
                <c:pt idx="4495">
                  <c:v>14.3562</c:v>
                </c:pt>
                <c:pt idx="4496">
                  <c:v>16.8144</c:v>
                </c:pt>
                <c:pt idx="4497">
                  <c:v>17.7177</c:v>
                </c:pt>
                <c:pt idx="4498">
                  <c:v>30.2883</c:v>
                </c:pt>
                <c:pt idx="4499">
                  <c:v>17.8485</c:v>
                </c:pt>
                <c:pt idx="4500">
                  <c:v>13.8668</c:v>
                </c:pt>
                <c:pt idx="4501">
                  <c:v>20.142</c:v>
                </c:pt>
                <c:pt idx="4502">
                  <c:v>17.39239999999998</c:v>
                </c:pt>
                <c:pt idx="4503">
                  <c:v>14.0855</c:v>
                </c:pt>
                <c:pt idx="4504">
                  <c:v>11.327</c:v>
                </c:pt>
                <c:pt idx="4505">
                  <c:v>14.4893</c:v>
                </c:pt>
                <c:pt idx="4506">
                  <c:v>11.9014</c:v>
                </c:pt>
                <c:pt idx="4507">
                  <c:v>21.9419</c:v>
                </c:pt>
                <c:pt idx="4508">
                  <c:v>13.3236</c:v>
                </c:pt>
                <c:pt idx="4509">
                  <c:v>6.3293</c:v>
                </c:pt>
                <c:pt idx="4510">
                  <c:v>15.5977</c:v>
                </c:pt>
                <c:pt idx="4511">
                  <c:v>17.811</c:v>
                </c:pt>
                <c:pt idx="4512">
                  <c:v>15.1977</c:v>
                </c:pt>
                <c:pt idx="4513">
                  <c:v>25.3264</c:v>
                </c:pt>
                <c:pt idx="4514">
                  <c:v>11.5921</c:v>
                </c:pt>
                <c:pt idx="4515">
                  <c:v>12.5907</c:v>
                </c:pt>
                <c:pt idx="4516">
                  <c:v>11.1379</c:v>
                </c:pt>
                <c:pt idx="4517">
                  <c:v>24.5516</c:v>
                </c:pt>
                <c:pt idx="4518">
                  <c:v>24.3983</c:v>
                </c:pt>
                <c:pt idx="4519">
                  <c:v>9.5965</c:v>
                </c:pt>
                <c:pt idx="4520">
                  <c:v>15.9218</c:v>
                </c:pt>
                <c:pt idx="4521">
                  <c:v>12.1713</c:v>
                </c:pt>
                <c:pt idx="4522">
                  <c:v>14.9012</c:v>
                </c:pt>
                <c:pt idx="4523">
                  <c:v>18.51760000000001</c:v>
                </c:pt>
                <c:pt idx="4524">
                  <c:v>11.6124</c:v>
                </c:pt>
                <c:pt idx="4525">
                  <c:v>30.2986</c:v>
                </c:pt>
                <c:pt idx="4526">
                  <c:v>14.5499</c:v>
                </c:pt>
                <c:pt idx="4527">
                  <c:v>21.9317</c:v>
                </c:pt>
                <c:pt idx="4528">
                  <c:v>12.7825</c:v>
                </c:pt>
                <c:pt idx="4529">
                  <c:v>13.7704</c:v>
                </c:pt>
                <c:pt idx="4530">
                  <c:v>13.6262</c:v>
                </c:pt>
                <c:pt idx="4531">
                  <c:v>16.6627</c:v>
                </c:pt>
                <c:pt idx="4532">
                  <c:v>19.5149</c:v>
                </c:pt>
                <c:pt idx="4533">
                  <c:v>19.6301</c:v>
                </c:pt>
                <c:pt idx="4534">
                  <c:v>19.707</c:v>
                </c:pt>
                <c:pt idx="4535">
                  <c:v>16.8639</c:v>
                </c:pt>
                <c:pt idx="4536">
                  <c:v>5.5707</c:v>
                </c:pt>
                <c:pt idx="4537">
                  <c:v>9.126900000000001</c:v>
                </c:pt>
                <c:pt idx="4538">
                  <c:v>16.2062</c:v>
                </c:pt>
                <c:pt idx="4539">
                  <c:v>13.017</c:v>
                </c:pt>
                <c:pt idx="4540">
                  <c:v>9.9154</c:v>
                </c:pt>
                <c:pt idx="4541">
                  <c:v>15.6859</c:v>
                </c:pt>
                <c:pt idx="4542">
                  <c:v>8.5271</c:v>
                </c:pt>
                <c:pt idx="4543">
                  <c:v>13.8439</c:v>
                </c:pt>
                <c:pt idx="4544">
                  <c:v>12.8535</c:v>
                </c:pt>
                <c:pt idx="4545">
                  <c:v>9.8915</c:v>
                </c:pt>
                <c:pt idx="4546">
                  <c:v>11.0994</c:v>
                </c:pt>
                <c:pt idx="4547">
                  <c:v>6.8843</c:v>
                </c:pt>
                <c:pt idx="4548">
                  <c:v>17.2168</c:v>
                </c:pt>
                <c:pt idx="4549">
                  <c:v>9.514800000000001</c:v>
                </c:pt>
                <c:pt idx="4550">
                  <c:v>10.9706</c:v>
                </c:pt>
                <c:pt idx="4551">
                  <c:v>11.5659</c:v>
                </c:pt>
                <c:pt idx="4552">
                  <c:v>13.9482</c:v>
                </c:pt>
                <c:pt idx="4553">
                  <c:v>15.1458</c:v>
                </c:pt>
                <c:pt idx="4554">
                  <c:v>25.4554</c:v>
                </c:pt>
                <c:pt idx="4555">
                  <c:v>15.1089</c:v>
                </c:pt>
                <c:pt idx="4556">
                  <c:v>15.5061</c:v>
                </c:pt>
                <c:pt idx="4557">
                  <c:v>13.1266</c:v>
                </c:pt>
                <c:pt idx="4558">
                  <c:v>15.2602</c:v>
                </c:pt>
                <c:pt idx="4559">
                  <c:v>11.7043</c:v>
                </c:pt>
                <c:pt idx="4560">
                  <c:v>20.8566</c:v>
                </c:pt>
                <c:pt idx="4561">
                  <c:v>7.309</c:v>
                </c:pt>
                <c:pt idx="4562">
                  <c:v>13.1466</c:v>
                </c:pt>
                <c:pt idx="4563">
                  <c:v>15.0213</c:v>
                </c:pt>
                <c:pt idx="4564">
                  <c:v>16.6721</c:v>
                </c:pt>
                <c:pt idx="4565">
                  <c:v>11.9763</c:v>
                </c:pt>
                <c:pt idx="4566">
                  <c:v>13.8024</c:v>
                </c:pt>
                <c:pt idx="4567">
                  <c:v>17.3839</c:v>
                </c:pt>
                <c:pt idx="4568">
                  <c:v>7.0206</c:v>
                </c:pt>
                <c:pt idx="4569">
                  <c:v>23.4118</c:v>
                </c:pt>
                <c:pt idx="4570">
                  <c:v>13.4312</c:v>
                </c:pt>
                <c:pt idx="4571">
                  <c:v>6.0308</c:v>
                </c:pt>
                <c:pt idx="4572">
                  <c:v>10.2598</c:v>
                </c:pt>
                <c:pt idx="4573">
                  <c:v>20.6308</c:v>
                </c:pt>
                <c:pt idx="4574">
                  <c:v>13.4313</c:v>
                </c:pt>
                <c:pt idx="4575">
                  <c:v>12.706</c:v>
                </c:pt>
                <c:pt idx="4576">
                  <c:v>15.674</c:v>
                </c:pt>
                <c:pt idx="4577">
                  <c:v>15.5869</c:v>
                </c:pt>
                <c:pt idx="4578">
                  <c:v>20.1301</c:v>
                </c:pt>
                <c:pt idx="4579">
                  <c:v>23.1976</c:v>
                </c:pt>
                <c:pt idx="4580">
                  <c:v>11.2141</c:v>
                </c:pt>
                <c:pt idx="4581">
                  <c:v>15.2266</c:v>
                </c:pt>
                <c:pt idx="4582">
                  <c:v>15.6215</c:v>
                </c:pt>
                <c:pt idx="4583">
                  <c:v>22.3221</c:v>
                </c:pt>
                <c:pt idx="4584">
                  <c:v>19.2175</c:v>
                </c:pt>
                <c:pt idx="4585">
                  <c:v>25.7952</c:v>
                </c:pt>
                <c:pt idx="4586">
                  <c:v>14.9576</c:v>
                </c:pt>
                <c:pt idx="4587">
                  <c:v>15.5432</c:v>
                </c:pt>
                <c:pt idx="4588">
                  <c:v>11.1849</c:v>
                </c:pt>
                <c:pt idx="4589">
                  <c:v>18.9344</c:v>
                </c:pt>
                <c:pt idx="4590">
                  <c:v>14.316</c:v>
                </c:pt>
                <c:pt idx="4591">
                  <c:v>16.6671</c:v>
                </c:pt>
                <c:pt idx="4592">
                  <c:v>19.10910000000001</c:v>
                </c:pt>
                <c:pt idx="4593">
                  <c:v>17.7244</c:v>
                </c:pt>
                <c:pt idx="4594">
                  <c:v>20.3198</c:v>
                </c:pt>
                <c:pt idx="4595">
                  <c:v>9.3026</c:v>
                </c:pt>
                <c:pt idx="4596">
                  <c:v>11.8278</c:v>
                </c:pt>
                <c:pt idx="4597">
                  <c:v>9.6439</c:v>
                </c:pt>
                <c:pt idx="4598">
                  <c:v>14.4649</c:v>
                </c:pt>
                <c:pt idx="4599">
                  <c:v>18.6685</c:v>
                </c:pt>
                <c:pt idx="4600">
                  <c:v>18.1503</c:v>
                </c:pt>
                <c:pt idx="4601">
                  <c:v>9.572600000000004</c:v>
                </c:pt>
                <c:pt idx="4602">
                  <c:v>21.217</c:v>
                </c:pt>
                <c:pt idx="4603">
                  <c:v>17.46409999999998</c:v>
                </c:pt>
                <c:pt idx="4604">
                  <c:v>22.6038</c:v>
                </c:pt>
                <c:pt idx="4605">
                  <c:v>12.012</c:v>
                </c:pt>
                <c:pt idx="4606">
                  <c:v>12.1837</c:v>
                </c:pt>
                <c:pt idx="4607">
                  <c:v>15.6728</c:v>
                </c:pt>
                <c:pt idx="4608">
                  <c:v>22.0448</c:v>
                </c:pt>
                <c:pt idx="4609">
                  <c:v>9.186300000000001</c:v>
                </c:pt>
                <c:pt idx="4610">
                  <c:v>16.1466</c:v>
                </c:pt>
                <c:pt idx="4611">
                  <c:v>20.7106</c:v>
                </c:pt>
                <c:pt idx="4612">
                  <c:v>19.22329999999998</c:v>
                </c:pt>
                <c:pt idx="4613">
                  <c:v>16.96549999999998</c:v>
                </c:pt>
                <c:pt idx="4614">
                  <c:v>18.6405</c:v>
                </c:pt>
                <c:pt idx="4615">
                  <c:v>21.60900000000001</c:v>
                </c:pt>
                <c:pt idx="4616">
                  <c:v>15.9409</c:v>
                </c:pt>
                <c:pt idx="4617">
                  <c:v>10.0875</c:v>
                </c:pt>
                <c:pt idx="4618">
                  <c:v>18.4009</c:v>
                </c:pt>
                <c:pt idx="4619">
                  <c:v>24.9895</c:v>
                </c:pt>
                <c:pt idx="4620">
                  <c:v>12.5605</c:v>
                </c:pt>
                <c:pt idx="4621">
                  <c:v>10.0035</c:v>
                </c:pt>
                <c:pt idx="4622">
                  <c:v>15.4571</c:v>
                </c:pt>
                <c:pt idx="4623">
                  <c:v>16.1573</c:v>
                </c:pt>
                <c:pt idx="4624">
                  <c:v>16.6446</c:v>
                </c:pt>
                <c:pt idx="4625">
                  <c:v>21.0836</c:v>
                </c:pt>
                <c:pt idx="4626">
                  <c:v>18.5088</c:v>
                </c:pt>
                <c:pt idx="4627">
                  <c:v>20.6981</c:v>
                </c:pt>
                <c:pt idx="4628">
                  <c:v>10.4219</c:v>
                </c:pt>
                <c:pt idx="4629">
                  <c:v>22.5962</c:v>
                </c:pt>
                <c:pt idx="4630">
                  <c:v>17.4015</c:v>
                </c:pt>
                <c:pt idx="4631">
                  <c:v>13.7249</c:v>
                </c:pt>
                <c:pt idx="4632">
                  <c:v>11.2819</c:v>
                </c:pt>
                <c:pt idx="4633">
                  <c:v>23.005</c:v>
                </c:pt>
                <c:pt idx="4634">
                  <c:v>9.3164</c:v>
                </c:pt>
                <c:pt idx="4635">
                  <c:v>14.6954</c:v>
                </c:pt>
                <c:pt idx="4636">
                  <c:v>12.4184</c:v>
                </c:pt>
                <c:pt idx="4637">
                  <c:v>13.9516</c:v>
                </c:pt>
                <c:pt idx="4638">
                  <c:v>19.5018</c:v>
                </c:pt>
                <c:pt idx="4639">
                  <c:v>9.754900000000001</c:v>
                </c:pt>
                <c:pt idx="4640">
                  <c:v>12.6902</c:v>
                </c:pt>
                <c:pt idx="4641">
                  <c:v>7.5322</c:v>
                </c:pt>
                <c:pt idx="4642">
                  <c:v>17.8865</c:v>
                </c:pt>
                <c:pt idx="4643">
                  <c:v>17.5809</c:v>
                </c:pt>
                <c:pt idx="4644">
                  <c:v>8.6095</c:v>
                </c:pt>
                <c:pt idx="4645">
                  <c:v>19.5676</c:v>
                </c:pt>
                <c:pt idx="4646">
                  <c:v>9.9039</c:v>
                </c:pt>
                <c:pt idx="4647">
                  <c:v>21.3348</c:v>
                </c:pt>
                <c:pt idx="4648">
                  <c:v>7.2062</c:v>
                </c:pt>
                <c:pt idx="4649">
                  <c:v>12.9005</c:v>
                </c:pt>
                <c:pt idx="4650">
                  <c:v>17.25369999999998</c:v>
                </c:pt>
                <c:pt idx="4651">
                  <c:v>12.8495</c:v>
                </c:pt>
                <c:pt idx="4652">
                  <c:v>13.1717</c:v>
                </c:pt>
                <c:pt idx="4653">
                  <c:v>14.9435</c:v>
                </c:pt>
                <c:pt idx="4654">
                  <c:v>18.785</c:v>
                </c:pt>
                <c:pt idx="4655">
                  <c:v>10.4909</c:v>
                </c:pt>
                <c:pt idx="4656">
                  <c:v>16.5437</c:v>
                </c:pt>
                <c:pt idx="4657">
                  <c:v>15.6779</c:v>
                </c:pt>
                <c:pt idx="4658">
                  <c:v>24.4601</c:v>
                </c:pt>
                <c:pt idx="4659">
                  <c:v>13.6033</c:v>
                </c:pt>
                <c:pt idx="4660">
                  <c:v>20.3703</c:v>
                </c:pt>
                <c:pt idx="4661">
                  <c:v>13.7129</c:v>
                </c:pt>
                <c:pt idx="4662">
                  <c:v>6.961</c:v>
                </c:pt>
                <c:pt idx="4663">
                  <c:v>10.3111</c:v>
                </c:pt>
                <c:pt idx="4664">
                  <c:v>12.6724</c:v>
                </c:pt>
                <c:pt idx="4665">
                  <c:v>16.0684</c:v>
                </c:pt>
                <c:pt idx="4666">
                  <c:v>17.265</c:v>
                </c:pt>
                <c:pt idx="4667">
                  <c:v>18.60900000000001</c:v>
                </c:pt>
                <c:pt idx="4668">
                  <c:v>14.6106</c:v>
                </c:pt>
                <c:pt idx="4669">
                  <c:v>16.0644</c:v>
                </c:pt>
                <c:pt idx="4670">
                  <c:v>19.6763</c:v>
                </c:pt>
                <c:pt idx="4671">
                  <c:v>14.775</c:v>
                </c:pt>
                <c:pt idx="4672">
                  <c:v>17.6595</c:v>
                </c:pt>
                <c:pt idx="4673">
                  <c:v>17.47939999999998</c:v>
                </c:pt>
                <c:pt idx="4674">
                  <c:v>27.1796</c:v>
                </c:pt>
                <c:pt idx="4675">
                  <c:v>26.1752</c:v>
                </c:pt>
                <c:pt idx="4676">
                  <c:v>16.0835</c:v>
                </c:pt>
                <c:pt idx="4677">
                  <c:v>13.8029</c:v>
                </c:pt>
                <c:pt idx="4678">
                  <c:v>21.4813</c:v>
                </c:pt>
                <c:pt idx="4679">
                  <c:v>18.087</c:v>
                </c:pt>
                <c:pt idx="4680">
                  <c:v>10.3552</c:v>
                </c:pt>
                <c:pt idx="4681">
                  <c:v>14.4496</c:v>
                </c:pt>
                <c:pt idx="4682">
                  <c:v>22.157</c:v>
                </c:pt>
                <c:pt idx="4683">
                  <c:v>10.7786</c:v>
                </c:pt>
                <c:pt idx="4684">
                  <c:v>16.7133</c:v>
                </c:pt>
                <c:pt idx="4685">
                  <c:v>10.5003</c:v>
                </c:pt>
                <c:pt idx="4686">
                  <c:v>12.8107</c:v>
                </c:pt>
                <c:pt idx="4687">
                  <c:v>15.4396</c:v>
                </c:pt>
                <c:pt idx="4688">
                  <c:v>15.282</c:v>
                </c:pt>
                <c:pt idx="4689">
                  <c:v>17.5361</c:v>
                </c:pt>
                <c:pt idx="4690">
                  <c:v>9.317100000000003</c:v>
                </c:pt>
                <c:pt idx="4691">
                  <c:v>12.3443</c:v>
                </c:pt>
                <c:pt idx="4692">
                  <c:v>20.74579999999998</c:v>
                </c:pt>
                <c:pt idx="4693">
                  <c:v>23.5446</c:v>
                </c:pt>
                <c:pt idx="4694">
                  <c:v>11.7166</c:v>
                </c:pt>
                <c:pt idx="4695">
                  <c:v>18.9492</c:v>
                </c:pt>
                <c:pt idx="4696">
                  <c:v>18.9152</c:v>
                </c:pt>
                <c:pt idx="4697">
                  <c:v>15.8855</c:v>
                </c:pt>
                <c:pt idx="4698">
                  <c:v>12.5178</c:v>
                </c:pt>
                <c:pt idx="4699">
                  <c:v>16.5365</c:v>
                </c:pt>
                <c:pt idx="4700">
                  <c:v>10.9898</c:v>
                </c:pt>
                <c:pt idx="4701">
                  <c:v>11.4905</c:v>
                </c:pt>
                <c:pt idx="4702">
                  <c:v>12.5143</c:v>
                </c:pt>
                <c:pt idx="4703">
                  <c:v>13.8174</c:v>
                </c:pt>
                <c:pt idx="4704">
                  <c:v>20.2773</c:v>
                </c:pt>
                <c:pt idx="4705">
                  <c:v>16.2078</c:v>
                </c:pt>
                <c:pt idx="4706">
                  <c:v>17.81929999999999</c:v>
                </c:pt>
                <c:pt idx="4707">
                  <c:v>13.745</c:v>
                </c:pt>
                <c:pt idx="4708">
                  <c:v>16.4704</c:v>
                </c:pt>
                <c:pt idx="4709">
                  <c:v>12.6823</c:v>
                </c:pt>
                <c:pt idx="4710">
                  <c:v>16.2587</c:v>
                </c:pt>
                <c:pt idx="4711">
                  <c:v>8.321800000000001</c:v>
                </c:pt>
                <c:pt idx="4712">
                  <c:v>20.2701</c:v>
                </c:pt>
                <c:pt idx="4713">
                  <c:v>12.6497</c:v>
                </c:pt>
                <c:pt idx="4714">
                  <c:v>5.6097</c:v>
                </c:pt>
                <c:pt idx="4715">
                  <c:v>18.9277</c:v>
                </c:pt>
                <c:pt idx="4716">
                  <c:v>13.6875</c:v>
                </c:pt>
                <c:pt idx="4717">
                  <c:v>12.891</c:v>
                </c:pt>
                <c:pt idx="4718">
                  <c:v>19.94</c:v>
                </c:pt>
                <c:pt idx="4719">
                  <c:v>19.9054</c:v>
                </c:pt>
                <c:pt idx="4720">
                  <c:v>6.9173</c:v>
                </c:pt>
                <c:pt idx="4721">
                  <c:v>13.4361</c:v>
                </c:pt>
                <c:pt idx="4722">
                  <c:v>15.5337</c:v>
                </c:pt>
                <c:pt idx="4723">
                  <c:v>18.1398</c:v>
                </c:pt>
                <c:pt idx="4724">
                  <c:v>19.2837</c:v>
                </c:pt>
                <c:pt idx="4725">
                  <c:v>16.8256</c:v>
                </c:pt>
                <c:pt idx="4726">
                  <c:v>23.1934</c:v>
                </c:pt>
                <c:pt idx="4727">
                  <c:v>22.2772</c:v>
                </c:pt>
                <c:pt idx="4728">
                  <c:v>15.3052</c:v>
                </c:pt>
                <c:pt idx="4729">
                  <c:v>17.8085</c:v>
                </c:pt>
                <c:pt idx="4730">
                  <c:v>20.6412</c:v>
                </c:pt>
                <c:pt idx="4731">
                  <c:v>23.0562</c:v>
                </c:pt>
                <c:pt idx="4732">
                  <c:v>22.5348</c:v>
                </c:pt>
                <c:pt idx="4733">
                  <c:v>11.1229</c:v>
                </c:pt>
                <c:pt idx="4734">
                  <c:v>12.1171</c:v>
                </c:pt>
                <c:pt idx="4735">
                  <c:v>18.7963</c:v>
                </c:pt>
                <c:pt idx="4736">
                  <c:v>24.33310000000001</c:v>
                </c:pt>
                <c:pt idx="4737">
                  <c:v>11.06</c:v>
                </c:pt>
                <c:pt idx="4738">
                  <c:v>21.6656</c:v>
                </c:pt>
                <c:pt idx="4739">
                  <c:v>14.2811</c:v>
                </c:pt>
                <c:pt idx="4740">
                  <c:v>12.6577</c:v>
                </c:pt>
                <c:pt idx="4741">
                  <c:v>8.295900000000001</c:v>
                </c:pt>
                <c:pt idx="4742">
                  <c:v>17.4644</c:v>
                </c:pt>
                <c:pt idx="4743">
                  <c:v>15.2385</c:v>
                </c:pt>
                <c:pt idx="4744">
                  <c:v>18.0637</c:v>
                </c:pt>
                <c:pt idx="4745">
                  <c:v>21.2564</c:v>
                </c:pt>
                <c:pt idx="4746">
                  <c:v>16.5057</c:v>
                </c:pt>
                <c:pt idx="4747">
                  <c:v>13.8018</c:v>
                </c:pt>
                <c:pt idx="4748">
                  <c:v>18.32079999999998</c:v>
                </c:pt>
                <c:pt idx="4749">
                  <c:v>13.5965</c:v>
                </c:pt>
                <c:pt idx="4750">
                  <c:v>10.1785</c:v>
                </c:pt>
                <c:pt idx="4751">
                  <c:v>9.8595</c:v>
                </c:pt>
                <c:pt idx="4752">
                  <c:v>21.8052</c:v>
                </c:pt>
                <c:pt idx="4753">
                  <c:v>14.0036</c:v>
                </c:pt>
                <c:pt idx="4754">
                  <c:v>16.4396</c:v>
                </c:pt>
                <c:pt idx="4755">
                  <c:v>14.9712</c:v>
                </c:pt>
                <c:pt idx="4756">
                  <c:v>21.7776</c:v>
                </c:pt>
                <c:pt idx="4757">
                  <c:v>9.770100000000001</c:v>
                </c:pt>
                <c:pt idx="4758">
                  <c:v>27.3185</c:v>
                </c:pt>
                <c:pt idx="4759">
                  <c:v>15.544</c:v>
                </c:pt>
                <c:pt idx="4760">
                  <c:v>18.44539999999998</c:v>
                </c:pt>
                <c:pt idx="4761">
                  <c:v>19.2917</c:v>
                </c:pt>
                <c:pt idx="4762">
                  <c:v>16.52659999999998</c:v>
                </c:pt>
                <c:pt idx="4763">
                  <c:v>14.3024</c:v>
                </c:pt>
                <c:pt idx="4764">
                  <c:v>23.9409</c:v>
                </c:pt>
                <c:pt idx="4765">
                  <c:v>13.4885</c:v>
                </c:pt>
                <c:pt idx="4766">
                  <c:v>8.9655</c:v>
                </c:pt>
                <c:pt idx="4767">
                  <c:v>15.3981</c:v>
                </c:pt>
                <c:pt idx="4768">
                  <c:v>17.9777</c:v>
                </c:pt>
                <c:pt idx="4769">
                  <c:v>14.8898</c:v>
                </c:pt>
                <c:pt idx="4770">
                  <c:v>8.929</c:v>
                </c:pt>
                <c:pt idx="4771">
                  <c:v>15.2602</c:v>
                </c:pt>
                <c:pt idx="4772">
                  <c:v>15.9311</c:v>
                </c:pt>
                <c:pt idx="4773">
                  <c:v>14.7687</c:v>
                </c:pt>
                <c:pt idx="4774">
                  <c:v>17.7149</c:v>
                </c:pt>
                <c:pt idx="4775">
                  <c:v>17.0551</c:v>
                </c:pt>
                <c:pt idx="4776">
                  <c:v>23.1909</c:v>
                </c:pt>
                <c:pt idx="4777">
                  <c:v>15.7768</c:v>
                </c:pt>
                <c:pt idx="4778">
                  <c:v>9.686200000000001</c:v>
                </c:pt>
                <c:pt idx="4779">
                  <c:v>24.5509</c:v>
                </c:pt>
                <c:pt idx="4780">
                  <c:v>18.0151</c:v>
                </c:pt>
                <c:pt idx="4781">
                  <c:v>15.2924</c:v>
                </c:pt>
                <c:pt idx="4782">
                  <c:v>22.8339</c:v>
                </c:pt>
                <c:pt idx="4783">
                  <c:v>14.132</c:v>
                </c:pt>
                <c:pt idx="4784">
                  <c:v>15.8645</c:v>
                </c:pt>
                <c:pt idx="4785">
                  <c:v>18.4674</c:v>
                </c:pt>
                <c:pt idx="4786">
                  <c:v>31.0352</c:v>
                </c:pt>
                <c:pt idx="4787">
                  <c:v>20.2389</c:v>
                </c:pt>
                <c:pt idx="4788">
                  <c:v>13.7302</c:v>
                </c:pt>
                <c:pt idx="4789">
                  <c:v>12.9555</c:v>
                </c:pt>
                <c:pt idx="4790">
                  <c:v>9.788600000000001</c:v>
                </c:pt>
                <c:pt idx="4791">
                  <c:v>11.0697</c:v>
                </c:pt>
                <c:pt idx="4792">
                  <c:v>12.2246</c:v>
                </c:pt>
                <c:pt idx="4793">
                  <c:v>14.8495</c:v>
                </c:pt>
                <c:pt idx="4794">
                  <c:v>26.5638</c:v>
                </c:pt>
                <c:pt idx="4795">
                  <c:v>11.2746</c:v>
                </c:pt>
                <c:pt idx="4796">
                  <c:v>11.9651</c:v>
                </c:pt>
                <c:pt idx="4797">
                  <c:v>9.5271</c:v>
                </c:pt>
                <c:pt idx="4798">
                  <c:v>25.4201</c:v>
                </c:pt>
                <c:pt idx="4799">
                  <c:v>12.1476</c:v>
                </c:pt>
                <c:pt idx="4800">
                  <c:v>16.3858</c:v>
                </c:pt>
                <c:pt idx="4801">
                  <c:v>13.5719</c:v>
                </c:pt>
                <c:pt idx="4802">
                  <c:v>22.34979999999998</c:v>
                </c:pt>
                <c:pt idx="4803">
                  <c:v>10.1467</c:v>
                </c:pt>
                <c:pt idx="4804">
                  <c:v>19.1119</c:v>
                </c:pt>
                <c:pt idx="4805">
                  <c:v>7.4635</c:v>
                </c:pt>
                <c:pt idx="4806">
                  <c:v>10.5711</c:v>
                </c:pt>
                <c:pt idx="4807">
                  <c:v>11.5988</c:v>
                </c:pt>
                <c:pt idx="4808">
                  <c:v>9.4709</c:v>
                </c:pt>
                <c:pt idx="4809">
                  <c:v>17.35450000000001</c:v>
                </c:pt>
                <c:pt idx="4810">
                  <c:v>12.4491</c:v>
                </c:pt>
                <c:pt idx="4811">
                  <c:v>16.1172</c:v>
                </c:pt>
                <c:pt idx="4812">
                  <c:v>16.0736</c:v>
                </c:pt>
                <c:pt idx="4813">
                  <c:v>20.8225</c:v>
                </c:pt>
                <c:pt idx="4814">
                  <c:v>15.2612</c:v>
                </c:pt>
                <c:pt idx="4815">
                  <c:v>14.8284</c:v>
                </c:pt>
                <c:pt idx="4816">
                  <c:v>20.1313</c:v>
                </c:pt>
                <c:pt idx="4817">
                  <c:v>11.9297</c:v>
                </c:pt>
                <c:pt idx="4818">
                  <c:v>22.498</c:v>
                </c:pt>
                <c:pt idx="4819">
                  <c:v>18.13190000000001</c:v>
                </c:pt>
                <c:pt idx="4820">
                  <c:v>15.5559</c:v>
                </c:pt>
                <c:pt idx="4821">
                  <c:v>12.7563</c:v>
                </c:pt>
                <c:pt idx="4822">
                  <c:v>14.6424</c:v>
                </c:pt>
                <c:pt idx="4823">
                  <c:v>21.6923</c:v>
                </c:pt>
                <c:pt idx="4824">
                  <c:v>16.9036</c:v>
                </c:pt>
                <c:pt idx="4825">
                  <c:v>13.966</c:v>
                </c:pt>
                <c:pt idx="4826">
                  <c:v>9.853700000000006</c:v>
                </c:pt>
                <c:pt idx="4827">
                  <c:v>17.133</c:v>
                </c:pt>
                <c:pt idx="4828">
                  <c:v>17.9202</c:v>
                </c:pt>
                <c:pt idx="4829">
                  <c:v>14.4962</c:v>
                </c:pt>
                <c:pt idx="4830">
                  <c:v>20.8657</c:v>
                </c:pt>
                <c:pt idx="4831">
                  <c:v>21.3962</c:v>
                </c:pt>
                <c:pt idx="4832">
                  <c:v>7.5698</c:v>
                </c:pt>
                <c:pt idx="4833">
                  <c:v>17.4421</c:v>
                </c:pt>
                <c:pt idx="4834">
                  <c:v>21.1296</c:v>
                </c:pt>
                <c:pt idx="4835">
                  <c:v>5.798199999999999</c:v>
                </c:pt>
                <c:pt idx="4836">
                  <c:v>20.6961</c:v>
                </c:pt>
                <c:pt idx="4837">
                  <c:v>14.5346</c:v>
                </c:pt>
                <c:pt idx="4838">
                  <c:v>14.1298</c:v>
                </c:pt>
                <c:pt idx="4839">
                  <c:v>14.9314</c:v>
                </c:pt>
                <c:pt idx="4840">
                  <c:v>16.9449</c:v>
                </c:pt>
                <c:pt idx="4841">
                  <c:v>19.121</c:v>
                </c:pt>
                <c:pt idx="4842">
                  <c:v>20.8676</c:v>
                </c:pt>
                <c:pt idx="4843">
                  <c:v>15.5809</c:v>
                </c:pt>
                <c:pt idx="4844">
                  <c:v>19.3676</c:v>
                </c:pt>
                <c:pt idx="4845">
                  <c:v>13.9776</c:v>
                </c:pt>
                <c:pt idx="4846">
                  <c:v>12.8037</c:v>
                </c:pt>
                <c:pt idx="4847">
                  <c:v>13.931</c:v>
                </c:pt>
                <c:pt idx="4848">
                  <c:v>14.3192</c:v>
                </c:pt>
                <c:pt idx="4849">
                  <c:v>15.4159</c:v>
                </c:pt>
                <c:pt idx="4850">
                  <c:v>15.9277</c:v>
                </c:pt>
                <c:pt idx="4851">
                  <c:v>20.0697</c:v>
                </c:pt>
                <c:pt idx="4852">
                  <c:v>16.8649</c:v>
                </c:pt>
                <c:pt idx="4853">
                  <c:v>14.446</c:v>
                </c:pt>
                <c:pt idx="4854">
                  <c:v>16.5101</c:v>
                </c:pt>
                <c:pt idx="4855">
                  <c:v>9.59</c:v>
                </c:pt>
                <c:pt idx="4856">
                  <c:v>25.6169</c:v>
                </c:pt>
                <c:pt idx="4857">
                  <c:v>19.8278</c:v>
                </c:pt>
                <c:pt idx="4858">
                  <c:v>9.5515</c:v>
                </c:pt>
                <c:pt idx="4859">
                  <c:v>14.4759</c:v>
                </c:pt>
                <c:pt idx="4860">
                  <c:v>17.6963</c:v>
                </c:pt>
                <c:pt idx="4861">
                  <c:v>18.9705</c:v>
                </c:pt>
                <c:pt idx="4862">
                  <c:v>11.1725</c:v>
                </c:pt>
                <c:pt idx="4863">
                  <c:v>12.0645</c:v>
                </c:pt>
                <c:pt idx="4864">
                  <c:v>13.8474</c:v>
                </c:pt>
                <c:pt idx="4865">
                  <c:v>15.5795</c:v>
                </c:pt>
                <c:pt idx="4866">
                  <c:v>13.415</c:v>
                </c:pt>
                <c:pt idx="4867">
                  <c:v>8.8251</c:v>
                </c:pt>
                <c:pt idx="4868">
                  <c:v>15.8367</c:v>
                </c:pt>
                <c:pt idx="4869">
                  <c:v>24.1148</c:v>
                </c:pt>
                <c:pt idx="4870">
                  <c:v>7.0884</c:v>
                </c:pt>
                <c:pt idx="4871">
                  <c:v>14.3002</c:v>
                </c:pt>
                <c:pt idx="4872">
                  <c:v>23.4154</c:v>
                </c:pt>
                <c:pt idx="4873">
                  <c:v>23.06469999999998</c:v>
                </c:pt>
                <c:pt idx="4874">
                  <c:v>12.554</c:v>
                </c:pt>
                <c:pt idx="4875">
                  <c:v>24.8183</c:v>
                </c:pt>
                <c:pt idx="4876">
                  <c:v>19.03579999999998</c:v>
                </c:pt>
                <c:pt idx="4877">
                  <c:v>7.6492</c:v>
                </c:pt>
                <c:pt idx="4878">
                  <c:v>19.75059999999998</c:v>
                </c:pt>
                <c:pt idx="4879">
                  <c:v>18.033</c:v>
                </c:pt>
                <c:pt idx="4880">
                  <c:v>22.1263</c:v>
                </c:pt>
                <c:pt idx="4881">
                  <c:v>16.49279999999998</c:v>
                </c:pt>
                <c:pt idx="4882">
                  <c:v>12.2114</c:v>
                </c:pt>
                <c:pt idx="4883">
                  <c:v>11.5816</c:v>
                </c:pt>
                <c:pt idx="4884">
                  <c:v>15.4367</c:v>
                </c:pt>
                <c:pt idx="4885">
                  <c:v>13.9044</c:v>
                </c:pt>
                <c:pt idx="4886">
                  <c:v>12.7828</c:v>
                </c:pt>
                <c:pt idx="4887">
                  <c:v>17.58579999999998</c:v>
                </c:pt>
                <c:pt idx="4888">
                  <c:v>19.0517</c:v>
                </c:pt>
                <c:pt idx="4889">
                  <c:v>17.7024</c:v>
                </c:pt>
                <c:pt idx="4890">
                  <c:v>5.84</c:v>
                </c:pt>
                <c:pt idx="4891">
                  <c:v>20.62280000000001</c:v>
                </c:pt>
                <c:pt idx="4892">
                  <c:v>15.9496</c:v>
                </c:pt>
                <c:pt idx="4893">
                  <c:v>17.683</c:v>
                </c:pt>
                <c:pt idx="4894">
                  <c:v>16.4451</c:v>
                </c:pt>
                <c:pt idx="4895">
                  <c:v>17.8748</c:v>
                </c:pt>
                <c:pt idx="4896">
                  <c:v>19.0639</c:v>
                </c:pt>
                <c:pt idx="4897">
                  <c:v>16.11959999999999</c:v>
                </c:pt>
                <c:pt idx="4898">
                  <c:v>14.2959</c:v>
                </c:pt>
                <c:pt idx="4899">
                  <c:v>11.0464</c:v>
                </c:pt>
                <c:pt idx="4900">
                  <c:v>7.7014</c:v>
                </c:pt>
                <c:pt idx="4901">
                  <c:v>15.0148</c:v>
                </c:pt>
                <c:pt idx="4902">
                  <c:v>10.9652</c:v>
                </c:pt>
                <c:pt idx="4903">
                  <c:v>18.41700000000001</c:v>
                </c:pt>
                <c:pt idx="4904">
                  <c:v>9.1841</c:v>
                </c:pt>
                <c:pt idx="4905">
                  <c:v>16.1073</c:v>
                </c:pt>
                <c:pt idx="4906">
                  <c:v>15.2222</c:v>
                </c:pt>
                <c:pt idx="4907">
                  <c:v>21.3511</c:v>
                </c:pt>
                <c:pt idx="4908">
                  <c:v>7.184999999999998</c:v>
                </c:pt>
                <c:pt idx="4909">
                  <c:v>15.7266</c:v>
                </c:pt>
                <c:pt idx="4910">
                  <c:v>13.6001</c:v>
                </c:pt>
                <c:pt idx="4911">
                  <c:v>17.7694</c:v>
                </c:pt>
                <c:pt idx="4912">
                  <c:v>8.4846</c:v>
                </c:pt>
                <c:pt idx="4913">
                  <c:v>15.4102</c:v>
                </c:pt>
                <c:pt idx="4914">
                  <c:v>23.2089</c:v>
                </c:pt>
                <c:pt idx="4915">
                  <c:v>12.5922</c:v>
                </c:pt>
                <c:pt idx="4916">
                  <c:v>21.1778</c:v>
                </c:pt>
                <c:pt idx="4917">
                  <c:v>20.3201</c:v>
                </c:pt>
                <c:pt idx="4918">
                  <c:v>18.2881</c:v>
                </c:pt>
                <c:pt idx="4919">
                  <c:v>17.414</c:v>
                </c:pt>
                <c:pt idx="4920">
                  <c:v>19.4328</c:v>
                </c:pt>
                <c:pt idx="4921">
                  <c:v>20.1968</c:v>
                </c:pt>
                <c:pt idx="4922">
                  <c:v>15.1737</c:v>
                </c:pt>
                <c:pt idx="4923">
                  <c:v>15.6422</c:v>
                </c:pt>
                <c:pt idx="4924">
                  <c:v>10.4279</c:v>
                </c:pt>
                <c:pt idx="4925">
                  <c:v>14.85</c:v>
                </c:pt>
                <c:pt idx="4926">
                  <c:v>20.0382</c:v>
                </c:pt>
                <c:pt idx="4927">
                  <c:v>17.82239999999998</c:v>
                </c:pt>
                <c:pt idx="4928">
                  <c:v>13.6341</c:v>
                </c:pt>
                <c:pt idx="4929">
                  <c:v>15.4818</c:v>
                </c:pt>
                <c:pt idx="4930">
                  <c:v>10.3529</c:v>
                </c:pt>
                <c:pt idx="4931">
                  <c:v>18.7882</c:v>
                </c:pt>
                <c:pt idx="4932">
                  <c:v>12.7788</c:v>
                </c:pt>
                <c:pt idx="4933">
                  <c:v>22.1688</c:v>
                </c:pt>
                <c:pt idx="4934">
                  <c:v>17.0379</c:v>
                </c:pt>
                <c:pt idx="4935">
                  <c:v>15.0339</c:v>
                </c:pt>
                <c:pt idx="4936">
                  <c:v>13.4899</c:v>
                </c:pt>
                <c:pt idx="4937">
                  <c:v>13.8888</c:v>
                </c:pt>
                <c:pt idx="4938">
                  <c:v>9.195300000000001</c:v>
                </c:pt>
                <c:pt idx="4939">
                  <c:v>16.4402</c:v>
                </c:pt>
                <c:pt idx="4940">
                  <c:v>16.3838</c:v>
                </c:pt>
                <c:pt idx="4941">
                  <c:v>15.9217</c:v>
                </c:pt>
                <c:pt idx="4942">
                  <c:v>25.0668</c:v>
                </c:pt>
                <c:pt idx="4943">
                  <c:v>7.567299999999999</c:v>
                </c:pt>
                <c:pt idx="4944">
                  <c:v>8.016100000000001</c:v>
                </c:pt>
                <c:pt idx="4945">
                  <c:v>14.1418</c:v>
                </c:pt>
                <c:pt idx="4946">
                  <c:v>6.608499999999998</c:v>
                </c:pt>
                <c:pt idx="4947">
                  <c:v>14.9281</c:v>
                </c:pt>
                <c:pt idx="4948">
                  <c:v>17.6095</c:v>
                </c:pt>
                <c:pt idx="4949">
                  <c:v>18.9924</c:v>
                </c:pt>
                <c:pt idx="4950">
                  <c:v>24.3675</c:v>
                </c:pt>
                <c:pt idx="4951">
                  <c:v>16.1415</c:v>
                </c:pt>
                <c:pt idx="4952">
                  <c:v>28.9127</c:v>
                </c:pt>
                <c:pt idx="4953">
                  <c:v>10.0776</c:v>
                </c:pt>
                <c:pt idx="4954">
                  <c:v>12.2445</c:v>
                </c:pt>
                <c:pt idx="4955">
                  <c:v>13.8906</c:v>
                </c:pt>
                <c:pt idx="4956">
                  <c:v>16.5433</c:v>
                </c:pt>
                <c:pt idx="4957">
                  <c:v>11.6822</c:v>
                </c:pt>
                <c:pt idx="4958">
                  <c:v>20.2114</c:v>
                </c:pt>
                <c:pt idx="4959">
                  <c:v>16.1611</c:v>
                </c:pt>
                <c:pt idx="4960">
                  <c:v>11.9689</c:v>
                </c:pt>
                <c:pt idx="4961">
                  <c:v>17.6954</c:v>
                </c:pt>
                <c:pt idx="4962">
                  <c:v>13.8929</c:v>
                </c:pt>
                <c:pt idx="4963">
                  <c:v>14.0371</c:v>
                </c:pt>
                <c:pt idx="4964">
                  <c:v>15.6478</c:v>
                </c:pt>
                <c:pt idx="4965">
                  <c:v>11.0014</c:v>
                </c:pt>
                <c:pt idx="4966">
                  <c:v>18.82229999999998</c:v>
                </c:pt>
                <c:pt idx="4967">
                  <c:v>14.4651</c:v>
                </c:pt>
                <c:pt idx="4968">
                  <c:v>17.9513</c:v>
                </c:pt>
                <c:pt idx="4969">
                  <c:v>23.85739999999999</c:v>
                </c:pt>
                <c:pt idx="4970">
                  <c:v>16.2211</c:v>
                </c:pt>
                <c:pt idx="4971">
                  <c:v>19.6606</c:v>
                </c:pt>
                <c:pt idx="4972">
                  <c:v>13.9351</c:v>
                </c:pt>
                <c:pt idx="4973">
                  <c:v>13.5902</c:v>
                </c:pt>
                <c:pt idx="4974">
                  <c:v>16.17150000000001</c:v>
                </c:pt>
                <c:pt idx="4975">
                  <c:v>14.8778</c:v>
                </c:pt>
                <c:pt idx="4976">
                  <c:v>15.865</c:v>
                </c:pt>
                <c:pt idx="4977">
                  <c:v>8.5815</c:v>
                </c:pt>
                <c:pt idx="4978">
                  <c:v>20.96059999999998</c:v>
                </c:pt>
                <c:pt idx="4979">
                  <c:v>9.0343</c:v>
                </c:pt>
                <c:pt idx="4980">
                  <c:v>9.970300000000003</c:v>
                </c:pt>
                <c:pt idx="4981">
                  <c:v>17.5503</c:v>
                </c:pt>
                <c:pt idx="4982">
                  <c:v>14.2903</c:v>
                </c:pt>
                <c:pt idx="4983">
                  <c:v>17.1646</c:v>
                </c:pt>
                <c:pt idx="4984">
                  <c:v>10.277</c:v>
                </c:pt>
                <c:pt idx="4985">
                  <c:v>19.0197</c:v>
                </c:pt>
                <c:pt idx="4986">
                  <c:v>10.1322</c:v>
                </c:pt>
                <c:pt idx="4987">
                  <c:v>14.9174</c:v>
                </c:pt>
                <c:pt idx="4988">
                  <c:v>20.4548</c:v>
                </c:pt>
                <c:pt idx="4989">
                  <c:v>12.2773</c:v>
                </c:pt>
                <c:pt idx="4990">
                  <c:v>14.7733</c:v>
                </c:pt>
                <c:pt idx="4991">
                  <c:v>12.8451</c:v>
                </c:pt>
                <c:pt idx="4992">
                  <c:v>12.5546</c:v>
                </c:pt>
                <c:pt idx="4993">
                  <c:v>14.3394</c:v>
                </c:pt>
                <c:pt idx="4994">
                  <c:v>14.4895</c:v>
                </c:pt>
                <c:pt idx="4995">
                  <c:v>13.2491</c:v>
                </c:pt>
                <c:pt idx="4996">
                  <c:v>17.20649999999998</c:v>
                </c:pt>
                <c:pt idx="4997">
                  <c:v>8.8285</c:v>
                </c:pt>
                <c:pt idx="4998">
                  <c:v>18.7595</c:v>
                </c:pt>
                <c:pt idx="4999">
                  <c:v>25.9478</c:v>
                </c:pt>
              </c:numCache>
            </c:numRef>
          </c:xVal>
          <c:yVal>
            <c:numRef>
              <c:f>test!$B$2:$B$5001</c:f>
              <c:numCache>
                <c:formatCode>General</c:formatCode>
                <c:ptCount val="5000"/>
                <c:pt idx="0">
                  <c:v>10.3454983571166</c:v>
                </c:pt>
                <c:pt idx="1">
                  <c:v>10.5523368370868</c:v>
                </c:pt>
                <c:pt idx="2">
                  <c:v>13.8310544656417</c:v>
                </c:pt>
                <c:pt idx="3">
                  <c:v>12.7910699253542</c:v>
                </c:pt>
                <c:pt idx="4">
                  <c:v>8.94984422478531</c:v>
                </c:pt>
                <c:pt idx="5">
                  <c:v>13.4128701725909</c:v>
                </c:pt>
                <c:pt idx="6">
                  <c:v>8.6754088627679</c:v>
                </c:pt>
                <c:pt idx="7">
                  <c:v>11.7793233969924</c:v>
                </c:pt>
                <c:pt idx="8">
                  <c:v>13.5985967411088</c:v>
                </c:pt>
                <c:pt idx="9">
                  <c:v>14.2486796771481</c:v>
                </c:pt>
                <c:pt idx="10">
                  <c:v>15.9645957917347</c:v>
                </c:pt>
                <c:pt idx="11">
                  <c:v>11.8513068051487</c:v>
                </c:pt>
                <c:pt idx="12">
                  <c:v>13.7908122712862</c:v>
                </c:pt>
                <c:pt idx="13">
                  <c:v>13.5910936380712</c:v>
                </c:pt>
                <c:pt idx="14">
                  <c:v>12.4655057953549</c:v>
                </c:pt>
                <c:pt idx="15">
                  <c:v>10.7854446014141</c:v>
                </c:pt>
                <c:pt idx="16">
                  <c:v>14.9933705395852</c:v>
                </c:pt>
                <c:pt idx="17">
                  <c:v>13.5274908516939</c:v>
                </c:pt>
                <c:pt idx="18">
                  <c:v>13.52939961987</c:v>
                </c:pt>
                <c:pt idx="19">
                  <c:v>10.6874467239031</c:v>
                </c:pt>
                <c:pt idx="20">
                  <c:v>11.4997312707022</c:v>
                </c:pt>
                <c:pt idx="21">
                  <c:v>14.8104326658005</c:v>
                </c:pt>
                <c:pt idx="22">
                  <c:v>13.1656342892595</c:v>
                </c:pt>
                <c:pt idx="23">
                  <c:v>12.5404757647584</c:v>
                </c:pt>
                <c:pt idx="24">
                  <c:v>11.6721370544356</c:v>
                </c:pt>
                <c:pt idx="25">
                  <c:v>10.5218385264665</c:v>
                </c:pt>
                <c:pt idx="26">
                  <c:v>10.7401056612612</c:v>
                </c:pt>
                <c:pt idx="27">
                  <c:v>11.9964627661903</c:v>
                </c:pt>
                <c:pt idx="28">
                  <c:v>14.264334630875</c:v>
                </c:pt>
                <c:pt idx="29">
                  <c:v>15.0253897265947</c:v>
                </c:pt>
                <c:pt idx="30">
                  <c:v>13.1782184470908</c:v>
                </c:pt>
                <c:pt idx="31">
                  <c:v>11.9636106164418</c:v>
                </c:pt>
                <c:pt idx="32">
                  <c:v>12.8008208168728</c:v>
                </c:pt>
                <c:pt idx="33">
                  <c:v>11.1939871622845</c:v>
                </c:pt>
                <c:pt idx="34">
                  <c:v>10.7494632962358</c:v>
                </c:pt>
                <c:pt idx="35">
                  <c:v>10.5605095779325</c:v>
                </c:pt>
                <c:pt idx="36">
                  <c:v>12.2473085566843</c:v>
                </c:pt>
                <c:pt idx="37">
                  <c:v>12.7055178884309</c:v>
                </c:pt>
                <c:pt idx="38">
                  <c:v>11.1505091283554</c:v>
                </c:pt>
                <c:pt idx="39">
                  <c:v>15.7830993724286</c:v>
                </c:pt>
                <c:pt idx="40">
                  <c:v>10.2742736194704</c:v>
                </c:pt>
                <c:pt idx="41">
                  <c:v>13.6316689475975</c:v>
                </c:pt>
                <c:pt idx="42">
                  <c:v>13.0394970127352</c:v>
                </c:pt>
                <c:pt idx="43">
                  <c:v>11.5022900294592</c:v>
                </c:pt>
                <c:pt idx="44">
                  <c:v>11.9495702274251</c:v>
                </c:pt>
                <c:pt idx="45">
                  <c:v>14.5429353601478</c:v>
                </c:pt>
                <c:pt idx="46">
                  <c:v>15.2497163249665</c:v>
                </c:pt>
                <c:pt idx="47">
                  <c:v>9.46813936656988</c:v>
                </c:pt>
                <c:pt idx="48">
                  <c:v>11.1206536414914</c:v>
                </c:pt>
                <c:pt idx="49">
                  <c:v>17.1087211125564</c:v>
                </c:pt>
                <c:pt idx="50">
                  <c:v>12.4138618648456</c:v>
                </c:pt>
                <c:pt idx="51">
                  <c:v>10.9794489131766</c:v>
                </c:pt>
                <c:pt idx="52">
                  <c:v>10.8935654510077</c:v>
                </c:pt>
                <c:pt idx="53">
                  <c:v>10.9029481189995</c:v>
                </c:pt>
                <c:pt idx="54">
                  <c:v>12.8334825094055</c:v>
                </c:pt>
                <c:pt idx="55">
                  <c:v>11.337502523059</c:v>
                </c:pt>
                <c:pt idx="56">
                  <c:v>13.5866739665066</c:v>
                </c:pt>
                <c:pt idx="57">
                  <c:v>13.923049808587</c:v>
                </c:pt>
                <c:pt idx="58">
                  <c:v>11.8571524458553</c:v>
                </c:pt>
                <c:pt idx="59">
                  <c:v>12.8230789414032</c:v>
                </c:pt>
                <c:pt idx="60">
                  <c:v>13.9492804120331</c:v>
                </c:pt>
                <c:pt idx="61">
                  <c:v>12.7205152981621</c:v>
                </c:pt>
                <c:pt idx="62">
                  <c:v>12.9094300919471</c:v>
                </c:pt>
                <c:pt idx="63">
                  <c:v>9.48124207019609</c:v>
                </c:pt>
                <c:pt idx="64">
                  <c:v>15.8849040902573</c:v>
                </c:pt>
                <c:pt idx="65">
                  <c:v>13.5276024922028</c:v>
                </c:pt>
                <c:pt idx="66">
                  <c:v>12.4019889819274</c:v>
                </c:pt>
                <c:pt idx="67">
                  <c:v>12.4581455190415</c:v>
                </c:pt>
                <c:pt idx="68">
                  <c:v>13.88244086110891</c:v>
                </c:pt>
                <c:pt idx="69">
                  <c:v>12.7639585841784</c:v>
                </c:pt>
                <c:pt idx="70">
                  <c:v>12.5962303380316</c:v>
                </c:pt>
                <c:pt idx="71">
                  <c:v>10.3532375422635</c:v>
                </c:pt>
                <c:pt idx="72">
                  <c:v>10.8803076374329</c:v>
                </c:pt>
                <c:pt idx="73">
                  <c:v>14.3540580278862</c:v>
                </c:pt>
                <c:pt idx="74">
                  <c:v>13.8685404590359</c:v>
                </c:pt>
                <c:pt idx="75">
                  <c:v>14.0424876311911</c:v>
                </c:pt>
                <c:pt idx="76">
                  <c:v>13.740857450889</c:v>
                </c:pt>
                <c:pt idx="77">
                  <c:v>11.9553930728994</c:v>
                </c:pt>
                <c:pt idx="78">
                  <c:v>14.5779045255397</c:v>
                </c:pt>
                <c:pt idx="79">
                  <c:v>14.0278487133433</c:v>
                </c:pt>
                <c:pt idx="80">
                  <c:v>12.4556397958065</c:v>
                </c:pt>
                <c:pt idx="81">
                  <c:v>11.0182879345148</c:v>
                </c:pt>
                <c:pt idx="82">
                  <c:v>10.112180432362</c:v>
                </c:pt>
                <c:pt idx="83">
                  <c:v>14.5665171066972</c:v>
                </c:pt>
                <c:pt idx="84">
                  <c:v>12.6902859500235</c:v>
                </c:pt>
                <c:pt idx="85">
                  <c:v>12.0241616951021</c:v>
                </c:pt>
                <c:pt idx="86">
                  <c:v>10.5505267260264</c:v>
                </c:pt>
                <c:pt idx="87">
                  <c:v>12.9848851344147</c:v>
                </c:pt>
                <c:pt idx="88">
                  <c:v>13.0000083850438</c:v>
                </c:pt>
                <c:pt idx="89">
                  <c:v>10.3464434760896</c:v>
                </c:pt>
                <c:pt idx="90">
                  <c:v>14.1918897144991</c:v>
                </c:pt>
                <c:pt idx="91">
                  <c:v>12.9439207730454</c:v>
                </c:pt>
                <c:pt idx="92">
                  <c:v>13.3539172811389</c:v>
                </c:pt>
                <c:pt idx="93">
                  <c:v>13.1690757602623</c:v>
                </c:pt>
                <c:pt idx="94">
                  <c:v>12.5645261387533</c:v>
                </c:pt>
                <c:pt idx="95">
                  <c:v>16.13142057092988</c:v>
                </c:pt>
                <c:pt idx="96">
                  <c:v>11.723163788147</c:v>
                </c:pt>
                <c:pt idx="97">
                  <c:v>10.6645730736588</c:v>
                </c:pt>
                <c:pt idx="98">
                  <c:v>13.140677299065</c:v>
                </c:pt>
                <c:pt idx="99">
                  <c:v>12.5477272243445</c:v>
                </c:pt>
                <c:pt idx="100">
                  <c:v>11.6159660358083</c:v>
                </c:pt>
                <c:pt idx="101">
                  <c:v>10.0087502867978</c:v>
                </c:pt>
                <c:pt idx="102">
                  <c:v>13.075695420456</c:v>
                </c:pt>
                <c:pt idx="103">
                  <c:v>10.4282400780057</c:v>
                </c:pt>
                <c:pt idx="104">
                  <c:v>13.7152924773291</c:v>
                </c:pt>
                <c:pt idx="105">
                  <c:v>12.8644822901699</c:v>
                </c:pt>
                <c:pt idx="106">
                  <c:v>10.9567748829622</c:v>
                </c:pt>
                <c:pt idx="107">
                  <c:v>11.07024263286</c:v>
                </c:pt>
                <c:pt idx="108">
                  <c:v>11.2810428013015</c:v>
                </c:pt>
                <c:pt idx="109">
                  <c:v>13.1869189411328</c:v>
                </c:pt>
                <c:pt idx="110">
                  <c:v>13.4272230619385</c:v>
                </c:pt>
                <c:pt idx="111">
                  <c:v>11.7153402750188</c:v>
                </c:pt>
                <c:pt idx="112">
                  <c:v>12.6839629508978</c:v>
                </c:pt>
                <c:pt idx="113">
                  <c:v>13.3467375968552</c:v>
                </c:pt>
                <c:pt idx="114">
                  <c:v>11.3904508881724</c:v>
                </c:pt>
                <c:pt idx="115">
                  <c:v>11.2867145949504</c:v>
                </c:pt>
                <c:pt idx="116">
                  <c:v>16.4277800905355</c:v>
                </c:pt>
                <c:pt idx="117">
                  <c:v>10.9104387313184</c:v>
                </c:pt>
                <c:pt idx="118">
                  <c:v>12.2592518639889</c:v>
                </c:pt>
                <c:pt idx="119">
                  <c:v>10.3137514181604</c:v>
                </c:pt>
                <c:pt idx="120">
                  <c:v>12.8687881369647</c:v>
                </c:pt>
                <c:pt idx="121">
                  <c:v>12.6726087899907</c:v>
                </c:pt>
                <c:pt idx="122">
                  <c:v>9.99769207839079</c:v>
                </c:pt>
                <c:pt idx="123">
                  <c:v>12.8941854146174</c:v>
                </c:pt>
                <c:pt idx="124">
                  <c:v>14.3413260962913</c:v>
                </c:pt>
                <c:pt idx="125">
                  <c:v>11.346411538246</c:v>
                </c:pt>
                <c:pt idx="126">
                  <c:v>7.3236439721733</c:v>
                </c:pt>
                <c:pt idx="127">
                  <c:v>13.065630451405</c:v>
                </c:pt>
                <c:pt idx="128">
                  <c:v>11.3560986291069</c:v>
                </c:pt>
                <c:pt idx="129">
                  <c:v>13.526799750437</c:v>
                </c:pt>
                <c:pt idx="130">
                  <c:v>12.9737281040029</c:v>
                </c:pt>
                <c:pt idx="131">
                  <c:v>10.1191874668939</c:v>
                </c:pt>
                <c:pt idx="132">
                  <c:v>13.5795854818478</c:v>
                </c:pt>
                <c:pt idx="133">
                  <c:v>14.5399926230166</c:v>
                </c:pt>
                <c:pt idx="134">
                  <c:v>11.7650556705504</c:v>
                </c:pt>
                <c:pt idx="135">
                  <c:v>13.7501618359124</c:v>
                </c:pt>
                <c:pt idx="136">
                  <c:v>13.3365248108794</c:v>
                </c:pt>
                <c:pt idx="137">
                  <c:v>11.0487245673268</c:v>
                </c:pt>
                <c:pt idx="138">
                  <c:v>12.125940461112</c:v>
                </c:pt>
                <c:pt idx="139">
                  <c:v>11.4917106544694</c:v>
                </c:pt>
                <c:pt idx="140">
                  <c:v>14.586961005832</c:v>
                </c:pt>
                <c:pt idx="141">
                  <c:v>11.6299052647096</c:v>
                </c:pt>
                <c:pt idx="142">
                  <c:v>9.03366951712531</c:v>
                </c:pt>
                <c:pt idx="143">
                  <c:v>13.9161536727564</c:v>
                </c:pt>
                <c:pt idx="144">
                  <c:v>10.200241991582</c:v>
                </c:pt>
                <c:pt idx="145">
                  <c:v>12.5848462446464</c:v>
                </c:pt>
                <c:pt idx="146">
                  <c:v>14.3773224513972</c:v>
                </c:pt>
                <c:pt idx="147">
                  <c:v>10.6697187710923</c:v>
                </c:pt>
                <c:pt idx="148">
                  <c:v>14.1631670205853</c:v>
                </c:pt>
                <c:pt idx="149">
                  <c:v>13.6696170425485</c:v>
                </c:pt>
                <c:pt idx="150">
                  <c:v>11.7030428158136</c:v>
                </c:pt>
                <c:pt idx="151">
                  <c:v>12.4197026722599</c:v>
                </c:pt>
                <c:pt idx="152">
                  <c:v>16.24572638841088</c:v>
                </c:pt>
                <c:pt idx="153">
                  <c:v>13.9759838690034</c:v>
                </c:pt>
                <c:pt idx="154">
                  <c:v>13.0643194080315</c:v>
                </c:pt>
                <c:pt idx="155">
                  <c:v>13.484322948267</c:v>
                </c:pt>
                <c:pt idx="156">
                  <c:v>11.241200301819</c:v>
                </c:pt>
                <c:pt idx="157">
                  <c:v>12.9254073978633</c:v>
                </c:pt>
                <c:pt idx="158">
                  <c:v>14.9698630103282</c:v>
                </c:pt>
                <c:pt idx="159">
                  <c:v>12.0953812293356</c:v>
                </c:pt>
                <c:pt idx="160">
                  <c:v>14.8671176948238</c:v>
                </c:pt>
                <c:pt idx="161">
                  <c:v>13.119894332675</c:v>
                </c:pt>
                <c:pt idx="162">
                  <c:v>12.5007301865852</c:v>
                </c:pt>
                <c:pt idx="163">
                  <c:v>13.3482129433978</c:v>
                </c:pt>
                <c:pt idx="164">
                  <c:v>12.1223110576159</c:v>
                </c:pt>
                <c:pt idx="165">
                  <c:v>10.4545136621524</c:v>
                </c:pt>
                <c:pt idx="166">
                  <c:v>11.6616770507402</c:v>
                </c:pt>
                <c:pt idx="167">
                  <c:v>13.5669161066715</c:v>
                </c:pt>
                <c:pt idx="168">
                  <c:v>14.3402754383806</c:v>
                </c:pt>
                <c:pt idx="169">
                  <c:v>15.1487630637424</c:v>
                </c:pt>
                <c:pt idx="170">
                  <c:v>13.7433806233146</c:v>
                </c:pt>
                <c:pt idx="171">
                  <c:v>10.3302389118415</c:v>
                </c:pt>
                <c:pt idx="172">
                  <c:v>11.0229095748896</c:v>
                </c:pt>
                <c:pt idx="173">
                  <c:v>13.787873502371</c:v>
                </c:pt>
                <c:pt idx="174">
                  <c:v>10.8847121616813</c:v>
                </c:pt>
                <c:pt idx="175">
                  <c:v>11.6534692486688</c:v>
                </c:pt>
                <c:pt idx="176">
                  <c:v>10.9417953485103</c:v>
                </c:pt>
                <c:pt idx="177">
                  <c:v>14.8467120078201</c:v>
                </c:pt>
                <c:pt idx="178">
                  <c:v>12.2821359382382</c:v>
                </c:pt>
                <c:pt idx="179">
                  <c:v>13.8635181108752</c:v>
                </c:pt>
                <c:pt idx="180">
                  <c:v>14.4488698820891</c:v>
                </c:pt>
                <c:pt idx="181">
                  <c:v>12.0867772561343</c:v>
                </c:pt>
                <c:pt idx="182">
                  <c:v>12.7287247057317</c:v>
                </c:pt>
                <c:pt idx="183">
                  <c:v>13.2355310023094</c:v>
                </c:pt>
                <c:pt idx="184">
                  <c:v>14.0346728037038</c:v>
                </c:pt>
                <c:pt idx="185">
                  <c:v>13.3420668106042</c:v>
                </c:pt>
                <c:pt idx="186">
                  <c:v>13.4872306700808</c:v>
                </c:pt>
                <c:pt idx="187">
                  <c:v>12.2777255319217</c:v>
                </c:pt>
                <c:pt idx="188">
                  <c:v>9.53752121755829</c:v>
                </c:pt>
                <c:pt idx="189">
                  <c:v>11.8671535301614</c:v>
                </c:pt>
                <c:pt idx="190">
                  <c:v>13.620502849621</c:v>
                </c:pt>
                <c:pt idx="191">
                  <c:v>12.1861294018025</c:v>
                </c:pt>
                <c:pt idx="192">
                  <c:v>14.8274269964114</c:v>
                </c:pt>
                <c:pt idx="193">
                  <c:v>17.61864200737558</c:v>
                </c:pt>
                <c:pt idx="194">
                  <c:v>12.640384715689</c:v>
                </c:pt>
                <c:pt idx="195">
                  <c:v>16.7747622678346</c:v>
                </c:pt>
                <c:pt idx="196">
                  <c:v>13.0342027851055</c:v>
                </c:pt>
                <c:pt idx="197">
                  <c:v>11.4737761742939</c:v>
                </c:pt>
                <c:pt idx="198">
                  <c:v>12.0396855284123</c:v>
                </c:pt>
                <c:pt idx="199">
                  <c:v>12.4424586070274</c:v>
                </c:pt>
                <c:pt idx="200">
                  <c:v>12.7385478482668</c:v>
                </c:pt>
                <c:pt idx="201">
                  <c:v>11.64822046353249</c:v>
                </c:pt>
                <c:pt idx="202">
                  <c:v>9.044518952227951</c:v>
                </c:pt>
                <c:pt idx="203">
                  <c:v>13.6288289445854</c:v>
                </c:pt>
                <c:pt idx="204">
                  <c:v>14.357893126049</c:v>
                </c:pt>
                <c:pt idx="205">
                  <c:v>13.0262411535473</c:v>
                </c:pt>
                <c:pt idx="206">
                  <c:v>11.9231530002205</c:v>
                </c:pt>
                <c:pt idx="207">
                  <c:v>12.6618589054644</c:v>
                </c:pt>
                <c:pt idx="208">
                  <c:v>10.4869430791314</c:v>
                </c:pt>
                <c:pt idx="209">
                  <c:v>11.1859347979311</c:v>
                </c:pt>
                <c:pt idx="210">
                  <c:v>11.5649686485794</c:v>
                </c:pt>
                <c:pt idx="211">
                  <c:v>11.2481401935906</c:v>
                </c:pt>
                <c:pt idx="212">
                  <c:v>13.1129015534021</c:v>
                </c:pt>
                <c:pt idx="213">
                  <c:v>13.2087070398143</c:v>
                </c:pt>
                <c:pt idx="214">
                  <c:v>11.2001468173151</c:v>
                </c:pt>
                <c:pt idx="215">
                  <c:v>12.5059788349892</c:v>
                </c:pt>
                <c:pt idx="216">
                  <c:v>12.7776661931498</c:v>
                </c:pt>
                <c:pt idx="217">
                  <c:v>13.6733732098268</c:v>
                </c:pt>
                <c:pt idx="218">
                  <c:v>12.4483005921196</c:v>
                </c:pt>
                <c:pt idx="219">
                  <c:v>9.8188227197583</c:v>
                </c:pt>
                <c:pt idx="220">
                  <c:v>13.9392488749829</c:v>
                </c:pt>
                <c:pt idx="221">
                  <c:v>12.1771922375271</c:v>
                </c:pt>
                <c:pt idx="222">
                  <c:v>11.230951719884</c:v>
                </c:pt>
                <c:pt idx="223">
                  <c:v>12.3614384896042</c:v>
                </c:pt>
                <c:pt idx="224">
                  <c:v>16.07564521494768</c:v>
                </c:pt>
                <c:pt idx="225">
                  <c:v>10.7138217376837</c:v>
                </c:pt>
                <c:pt idx="226">
                  <c:v>15.5496039592005</c:v>
                </c:pt>
                <c:pt idx="227">
                  <c:v>13.4336669514828</c:v>
                </c:pt>
                <c:pt idx="228">
                  <c:v>9.908270491448516</c:v>
                </c:pt>
                <c:pt idx="229">
                  <c:v>10.38117074887</c:v>
                </c:pt>
                <c:pt idx="230">
                  <c:v>10.469199511972</c:v>
                </c:pt>
                <c:pt idx="231">
                  <c:v>11.6824370365734</c:v>
                </c:pt>
                <c:pt idx="232">
                  <c:v>11.7376522125416</c:v>
                </c:pt>
                <c:pt idx="233">
                  <c:v>13.8240614808047</c:v>
                </c:pt>
                <c:pt idx="234">
                  <c:v>9.91853815965427</c:v>
                </c:pt>
                <c:pt idx="235">
                  <c:v>11.1955170529872</c:v>
                </c:pt>
                <c:pt idx="236">
                  <c:v>10.9551086810254</c:v>
                </c:pt>
                <c:pt idx="237">
                  <c:v>11.0256109335991</c:v>
                </c:pt>
                <c:pt idx="238">
                  <c:v>13.8029683167033</c:v>
                </c:pt>
                <c:pt idx="239">
                  <c:v>12.6606835162248</c:v>
                </c:pt>
                <c:pt idx="240">
                  <c:v>11.8958280197611</c:v>
                </c:pt>
                <c:pt idx="241">
                  <c:v>10.5898107091538</c:v>
                </c:pt>
                <c:pt idx="242">
                  <c:v>13.9847702500387</c:v>
                </c:pt>
                <c:pt idx="243">
                  <c:v>15.6576008642878</c:v>
                </c:pt>
                <c:pt idx="244">
                  <c:v>11.3653956098236</c:v>
                </c:pt>
                <c:pt idx="245">
                  <c:v>10.3605299832447</c:v>
                </c:pt>
                <c:pt idx="246">
                  <c:v>16.5537157344782</c:v>
                </c:pt>
                <c:pt idx="247">
                  <c:v>9.48063534156433</c:v>
                </c:pt>
                <c:pt idx="248">
                  <c:v>8.695773350321818</c:v>
                </c:pt>
                <c:pt idx="249">
                  <c:v>9.46323154800203</c:v>
                </c:pt>
                <c:pt idx="250">
                  <c:v>16.15227259012428</c:v>
                </c:pt>
                <c:pt idx="251">
                  <c:v>13.3148785765162</c:v>
                </c:pt>
                <c:pt idx="252">
                  <c:v>14.9405925637617</c:v>
                </c:pt>
                <c:pt idx="253">
                  <c:v>12.264180957573</c:v>
                </c:pt>
                <c:pt idx="254">
                  <c:v>13.0929032235452</c:v>
                </c:pt>
                <c:pt idx="255">
                  <c:v>15.8263337130276</c:v>
                </c:pt>
                <c:pt idx="256">
                  <c:v>12.4047116975047</c:v>
                </c:pt>
                <c:pt idx="257">
                  <c:v>10.9407915353124</c:v>
                </c:pt>
                <c:pt idx="258">
                  <c:v>13.854251370022</c:v>
                </c:pt>
                <c:pt idx="259">
                  <c:v>12.5377866058731</c:v>
                </c:pt>
                <c:pt idx="260">
                  <c:v>13.9136506165569</c:v>
                </c:pt>
                <c:pt idx="261">
                  <c:v>14.2136674554212</c:v>
                </c:pt>
                <c:pt idx="262">
                  <c:v>13.2746387941595</c:v>
                </c:pt>
                <c:pt idx="263">
                  <c:v>14.1606603478925</c:v>
                </c:pt>
                <c:pt idx="264">
                  <c:v>11.0906515056729</c:v>
                </c:pt>
                <c:pt idx="265">
                  <c:v>14.0371886094169</c:v>
                </c:pt>
                <c:pt idx="266">
                  <c:v>11.1855102628182</c:v>
                </c:pt>
                <c:pt idx="267">
                  <c:v>11.3282387387363</c:v>
                </c:pt>
                <c:pt idx="268">
                  <c:v>15.0454835272665</c:v>
                </c:pt>
                <c:pt idx="269">
                  <c:v>10.4392246452375</c:v>
                </c:pt>
                <c:pt idx="270">
                  <c:v>11.4521213769382</c:v>
                </c:pt>
                <c:pt idx="271">
                  <c:v>13.9527219763562</c:v>
                </c:pt>
                <c:pt idx="272">
                  <c:v>14.2451923826749</c:v>
                </c:pt>
                <c:pt idx="273">
                  <c:v>9.83991995003782</c:v>
                </c:pt>
                <c:pt idx="274">
                  <c:v>12.880980003563</c:v>
                </c:pt>
                <c:pt idx="275">
                  <c:v>14.9769250061936</c:v>
                </c:pt>
                <c:pt idx="276">
                  <c:v>12.7028275540362</c:v>
                </c:pt>
                <c:pt idx="277">
                  <c:v>11.0139004776964</c:v>
                </c:pt>
                <c:pt idx="278">
                  <c:v>13.6876699366151</c:v>
                </c:pt>
                <c:pt idx="279">
                  <c:v>13.6516330861015</c:v>
                </c:pt>
                <c:pt idx="280">
                  <c:v>10.2559673144516</c:v>
                </c:pt>
                <c:pt idx="281">
                  <c:v>11.3725980828011</c:v>
                </c:pt>
                <c:pt idx="282">
                  <c:v>12.867444772105</c:v>
                </c:pt>
                <c:pt idx="283">
                  <c:v>10.1865787821346</c:v>
                </c:pt>
                <c:pt idx="284">
                  <c:v>10.5632269864885</c:v>
                </c:pt>
                <c:pt idx="285">
                  <c:v>14.0612322268824</c:v>
                </c:pt>
                <c:pt idx="286">
                  <c:v>12.2164246723058</c:v>
                </c:pt>
                <c:pt idx="287">
                  <c:v>14.3151842455968</c:v>
                </c:pt>
                <c:pt idx="288">
                  <c:v>12.4721820666514</c:v>
                </c:pt>
                <c:pt idx="289">
                  <c:v>11.0925479987911</c:v>
                </c:pt>
                <c:pt idx="290">
                  <c:v>12.5392375763882</c:v>
                </c:pt>
                <c:pt idx="291">
                  <c:v>12.945853144451</c:v>
                </c:pt>
                <c:pt idx="292">
                  <c:v>11.0142621760164</c:v>
                </c:pt>
                <c:pt idx="293">
                  <c:v>11.5222209930796</c:v>
                </c:pt>
                <c:pt idx="294">
                  <c:v>13.9238292039364</c:v>
                </c:pt>
                <c:pt idx="295">
                  <c:v>11.7845619399335</c:v>
                </c:pt>
                <c:pt idx="296">
                  <c:v>12.1918407786709</c:v>
                </c:pt>
                <c:pt idx="297">
                  <c:v>15.7995744819507</c:v>
                </c:pt>
                <c:pt idx="298">
                  <c:v>12.8442358944115</c:v>
                </c:pt>
                <c:pt idx="299">
                  <c:v>12.4264595305301</c:v>
                </c:pt>
                <c:pt idx="300">
                  <c:v>14.3207442871954</c:v>
                </c:pt>
                <c:pt idx="301">
                  <c:v>11.5826329727442</c:v>
                </c:pt>
                <c:pt idx="302">
                  <c:v>10.1816303013296</c:v>
                </c:pt>
                <c:pt idx="303">
                  <c:v>11.6063977058886</c:v>
                </c:pt>
                <c:pt idx="304">
                  <c:v>11.4945323063013</c:v>
                </c:pt>
                <c:pt idx="305">
                  <c:v>13.4256096462532</c:v>
                </c:pt>
                <c:pt idx="306">
                  <c:v>12.7828276477846</c:v>
                </c:pt>
                <c:pt idx="307">
                  <c:v>12.3600194826439</c:v>
                </c:pt>
                <c:pt idx="308">
                  <c:v>9.777109186534165</c:v>
                </c:pt>
                <c:pt idx="309">
                  <c:v>12.7420062792615</c:v>
                </c:pt>
                <c:pt idx="310">
                  <c:v>13.4027327238152</c:v>
                </c:pt>
                <c:pt idx="311">
                  <c:v>11.3892130672699</c:v>
                </c:pt>
                <c:pt idx="312">
                  <c:v>14.5452260130317</c:v>
                </c:pt>
                <c:pt idx="313">
                  <c:v>14.6785024335272</c:v>
                </c:pt>
                <c:pt idx="314">
                  <c:v>11.0873265523291</c:v>
                </c:pt>
                <c:pt idx="315">
                  <c:v>12.8671393926487</c:v>
                </c:pt>
                <c:pt idx="316">
                  <c:v>13.0420502638644</c:v>
                </c:pt>
                <c:pt idx="317">
                  <c:v>9.321349544535577</c:v>
                </c:pt>
                <c:pt idx="318">
                  <c:v>12.7043303980497</c:v>
                </c:pt>
                <c:pt idx="319">
                  <c:v>13.3126622086771</c:v>
                </c:pt>
                <c:pt idx="320">
                  <c:v>12.0616956828853</c:v>
                </c:pt>
                <c:pt idx="321">
                  <c:v>11.4772461244259</c:v>
                </c:pt>
                <c:pt idx="322">
                  <c:v>9.28524725312315</c:v>
                </c:pt>
                <c:pt idx="323">
                  <c:v>13.0476911891902</c:v>
                </c:pt>
                <c:pt idx="324">
                  <c:v>12.1221064340765</c:v>
                </c:pt>
                <c:pt idx="325">
                  <c:v>10.1205513928646</c:v>
                </c:pt>
                <c:pt idx="326">
                  <c:v>11.2915812187988</c:v>
                </c:pt>
                <c:pt idx="327">
                  <c:v>12.6410375684813</c:v>
                </c:pt>
                <c:pt idx="328">
                  <c:v>10.8343657734469</c:v>
                </c:pt>
                <c:pt idx="329">
                  <c:v>14.4282078610569</c:v>
                </c:pt>
                <c:pt idx="330">
                  <c:v>12.2551536907747</c:v>
                </c:pt>
                <c:pt idx="331">
                  <c:v>13.3909356767082</c:v>
                </c:pt>
                <c:pt idx="332">
                  <c:v>13.4485508290244</c:v>
                </c:pt>
                <c:pt idx="333">
                  <c:v>15.0616787045212</c:v>
                </c:pt>
                <c:pt idx="334">
                  <c:v>9.92883611561306</c:v>
                </c:pt>
                <c:pt idx="335">
                  <c:v>9.50534633533713</c:v>
                </c:pt>
                <c:pt idx="336">
                  <c:v>16.7485365248135</c:v>
                </c:pt>
                <c:pt idx="337">
                  <c:v>14.1978740704219</c:v>
                </c:pt>
                <c:pt idx="338">
                  <c:v>11.7631964481495</c:v>
                </c:pt>
                <c:pt idx="339">
                  <c:v>11.3492509182401</c:v>
                </c:pt>
                <c:pt idx="340">
                  <c:v>11.2692595400596</c:v>
                </c:pt>
                <c:pt idx="341">
                  <c:v>11.5049349930439</c:v>
                </c:pt>
                <c:pt idx="342">
                  <c:v>12.9239516718396</c:v>
                </c:pt>
                <c:pt idx="343">
                  <c:v>14.8616943869326</c:v>
                </c:pt>
                <c:pt idx="344">
                  <c:v>14.5798566526822</c:v>
                </c:pt>
                <c:pt idx="345">
                  <c:v>12.3241912589408</c:v>
                </c:pt>
                <c:pt idx="346">
                  <c:v>13.1732864971266</c:v>
                </c:pt>
                <c:pt idx="347">
                  <c:v>11.786173861447</c:v>
                </c:pt>
                <c:pt idx="348">
                  <c:v>16.5129867503382</c:v>
                </c:pt>
                <c:pt idx="349">
                  <c:v>15.9134272995187</c:v>
                </c:pt>
                <c:pt idx="350">
                  <c:v>14.4556914808836</c:v>
                </c:pt>
                <c:pt idx="351">
                  <c:v>10.2344277753472</c:v>
                </c:pt>
                <c:pt idx="352">
                  <c:v>11.1976325927606</c:v>
                </c:pt>
                <c:pt idx="353">
                  <c:v>12.5983413272812</c:v>
                </c:pt>
                <c:pt idx="354">
                  <c:v>12.2198487323523</c:v>
                </c:pt>
                <c:pt idx="355">
                  <c:v>13.2136710600555</c:v>
                </c:pt>
                <c:pt idx="356">
                  <c:v>10.8753643136616</c:v>
                </c:pt>
                <c:pt idx="357">
                  <c:v>13.8084202754977</c:v>
                </c:pt>
                <c:pt idx="358">
                  <c:v>10.1306412020896</c:v>
                </c:pt>
                <c:pt idx="359">
                  <c:v>13.9304934104869</c:v>
                </c:pt>
                <c:pt idx="360">
                  <c:v>12.9471342490375</c:v>
                </c:pt>
                <c:pt idx="361">
                  <c:v>10.6148030689047</c:v>
                </c:pt>
                <c:pt idx="362">
                  <c:v>14.9146368500353</c:v>
                </c:pt>
                <c:pt idx="363">
                  <c:v>11.9753262359531</c:v>
                </c:pt>
                <c:pt idx="364">
                  <c:v>12.0753454508576</c:v>
                </c:pt>
                <c:pt idx="365">
                  <c:v>11.1934343092594</c:v>
                </c:pt>
                <c:pt idx="366">
                  <c:v>12.2926761398501</c:v>
                </c:pt>
                <c:pt idx="367">
                  <c:v>10.9706760709872</c:v>
                </c:pt>
                <c:pt idx="368">
                  <c:v>14.2152798922807</c:v>
                </c:pt>
                <c:pt idx="369">
                  <c:v>13.7393392946724</c:v>
                </c:pt>
                <c:pt idx="370">
                  <c:v>10.5882159395559</c:v>
                </c:pt>
                <c:pt idx="371">
                  <c:v>11.89256050045</c:v>
                </c:pt>
                <c:pt idx="372">
                  <c:v>15.037507252435</c:v>
                </c:pt>
                <c:pt idx="373">
                  <c:v>16.02520354552858</c:v>
                </c:pt>
                <c:pt idx="374">
                  <c:v>12.4628882552436</c:v>
                </c:pt>
                <c:pt idx="375">
                  <c:v>14.9734382987347</c:v>
                </c:pt>
                <c:pt idx="376">
                  <c:v>15.0825770341441</c:v>
                </c:pt>
                <c:pt idx="377">
                  <c:v>11.4448713135977</c:v>
                </c:pt>
                <c:pt idx="378">
                  <c:v>10.9843962807532</c:v>
                </c:pt>
                <c:pt idx="379">
                  <c:v>13.7646951853879</c:v>
                </c:pt>
                <c:pt idx="380">
                  <c:v>10.0679155653599</c:v>
                </c:pt>
                <c:pt idx="381">
                  <c:v>13.7919680524445</c:v>
                </c:pt>
                <c:pt idx="382">
                  <c:v>13.9813552928016</c:v>
                </c:pt>
                <c:pt idx="383">
                  <c:v>12.0550315281678</c:v>
                </c:pt>
                <c:pt idx="384">
                  <c:v>11.9683780832148</c:v>
                </c:pt>
                <c:pt idx="385">
                  <c:v>12.520235071541</c:v>
                </c:pt>
                <c:pt idx="386">
                  <c:v>11.2641991164749</c:v>
                </c:pt>
                <c:pt idx="387">
                  <c:v>12.7407625068592</c:v>
                </c:pt>
                <c:pt idx="388">
                  <c:v>12.1565878379301</c:v>
                </c:pt>
                <c:pt idx="389">
                  <c:v>13.9766040775056</c:v>
                </c:pt>
                <c:pt idx="390">
                  <c:v>9.510319972912388</c:v>
                </c:pt>
                <c:pt idx="391">
                  <c:v>12.1577361799815</c:v>
                </c:pt>
                <c:pt idx="392">
                  <c:v>13.6299741024147</c:v>
                </c:pt>
                <c:pt idx="393">
                  <c:v>12.7334068035072</c:v>
                </c:pt>
                <c:pt idx="394">
                  <c:v>10.4423238922535</c:v>
                </c:pt>
                <c:pt idx="395">
                  <c:v>10.1022825338887</c:v>
                </c:pt>
                <c:pt idx="396">
                  <c:v>13.5221777183848</c:v>
                </c:pt>
                <c:pt idx="397">
                  <c:v>13.0310079077305</c:v>
                </c:pt>
                <c:pt idx="398">
                  <c:v>11.70606292168</c:v>
                </c:pt>
                <c:pt idx="399">
                  <c:v>12.4587659723111</c:v>
                </c:pt>
                <c:pt idx="400">
                  <c:v>15.4563974894323</c:v>
                </c:pt>
                <c:pt idx="401">
                  <c:v>9.47163734399331</c:v>
                </c:pt>
                <c:pt idx="402">
                  <c:v>13.1365166168014</c:v>
                </c:pt>
                <c:pt idx="403">
                  <c:v>10.2250236034061</c:v>
                </c:pt>
                <c:pt idx="404">
                  <c:v>13.7509320445849</c:v>
                </c:pt>
                <c:pt idx="405">
                  <c:v>12.1946490817597</c:v>
                </c:pt>
                <c:pt idx="406">
                  <c:v>11.8895976847723</c:v>
                </c:pt>
                <c:pt idx="407">
                  <c:v>14.5048422235079</c:v>
                </c:pt>
                <c:pt idx="408">
                  <c:v>14.5756875894476</c:v>
                </c:pt>
                <c:pt idx="409">
                  <c:v>13.655191228987</c:v>
                </c:pt>
                <c:pt idx="410">
                  <c:v>12.0936262940375</c:v>
                </c:pt>
                <c:pt idx="411">
                  <c:v>12.7961276882546</c:v>
                </c:pt>
                <c:pt idx="412">
                  <c:v>12.9275318384369</c:v>
                </c:pt>
                <c:pt idx="413">
                  <c:v>11.7509347607379</c:v>
                </c:pt>
                <c:pt idx="414">
                  <c:v>12.9330193276351</c:v>
                </c:pt>
                <c:pt idx="415">
                  <c:v>11.059066189929</c:v>
                </c:pt>
                <c:pt idx="416">
                  <c:v>10.0791202902603</c:v>
                </c:pt>
                <c:pt idx="417">
                  <c:v>14.1229866258675</c:v>
                </c:pt>
                <c:pt idx="418">
                  <c:v>12.5565449339932</c:v>
                </c:pt>
                <c:pt idx="419">
                  <c:v>9.701021483988002</c:v>
                </c:pt>
                <c:pt idx="420">
                  <c:v>16.8816681428639</c:v>
                </c:pt>
                <c:pt idx="421">
                  <c:v>10.6278098998183</c:v>
                </c:pt>
                <c:pt idx="422">
                  <c:v>12.6075666259193</c:v>
                </c:pt>
                <c:pt idx="423">
                  <c:v>15.1238533079997</c:v>
                </c:pt>
                <c:pt idx="424">
                  <c:v>13.6153773239184</c:v>
                </c:pt>
                <c:pt idx="425">
                  <c:v>12.4848710184128</c:v>
                </c:pt>
                <c:pt idx="426">
                  <c:v>10.6700777483794</c:v>
                </c:pt>
                <c:pt idx="427">
                  <c:v>9.85437696995431</c:v>
                </c:pt>
                <c:pt idx="428">
                  <c:v>13.8210208820749</c:v>
                </c:pt>
                <c:pt idx="429">
                  <c:v>14.9869186686427</c:v>
                </c:pt>
                <c:pt idx="430">
                  <c:v>11.8246560040851</c:v>
                </c:pt>
                <c:pt idx="431">
                  <c:v>15.2325640210573</c:v>
                </c:pt>
                <c:pt idx="432">
                  <c:v>14.8057018110213</c:v>
                </c:pt>
                <c:pt idx="433">
                  <c:v>11.6637859199033</c:v>
                </c:pt>
                <c:pt idx="434">
                  <c:v>12.713251319998</c:v>
                </c:pt>
                <c:pt idx="435">
                  <c:v>13.2122940042851</c:v>
                </c:pt>
                <c:pt idx="436">
                  <c:v>10.8066274441483</c:v>
                </c:pt>
                <c:pt idx="437">
                  <c:v>11.1856556920403</c:v>
                </c:pt>
                <c:pt idx="438">
                  <c:v>13.5436352315905</c:v>
                </c:pt>
                <c:pt idx="439">
                  <c:v>14.2793796400441</c:v>
                </c:pt>
                <c:pt idx="440">
                  <c:v>10.9070566624663</c:v>
                </c:pt>
                <c:pt idx="441">
                  <c:v>15.3660796129915</c:v>
                </c:pt>
                <c:pt idx="442">
                  <c:v>11.1502677660297</c:v>
                </c:pt>
                <c:pt idx="443">
                  <c:v>13.6779566941231</c:v>
                </c:pt>
                <c:pt idx="444">
                  <c:v>10.0377475527375</c:v>
                </c:pt>
                <c:pt idx="445">
                  <c:v>14.1732168628653</c:v>
                </c:pt>
                <c:pt idx="446">
                  <c:v>8.43950697429386</c:v>
                </c:pt>
                <c:pt idx="447">
                  <c:v>14.4229563344389</c:v>
                </c:pt>
                <c:pt idx="448">
                  <c:v>11.8310462732191</c:v>
                </c:pt>
                <c:pt idx="449">
                  <c:v>11.2241815721497</c:v>
                </c:pt>
                <c:pt idx="450">
                  <c:v>13.7299081803961</c:v>
                </c:pt>
                <c:pt idx="451">
                  <c:v>12.3277640330634</c:v>
                </c:pt>
                <c:pt idx="452">
                  <c:v>11.7146076034124</c:v>
                </c:pt>
                <c:pt idx="453">
                  <c:v>9.423221763747948</c:v>
                </c:pt>
                <c:pt idx="454">
                  <c:v>13.5786151067988</c:v>
                </c:pt>
                <c:pt idx="455">
                  <c:v>14.182185758058</c:v>
                </c:pt>
                <c:pt idx="456">
                  <c:v>12.6009260848035</c:v>
                </c:pt>
                <c:pt idx="457">
                  <c:v>12.5618209040015</c:v>
                </c:pt>
                <c:pt idx="458">
                  <c:v>13.5086062219165</c:v>
                </c:pt>
                <c:pt idx="459">
                  <c:v>13.3419543539775</c:v>
                </c:pt>
                <c:pt idx="460">
                  <c:v>14.0700760443309</c:v>
                </c:pt>
                <c:pt idx="461">
                  <c:v>15.159695942965</c:v>
                </c:pt>
                <c:pt idx="462">
                  <c:v>13.8298003409158</c:v>
                </c:pt>
                <c:pt idx="463">
                  <c:v>15.9580259156793</c:v>
                </c:pt>
                <c:pt idx="464">
                  <c:v>12.0706073210485</c:v>
                </c:pt>
                <c:pt idx="465">
                  <c:v>13.5354944677047</c:v>
                </c:pt>
                <c:pt idx="466">
                  <c:v>11.1317871220192</c:v>
                </c:pt>
                <c:pt idx="467">
                  <c:v>14.6638220491215</c:v>
                </c:pt>
                <c:pt idx="468">
                  <c:v>12.2816789439978</c:v>
                </c:pt>
                <c:pt idx="469">
                  <c:v>12.964282286153</c:v>
                </c:pt>
                <c:pt idx="470">
                  <c:v>12.9492389057897</c:v>
                </c:pt>
                <c:pt idx="471">
                  <c:v>14.9948937701988</c:v>
                </c:pt>
                <c:pt idx="472">
                  <c:v>14.9649977421207</c:v>
                </c:pt>
                <c:pt idx="473">
                  <c:v>11.37550191678721</c:v>
                </c:pt>
                <c:pt idx="474">
                  <c:v>13.3213864989314</c:v>
                </c:pt>
                <c:pt idx="475">
                  <c:v>14.8387758471945</c:v>
                </c:pt>
                <c:pt idx="476">
                  <c:v>13.119000249303</c:v>
                </c:pt>
                <c:pt idx="477">
                  <c:v>17.1391419641514</c:v>
                </c:pt>
                <c:pt idx="478">
                  <c:v>12.8432539970864</c:v>
                </c:pt>
                <c:pt idx="479">
                  <c:v>13.1576073601438</c:v>
                </c:pt>
                <c:pt idx="480">
                  <c:v>13.5375269891313</c:v>
                </c:pt>
                <c:pt idx="481">
                  <c:v>9.21040547126006</c:v>
                </c:pt>
                <c:pt idx="482">
                  <c:v>12.0693623889518</c:v>
                </c:pt>
                <c:pt idx="483">
                  <c:v>12.6801931284716</c:v>
                </c:pt>
                <c:pt idx="484">
                  <c:v>12.4570499007101</c:v>
                </c:pt>
                <c:pt idx="485">
                  <c:v>10.8779213171043</c:v>
                </c:pt>
                <c:pt idx="486">
                  <c:v>14.3966367750244</c:v>
                </c:pt>
                <c:pt idx="487">
                  <c:v>10.5448639261736</c:v>
                </c:pt>
                <c:pt idx="488">
                  <c:v>14.1868593124723</c:v>
                </c:pt>
                <c:pt idx="489">
                  <c:v>14.8175502259251</c:v>
                </c:pt>
                <c:pt idx="490">
                  <c:v>11.0558614549827</c:v>
                </c:pt>
                <c:pt idx="491">
                  <c:v>13.4399903776619</c:v>
                </c:pt>
                <c:pt idx="492">
                  <c:v>14.530394970265</c:v>
                </c:pt>
                <c:pt idx="493">
                  <c:v>11.601762941599</c:v>
                </c:pt>
                <c:pt idx="494">
                  <c:v>14.713294541169</c:v>
                </c:pt>
                <c:pt idx="495">
                  <c:v>11.938575633898</c:v>
                </c:pt>
                <c:pt idx="496">
                  <c:v>10.1168535495058</c:v>
                </c:pt>
                <c:pt idx="497">
                  <c:v>12.7602868581005</c:v>
                </c:pt>
                <c:pt idx="498">
                  <c:v>12.9195812742314</c:v>
                </c:pt>
                <c:pt idx="499">
                  <c:v>13.8849060021505</c:v>
                </c:pt>
                <c:pt idx="500">
                  <c:v>15.2651621360589</c:v>
                </c:pt>
                <c:pt idx="501">
                  <c:v>13.233099569776</c:v>
                </c:pt>
                <c:pt idx="502">
                  <c:v>12.9963500858498</c:v>
                </c:pt>
                <c:pt idx="503">
                  <c:v>15.3253778654695</c:v>
                </c:pt>
                <c:pt idx="504">
                  <c:v>10.5068944219567</c:v>
                </c:pt>
                <c:pt idx="505">
                  <c:v>10.5775605332543</c:v>
                </c:pt>
                <c:pt idx="506">
                  <c:v>10.7262435066999</c:v>
                </c:pt>
                <c:pt idx="507">
                  <c:v>13.0038087589074</c:v>
                </c:pt>
                <c:pt idx="508">
                  <c:v>10.7513626473416</c:v>
                </c:pt>
                <c:pt idx="509">
                  <c:v>11.5342449282732</c:v>
                </c:pt>
                <c:pt idx="510">
                  <c:v>9.67611691573624</c:v>
                </c:pt>
                <c:pt idx="511">
                  <c:v>16.6734277520662</c:v>
                </c:pt>
                <c:pt idx="512">
                  <c:v>14.9510104677838</c:v>
                </c:pt>
                <c:pt idx="513">
                  <c:v>12.6041422122044</c:v>
                </c:pt>
                <c:pt idx="514">
                  <c:v>14.4223668489427</c:v>
                </c:pt>
                <c:pt idx="515">
                  <c:v>12.8216253079273</c:v>
                </c:pt>
                <c:pt idx="516">
                  <c:v>12.015148405569</c:v>
                </c:pt>
                <c:pt idx="517">
                  <c:v>12.8904050154378</c:v>
                </c:pt>
                <c:pt idx="518">
                  <c:v>12.7545921062876</c:v>
                </c:pt>
                <c:pt idx="519">
                  <c:v>14.0081105235724</c:v>
                </c:pt>
                <c:pt idx="520">
                  <c:v>13.1755977753207</c:v>
                </c:pt>
                <c:pt idx="521">
                  <c:v>12.7860664233568</c:v>
                </c:pt>
                <c:pt idx="522">
                  <c:v>13.4065417450783</c:v>
                </c:pt>
                <c:pt idx="523">
                  <c:v>11.9226880397689</c:v>
                </c:pt>
                <c:pt idx="524">
                  <c:v>11.5773125326282</c:v>
                </c:pt>
                <c:pt idx="525">
                  <c:v>11.4611890155862</c:v>
                </c:pt>
                <c:pt idx="526">
                  <c:v>13.7639159251045</c:v>
                </c:pt>
                <c:pt idx="527">
                  <c:v>13.639064743427</c:v>
                </c:pt>
                <c:pt idx="528">
                  <c:v>13.2566815756654</c:v>
                </c:pt>
                <c:pt idx="529">
                  <c:v>9.9876660467341</c:v>
                </c:pt>
                <c:pt idx="530">
                  <c:v>14.118661528323</c:v>
                </c:pt>
                <c:pt idx="531">
                  <c:v>14.6588456222937</c:v>
                </c:pt>
                <c:pt idx="532">
                  <c:v>14.9163894951193</c:v>
                </c:pt>
                <c:pt idx="533">
                  <c:v>15.1286717743496</c:v>
                </c:pt>
                <c:pt idx="534">
                  <c:v>15.8806437014118</c:v>
                </c:pt>
                <c:pt idx="535">
                  <c:v>14.996309562831</c:v>
                </c:pt>
                <c:pt idx="536">
                  <c:v>11.9623127297137</c:v>
                </c:pt>
                <c:pt idx="537">
                  <c:v>13.7824393938757</c:v>
                </c:pt>
                <c:pt idx="538">
                  <c:v>10.1808423881739</c:v>
                </c:pt>
                <c:pt idx="539">
                  <c:v>14.5831385662427</c:v>
                </c:pt>
                <c:pt idx="540">
                  <c:v>10.6117274457753</c:v>
                </c:pt>
                <c:pt idx="541">
                  <c:v>12.8424128411954</c:v>
                </c:pt>
                <c:pt idx="542">
                  <c:v>11.8783014304427</c:v>
                </c:pt>
                <c:pt idx="543">
                  <c:v>14.2500903618713</c:v>
                </c:pt>
                <c:pt idx="544">
                  <c:v>10.4348578970823</c:v>
                </c:pt>
                <c:pt idx="545">
                  <c:v>11.9252800445362</c:v>
                </c:pt>
                <c:pt idx="546">
                  <c:v>15.4719407877341</c:v>
                </c:pt>
                <c:pt idx="547">
                  <c:v>13.7180561808363</c:v>
                </c:pt>
                <c:pt idx="548">
                  <c:v>12.694398217777</c:v>
                </c:pt>
                <c:pt idx="549">
                  <c:v>13.233384844742</c:v>
                </c:pt>
                <c:pt idx="550">
                  <c:v>10.3037326859503</c:v>
                </c:pt>
                <c:pt idx="551">
                  <c:v>12.5618210575535</c:v>
                </c:pt>
                <c:pt idx="552">
                  <c:v>12.6100929679718</c:v>
                </c:pt>
                <c:pt idx="553">
                  <c:v>13.4994746164186</c:v>
                </c:pt>
                <c:pt idx="554">
                  <c:v>13.06023079787</c:v>
                </c:pt>
                <c:pt idx="555">
                  <c:v>10.1168378033066</c:v>
                </c:pt>
                <c:pt idx="556">
                  <c:v>12.4166221879183</c:v>
                </c:pt>
                <c:pt idx="557">
                  <c:v>12.3111211163053</c:v>
                </c:pt>
                <c:pt idx="558">
                  <c:v>15.0899096414005</c:v>
                </c:pt>
                <c:pt idx="559">
                  <c:v>12.7504354864594</c:v>
                </c:pt>
                <c:pt idx="560">
                  <c:v>13.1379880319177</c:v>
                </c:pt>
                <c:pt idx="561">
                  <c:v>12.87923485484191</c:v>
                </c:pt>
                <c:pt idx="562">
                  <c:v>14.5733584102672</c:v>
                </c:pt>
                <c:pt idx="563">
                  <c:v>11.5001008145471</c:v>
                </c:pt>
                <c:pt idx="564">
                  <c:v>15.4918184369227</c:v>
                </c:pt>
                <c:pt idx="565">
                  <c:v>11.4197857769437</c:v>
                </c:pt>
                <c:pt idx="566">
                  <c:v>10.98615701967</c:v>
                </c:pt>
                <c:pt idx="567">
                  <c:v>13.1403267442836</c:v>
                </c:pt>
                <c:pt idx="568">
                  <c:v>12.8449952999968</c:v>
                </c:pt>
                <c:pt idx="569">
                  <c:v>13.015943703715</c:v>
                </c:pt>
                <c:pt idx="570">
                  <c:v>10.5799614019048</c:v>
                </c:pt>
                <c:pt idx="571">
                  <c:v>14.2818152106591</c:v>
                </c:pt>
                <c:pt idx="572">
                  <c:v>13.1073550388942</c:v>
                </c:pt>
                <c:pt idx="573">
                  <c:v>8.743361492474111</c:v>
                </c:pt>
                <c:pt idx="574">
                  <c:v>8.777304939295588</c:v>
                </c:pt>
                <c:pt idx="575">
                  <c:v>8.778809885272086</c:v>
                </c:pt>
                <c:pt idx="576">
                  <c:v>13.0242064919357</c:v>
                </c:pt>
                <c:pt idx="577">
                  <c:v>15.2812455562548</c:v>
                </c:pt>
                <c:pt idx="578">
                  <c:v>12.1909824005968</c:v>
                </c:pt>
                <c:pt idx="579">
                  <c:v>13.6481692739135</c:v>
                </c:pt>
                <c:pt idx="580">
                  <c:v>13.0542564372911</c:v>
                </c:pt>
                <c:pt idx="581">
                  <c:v>12.5185453829737</c:v>
                </c:pt>
                <c:pt idx="582">
                  <c:v>10.92414708936</c:v>
                </c:pt>
                <c:pt idx="583">
                  <c:v>12.0454994761</c:v>
                </c:pt>
                <c:pt idx="584">
                  <c:v>12.1385976379252</c:v>
                </c:pt>
                <c:pt idx="585">
                  <c:v>12.4946403962047</c:v>
                </c:pt>
                <c:pt idx="586">
                  <c:v>11.0331260633506</c:v>
                </c:pt>
                <c:pt idx="587">
                  <c:v>13.538661108604</c:v>
                </c:pt>
                <c:pt idx="588">
                  <c:v>14.2723960409293</c:v>
                </c:pt>
                <c:pt idx="589">
                  <c:v>10.6236315403625</c:v>
                </c:pt>
                <c:pt idx="590">
                  <c:v>10.1355919765787</c:v>
                </c:pt>
                <c:pt idx="591">
                  <c:v>12.9881508163155</c:v>
                </c:pt>
                <c:pt idx="592">
                  <c:v>15.0726632983742</c:v>
                </c:pt>
                <c:pt idx="593">
                  <c:v>13.5547639661746</c:v>
                </c:pt>
                <c:pt idx="594">
                  <c:v>9.542679101054848</c:v>
                </c:pt>
                <c:pt idx="595">
                  <c:v>13.0728472763566</c:v>
                </c:pt>
                <c:pt idx="596">
                  <c:v>12.8742298552999</c:v>
                </c:pt>
                <c:pt idx="597">
                  <c:v>9.70802735947694</c:v>
                </c:pt>
                <c:pt idx="598">
                  <c:v>14.7960660609574</c:v>
                </c:pt>
                <c:pt idx="599">
                  <c:v>11.7183494862231</c:v>
                </c:pt>
                <c:pt idx="600">
                  <c:v>11.8658421347735</c:v>
                </c:pt>
                <c:pt idx="601">
                  <c:v>14.9350643632988</c:v>
                </c:pt>
                <c:pt idx="602">
                  <c:v>11.7855465654506</c:v>
                </c:pt>
                <c:pt idx="603">
                  <c:v>13.9796394826192</c:v>
                </c:pt>
                <c:pt idx="604">
                  <c:v>13.8894907509702</c:v>
                </c:pt>
                <c:pt idx="605">
                  <c:v>14.0238502405795</c:v>
                </c:pt>
                <c:pt idx="606">
                  <c:v>12.6685002686423</c:v>
                </c:pt>
                <c:pt idx="607">
                  <c:v>13.5787843367822</c:v>
                </c:pt>
                <c:pt idx="608">
                  <c:v>14.1439003697826</c:v>
                </c:pt>
                <c:pt idx="609">
                  <c:v>11.1518892523853</c:v>
                </c:pt>
                <c:pt idx="610">
                  <c:v>14.0540773243084</c:v>
                </c:pt>
                <c:pt idx="611">
                  <c:v>12.1603287244324</c:v>
                </c:pt>
                <c:pt idx="612">
                  <c:v>13.2920460558712</c:v>
                </c:pt>
                <c:pt idx="613">
                  <c:v>12.6752689999644</c:v>
                </c:pt>
                <c:pt idx="614">
                  <c:v>11.0006323035235</c:v>
                </c:pt>
                <c:pt idx="615">
                  <c:v>11.9898229290423</c:v>
                </c:pt>
                <c:pt idx="616">
                  <c:v>11.6855978591891</c:v>
                </c:pt>
                <c:pt idx="617">
                  <c:v>11.4662914641642</c:v>
                </c:pt>
                <c:pt idx="618">
                  <c:v>9.65339254223324</c:v>
                </c:pt>
                <c:pt idx="619">
                  <c:v>13.4278999034075</c:v>
                </c:pt>
                <c:pt idx="620">
                  <c:v>10.6411017226765</c:v>
                </c:pt>
                <c:pt idx="621">
                  <c:v>11.6393885938961</c:v>
                </c:pt>
                <c:pt idx="622">
                  <c:v>9.730297826975301</c:v>
                </c:pt>
                <c:pt idx="623">
                  <c:v>12.9399032277421</c:v>
                </c:pt>
                <c:pt idx="624">
                  <c:v>14.1621123484596</c:v>
                </c:pt>
                <c:pt idx="625">
                  <c:v>10.0491911328219</c:v>
                </c:pt>
                <c:pt idx="626">
                  <c:v>12.9422842990933</c:v>
                </c:pt>
                <c:pt idx="627">
                  <c:v>13.8538274439358</c:v>
                </c:pt>
                <c:pt idx="628">
                  <c:v>11.5432309152672</c:v>
                </c:pt>
                <c:pt idx="629">
                  <c:v>12.5822961637969</c:v>
                </c:pt>
                <c:pt idx="630">
                  <c:v>13.1543156481707</c:v>
                </c:pt>
                <c:pt idx="631">
                  <c:v>12.8253674712856</c:v>
                </c:pt>
                <c:pt idx="632">
                  <c:v>14.6175823118937</c:v>
                </c:pt>
                <c:pt idx="633">
                  <c:v>12.1857561933227</c:v>
                </c:pt>
                <c:pt idx="634">
                  <c:v>10.68219751904</c:v>
                </c:pt>
                <c:pt idx="635">
                  <c:v>10.3494558192455</c:v>
                </c:pt>
                <c:pt idx="636">
                  <c:v>13.4943062044749</c:v>
                </c:pt>
                <c:pt idx="637">
                  <c:v>10.0617447299486</c:v>
                </c:pt>
                <c:pt idx="638">
                  <c:v>11.3898505035723</c:v>
                </c:pt>
                <c:pt idx="639">
                  <c:v>10.3028334123722</c:v>
                </c:pt>
                <c:pt idx="640">
                  <c:v>14.3377419555661</c:v>
                </c:pt>
                <c:pt idx="641">
                  <c:v>15.585925778706</c:v>
                </c:pt>
                <c:pt idx="642">
                  <c:v>15.8681279381</c:v>
                </c:pt>
                <c:pt idx="643">
                  <c:v>13.0153834471998</c:v>
                </c:pt>
                <c:pt idx="644">
                  <c:v>9.86702085187942</c:v>
                </c:pt>
                <c:pt idx="645">
                  <c:v>15.7403428155549</c:v>
                </c:pt>
                <c:pt idx="646">
                  <c:v>12.0652683940727</c:v>
                </c:pt>
                <c:pt idx="647">
                  <c:v>12.9708454489251</c:v>
                </c:pt>
                <c:pt idx="648">
                  <c:v>10.1622309720132</c:v>
                </c:pt>
                <c:pt idx="649">
                  <c:v>14.9692615276903</c:v>
                </c:pt>
                <c:pt idx="650">
                  <c:v>13.7709685887842</c:v>
                </c:pt>
                <c:pt idx="651">
                  <c:v>12.9554967770018</c:v>
                </c:pt>
                <c:pt idx="652">
                  <c:v>11.3051678789772</c:v>
                </c:pt>
                <c:pt idx="653">
                  <c:v>12.3990574516246</c:v>
                </c:pt>
                <c:pt idx="654">
                  <c:v>11.9519070494482</c:v>
                </c:pt>
                <c:pt idx="655">
                  <c:v>8.09334612607293</c:v>
                </c:pt>
                <c:pt idx="656">
                  <c:v>13.6597410363187</c:v>
                </c:pt>
                <c:pt idx="657">
                  <c:v>12.3896520627073</c:v>
                </c:pt>
                <c:pt idx="658">
                  <c:v>12.5555676400032</c:v>
                </c:pt>
                <c:pt idx="659">
                  <c:v>12.1009970143145</c:v>
                </c:pt>
                <c:pt idx="660">
                  <c:v>13.8302406503107</c:v>
                </c:pt>
                <c:pt idx="661">
                  <c:v>12.5226584392214</c:v>
                </c:pt>
                <c:pt idx="662">
                  <c:v>10.9124612046645</c:v>
                </c:pt>
                <c:pt idx="663">
                  <c:v>11.4556255984654</c:v>
                </c:pt>
                <c:pt idx="664">
                  <c:v>11.0722200432035</c:v>
                </c:pt>
                <c:pt idx="665">
                  <c:v>13.4373533134522</c:v>
                </c:pt>
                <c:pt idx="666">
                  <c:v>11.0939493145302</c:v>
                </c:pt>
                <c:pt idx="667">
                  <c:v>13.8623306229661</c:v>
                </c:pt>
                <c:pt idx="668">
                  <c:v>11.9785454672349</c:v>
                </c:pt>
                <c:pt idx="669">
                  <c:v>13.0421157649863</c:v>
                </c:pt>
                <c:pt idx="670">
                  <c:v>12.2479467667001</c:v>
                </c:pt>
                <c:pt idx="671">
                  <c:v>14.444565937254</c:v>
                </c:pt>
                <c:pt idx="672">
                  <c:v>12.5907001792495</c:v>
                </c:pt>
                <c:pt idx="673">
                  <c:v>15.0663102146562</c:v>
                </c:pt>
                <c:pt idx="674">
                  <c:v>12.3567980723596</c:v>
                </c:pt>
                <c:pt idx="675">
                  <c:v>12.6593719819694</c:v>
                </c:pt>
                <c:pt idx="676">
                  <c:v>11.471737094639</c:v>
                </c:pt>
                <c:pt idx="677">
                  <c:v>13.0104011104077</c:v>
                </c:pt>
                <c:pt idx="678">
                  <c:v>10.1212650827026</c:v>
                </c:pt>
                <c:pt idx="679">
                  <c:v>13.5941250355348</c:v>
                </c:pt>
                <c:pt idx="680">
                  <c:v>12.2971012446316</c:v>
                </c:pt>
                <c:pt idx="681">
                  <c:v>14.8476585056638</c:v>
                </c:pt>
                <c:pt idx="682">
                  <c:v>11.0918105636274</c:v>
                </c:pt>
                <c:pt idx="683">
                  <c:v>13.9366242173981</c:v>
                </c:pt>
                <c:pt idx="684">
                  <c:v>11.786956077487</c:v>
                </c:pt>
                <c:pt idx="685">
                  <c:v>10.4506325587121</c:v>
                </c:pt>
                <c:pt idx="686">
                  <c:v>13.7944094651471</c:v>
                </c:pt>
                <c:pt idx="687">
                  <c:v>11.5136501391434</c:v>
                </c:pt>
                <c:pt idx="688">
                  <c:v>11.1363847754031</c:v>
                </c:pt>
                <c:pt idx="689">
                  <c:v>12.6009194549735</c:v>
                </c:pt>
                <c:pt idx="690">
                  <c:v>13.5755738850477</c:v>
                </c:pt>
                <c:pt idx="691">
                  <c:v>8.10359728485923</c:v>
                </c:pt>
                <c:pt idx="692">
                  <c:v>11.4098492586007</c:v>
                </c:pt>
                <c:pt idx="693">
                  <c:v>11.9830911080488</c:v>
                </c:pt>
                <c:pt idx="694">
                  <c:v>14.7842144494591</c:v>
                </c:pt>
                <c:pt idx="695">
                  <c:v>14.6900369894104</c:v>
                </c:pt>
                <c:pt idx="696">
                  <c:v>13.5402803494918</c:v>
                </c:pt>
                <c:pt idx="697">
                  <c:v>15.0025547632891</c:v>
                </c:pt>
                <c:pt idx="698">
                  <c:v>10.8120930037417</c:v>
                </c:pt>
                <c:pt idx="699">
                  <c:v>14.7985833043647</c:v>
                </c:pt>
                <c:pt idx="700">
                  <c:v>14.1409736060043</c:v>
                </c:pt>
                <c:pt idx="701">
                  <c:v>12.6803417712044</c:v>
                </c:pt>
                <c:pt idx="702">
                  <c:v>11.0084248215429</c:v>
                </c:pt>
                <c:pt idx="703">
                  <c:v>11.5459087460539</c:v>
                </c:pt>
                <c:pt idx="704">
                  <c:v>13.5930074291852</c:v>
                </c:pt>
                <c:pt idx="705">
                  <c:v>15.6008396382722</c:v>
                </c:pt>
                <c:pt idx="706">
                  <c:v>12.843057922817</c:v>
                </c:pt>
                <c:pt idx="707">
                  <c:v>11.7810479686107</c:v>
                </c:pt>
                <c:pt idx="708">
                  <c:v>12.1455386374962</c:v>
                </c:pt>
                <c:pt idx="709">
                  <c:v>16.1029723988074</c:v>
                </c:pt>
                <c:pt idx="710">
                  <c:v>12.5252861290187</c:v>
                </c:pt>
                <c:pt idx="711">
                  <c:v>12.8950005910817</c:v>
                </c:pt>
                <c:pt idx="712">
                  <c:v>14.6476620255783</c:v>
                </c:pt>
                <c:pt idx="713">
                  <c:v>13.0230853280178</c:v>
                </c:pt>
                <c:pt idx="714">
                  <c:v>9.32650700159066</c:v>
                </c:pt>
                <c:pt idx="715">
                  <c:v>13.3354748195305</c:v>
                </c:pt>
                <c:pt idx="716">
                  <c:v>14.1682511503956</c:v>
                </c:pt>
                <c:pt idx="717">
                  <c:v>11.8912322500266</c:v>
                </c:pt>
                <c:pt idx="718">
                  <c:v>12.5776775102733</c:v>
                </c:pt>
                <c:pt idx="719">
                  <c:v>11.8977780765538</c:v>
                </c:pt>
                <c:pt idx="720">
                  <c:v>13.3341113240941</c:v>
                </c:pt>
                <c:pt idx="721">
                  <c:v>12.6981880179723</c:v>
                </c:pt>
                <c:pt idx="722">
                  <c:v>14.8643766826777</c:v>
                </c:pt>
                <c:pt idx="723">
                  <c:v>15.0466714893168</c:v>
                </c:pt>
                <c:pt idx="724">
                  <c:v>13.1224843287192</c:v>
                </c:pt>
                <c:pt idx="725">
                  <c:v>12.1717647308322</c:v>
                </c:pt>
                <c:pt idx="726">
                  <c:v>10.3591497250345</c:v>
                </c:pt>
                <c:pt idx="727">
                  <c:v>11.0332689337927</c:v>
                </c:pt>
                <c:pt idx="728">
                  <c:v>12.6295672776777</c:v>
                </c:pt>
                <c:pt idx="729">
                  <c:v>12.3716331431484</c:v>
                </c:pt>
                <c:pt idx="730">
                  <c:v>14.0694361967675</c:v>
                </c:pt>
                <c:pt idx="731">
                  <c:v>13.4885564459067</c:v>
                </c:pt>
                <c:pt idx="732">
                  <c:v>12.3163726579936</c:v>
                </c:pt>
                <c:pt idx="733">
                  <c:v>12.7303943014993</c:v>
                </c:pt>
                <c:pt idx="734">
                  <c:v>10.6750880360394</c:v>
                </c:pt>
                <c:pt idx="735">
                  <c:v>10.9708572720263</c:v>
                </c:pt>
                <c:pt idx="736">
                  <c:v>16.5788085856387</c:v>
                </c:pt>
                <c:pt idx="737">
                  <c:v>13.3645785262984</c:v>
                </c:pt>
                <c:pt idx="738">
                  <c:v>13.2559883151457</c:v>
                </c:pt>
                <c:pt idx="739">
                  <c:v>14.6654273830211</c:v>
                </c:pt>
                <c:pt idx="740">
                  <c:v>9.910377307290608</c:v>
                </c:pt>
                <c:pt idx="741">
                  <c:v>8.9810358321213</c:v>
                </c:pt>
                <c:pt idx="742">
                  <c:v>9.798506490055998</c:v>
                </c:pt>
                <c:pt idx="743">
                  <c:v>9.97363912849506</c:v>
                </c:pt>
                <c:pt idx="744">
                  <c:v>11.6118787983237</c:v>
                </c:pt>
                <c:pt idx="745">
                  <c:v>11.5786476801818</c:v>
                </c:pt>
                <c:pt idx="746">
                  <c:v>12.3265360736908</c:v>
                </c:pt>
                <c:pt idx="747">
                  <c:v>10.5551415737608</c:v>
                </c:pt>
                <c:pt idx="748">
                  <c:v>12.8718217248266</c:v>
                </c:pt>
                <c:pt idx="749">
                  <c:v>8.87727020524843</c:v>
                </c:pt>
                <c:pt idx="750">
                  <c:v>10.733566959336</c:v>
                </c:pt>
                <c:pt idx="751">
                  <c:v>12.746894476517</c:v>
                </c:pt>
                <c:pt idx="752">
                  <c:v>12.8773866468399</c:v>
                </c:pt>
                <c:pt idx="753">
                  <c:v>13.0688325874185</c:v>
                </c:pt>
                <c:pt idx="754">
                  <c:v>11.0802813117912</c:v>
                </c:pt>
                <c:pt idx="755">
                  <c:v>14.5665642318073</c:v>
                </c:pt>
                <c:pt idx="756">
                  <c:v>8.28615559902717</c:v>
                </c:pt>
                <c:pt idx="757">
                  <c:v>14.948998713758</c:v>
                </c:pt>
                <c:pt idx="758">
                  <c:v>12.183831784654</c:v>
                </c:pt>
                <c:pt idx="759">
                  <c:v>10.7874300352986</c:v>
                </c:pt>
                <c:pt idx="760">
                  <c:v>13.4265823237071</c:v>
                </c:pt>
                <c:pt idx="761">
                  <c:v>14.6781064025642</c:v>
                </c:pt>
                <c:pt idx="762">
                  <c:v>10.5762813012346</c:v>
                </c:pt>
                <c:pt idx="763">
                  <c:v>13.0885460570335</c:v>
                </c:pt>
                <c:pt idx="764">
                  <c:v>12.4792625535608</c:v>
                </c:pt>
                <c:pt idx="765">
                  <c:v>13.9546344240697</c:v>
                </c:pt>
                <c:pt idx="766">
                  <c:v>12.8143703045629</c:v>
                </c:pt>
                <c:pt idx="767">
                  <c:v>13.0754924001653</c:v>
                </c:pt>
                <c:pt idx="768">
                  <c:v>11.8692318564009</c:v>
                </c:pt>
                <c:pt idx="769">
                  <c:v>13.47690086081</c:v>
                </c:pt>
                <c:pt idx="770">
                  <c:v>13.1736433615967</c:v>
                </c:pt>
                <c:pt idx="771">
                  <c:v>14.2638922330296</c:v>
                </c:pt>
                <c:pt idx="772">
                  <c:v>13.7374917051896</c:v>
                </c:pt>
                <c:pt idx="773">
                  <c:v>9.88319038010688</c:v>
                </c:pt>
                <c:pt idx="774">
                  <c:v>14.8003876228205</c:v>
                </c:pt>
                <c:pt idx="775">
                  <c:v>14.1567545091818</c:v>
                </c:pt>
                <c:pt idx="776">
                  <c:v>13.2794355541453</c:v>
                </c:pt>
                <c:pt idx="777">
                  <c:v>13.0136748017366</c:v>
                </c:pt>
                <c:pt idx="778">
                  <c:v>12.023433118105</c:v>
                </c:pt>
                <c:pt idx="779">
                  <c:v>14.9494351117655</c:v>
                </c:pt>
                <c:pt idx="780">
                  <c:v>15.7189014433817</c:v>
                </c:pt>
                <c:pt idx="781">
                  <c:v>13.6304219530573</c:v>
                </c:pt>
                <c:pt idx="782">
                  <c:v>10.0068115693554</c:v>
                </c:pt>
                <c:pt idx="783">
                  <c:v>10.362192068664</c:v>
                </c:pt>
                <c:pt idx="784">
                  <c:v>11.7696057216589</c:v>
                </c:pt>
                <c:pt idx="785">
                  <c:v>10.0221537035911</c:v>
                </c:pt>
                <c:pt idx="786">
                  <c:v>14.276168919983</c:v>
                </c:pt>
                <c:pt idx="787">
                  <c:v>7.79965362109799</c:v>
                </c:pt>
                <c:pt idx="788">
                  <c:v>11.7824430281688</c:v>
                </c:pt>
                <c:pt idx="789">
                  <c:v>13.7305686089051</c:v>
                </c:pt>
                <c:pt idx="790">
                  <c:v>12.2402439950571</c:v>
                </c:pt>
                <c:pt idx="791">
                  <c:v>12.1848006754794</c:v>
                </c:pt>
                <c:pt idx="792">
                  <c:v>13.4017577507907</c:v>
                </c:pt>
                <c:pt idx="793">
                  <c:v>9.72619450959565</c:v>
                </c:pt>
                <c:pt idx="794">
                  <c:v>12.8332951695561</c:v>
                </c:pt>
                <c:pt idx="795">
                  <c:v>10.2145624298736</c:v>
                </c:pt>
                <c:pt idx="796">
                  <c:v>14.5921202965169</c:v>
                </c:pt>
                <c:pt idx="797">
                  <c:v>12.9912311372198</c:v>
                </c:pt>
                <c:pt idx="798">
                  <c:v>14.5924639532657</c:v>
                </c:pt>
                <c:pt idx="799">
                  <c:v>15.3091427409812</c:v>
                </c:pt>
                <c:pt idx="800">
                  <c:v>15.6671622860635</c:v>
                </c:pt>
                <c:pt idx="801">
                  <c:v>10.3071613472122</c:v>
                </c:pt>
                <c:pt idx="802">
                  <c:v>16.05272814006189</c:v>
                </c:pt>
                <c:pt idx="803">
                  <c:v>13.0920295563508</c:v>
                </c:pt>
                <c:pt idx="804">
                  <c:v>14.3713939025509</c:v>
                </c:pt>
                <c:pt idx="805">
                  <c:v>15.2516791154026</c:v>
                </c:pt>
                <c:pt idx="806">
                  <c:v>11.0914892407913</c:v>
                </c:pt>
                <c:pt idx="807">
                  <c:v>12.3742803470637</c:v>
                </c:pt>
                <c:pt idx="808">
                  <c:v>10.0732906535729</c:v>
                </c:pt>
                <c:pt idx="809">
                  <c:v>12.1491591227413</c:v>
                </c:pt>
                <c:pt idx="810">
                  <c:v>15.5484944607314</c:v>
                </c:pt>
                <c:pt idx="811">
                  <c:v>12.4198335805953</c:v>
                </c:pt>
                <c:pt idx="812">
                  <c:v>11.0297882515221</c:v>
                </c:pt>
                <c:pt idx="813">
                  <c:v>13.1436016303454</c:v>
                </c:pt>
                <c:pt idx="814">
                  <c:v>10.6834218532982</c:v>
                </c:pt>
                <c:pt idx="815">
                  <c:v>13.7305335978196</c:v>
                </c:pt>
                <c:pt idx="816">
                  <c:v>11.1539382485713</c:v>
                </c:pt>
                <c:pt idx="817">
                  <c:v>10.8080148028073</c:v>
                </c:pt>
                <c:pt idx="818">
                  <c:v>10.5155770158214</c:v>
                </c:pt>
                <c:pt idx="819">
                  <c:v>14.190171233592</c:v>
                </c:pt>
                <c:pt idx="820">
                  <c:v>9.25696105974434</c:v>
                </c:pt>
                <c:pt idx="821">
                  <c:v>12.533133955199</c:v>
                </c:pt>
                <c:pt idx="822">
                  <c:v>14.8898979440062</c:v>
                </c:pt>
                <c:pt idx="823">
                  <c:v>10.1442680953864</c:v>
                </c:pt>
                <c:pt idx="824">
                  <c:v>11.1942424660045</c:v>
                </c:pt>
                <c:pt idx="825">
                  <c:v>10.4024184249131</c:v>
                </c:pt>
                <c:pt idx="826">
                  <c:v>10.054043189675</c:v>
                </c:pt>
                <c:pt idx="827">
                  <c:v>11.9385909495691</c:v>
                </c:pt>
                <c:pt idx="828">
                  <c:v>13.4202367384875</c:v>
                </c:pt>
                <c:pt idx="829">
                  <c:v>11.3734554084221</c:v>
                </c:pt>
                <c:pt idx="830">
                  <c:v>10.3695329427328</c:v>
                </c:pt>
                <c:pt idx="831">
                  <c:v>13.4138834608682</c:v>
                </c:pt>
                <c:pt idx="832">
                  <c:v>11.6585067858088</c:v>
                </c:pt>
                <c:pt idx="833">
                  <c:v>12.4577322191102</c:v>
                </c:pt>
                <c:pt idx="834">
                  <c:v>13.8931131636222</c:v>
                </c:pt>
                <c:pt idx="835">
                  <c:v>8.12794665338393</c:v>
                </c:pt>
                <c:pt idx="836">
                  <c:v>14.6090946596407</c:v>
                </c:pt>
                <c:pt idx="837">
                  <c:v>7.841683877562509</c:v>
                </c:pt>
                <c:pt idx="838">
                  <c:v>9.29946750139955</c:v>
                </c:pt>
                <c:pt idx="839">
                  <c:v>14.0053157269022</c:v>
                </c:pt>
                <c:pt idx="840">
                  <c:v>11.1920652096525</c:v>
                </c:pt>
                <c:pt idx="841">
                  <c:v>12.2239924211964</c:v>
                </c:pt>
                <c:pt idx="842">
                  <c:v>14.7846845825591</c:v>
                </c:pt>
                <c:pt idx="843">
                  <c:v>14.4771059920409</c:v>
                </c:pt>
                <c:pt idx="844">
                  <c:v>11.9452992684759</c:v>
                </c:pt>
                <c:pt idx="845">
                  <c:v>12.2311780205014</c:v>
                </c:pt>
                <c:pt idx="846">
                  <c:v>12.3373273804833</c:v>
                </c:pt>
                <c:pt idx="847">
                  <c:v>13.0729006212943</c:v>
                </c:pt>
                <c:pt idx="848">
                  <c:v>12.6499634244973</c:v>
                </c:pt>
                <c:pt idx="849">
                  <c:v>11.9926579609498</c:v>
                </c:pt>
                <c:pt idx="850">
                  <c:v>13.4058775535073</c:v>
                </c:pt>
                <c:pt idx="851">
                  <c:v>10.1599531185664</c:v>
                </c:pt>
                <c:pt idx="852">
                  <c:v>14.0683834676518</c:v>
                </c:pt>
                <c:pt idx="853">
                  <c:v>14.2989261005718</c:v>
                </c:pt>
                <c:pt idx="854">
                  <c:v>11.8415755200218</c:v>
                </c:pt>
                <c:pt idx="855">
                  <c:v>14.1685875611452</c:v>
                </c:pt>
                <c:pt idx="856">
                  <c:v>12.4215839842548</c:v>
                </c:pt>
                <c:pt idx="857">
                  <c:v>11.4746343346858</c:v>
                </c:pt>
                <c:pt idx="858">
                  <c:v>15.064551736286</c:v>
                </c:pt>
                <c:pt idx="859">
                  <c:v>14.648858501634</c:v>
                </c:pt>
                <c:pt idx="860">
                  <c:v>11.4078912055491</c:v>
                </c:pt>
                <c:pt idx="861">
                  <c:v>9.247306065691445</c:v>
                </c:pt>
                <c:pt idx="862">
                  <c:v>14.8465020834242</c:v>
                </c:pt>
                <c:pt idx="863">
                  <c:v>11.1903957597932</c:v>
                </c:pt>
                <c:pt idx="864">
                  <c:v>11.2630765032944</c:v>
                </c:pt>
                <c:pt idx="865">
                  <c:v>14.4744640537216</c:v>
                </c:pt>
                <c:pt idx="866">
                  <c:v>11.5484152333841</c:v>
                </c:pt>
                <c:pt idx="867">
                  <c:v>10.6510649353698</c:v>
                </c:pt>
                <c:pt idx="868">
                  <c:v>11.4224036365322</c:v>
                </c:pt>
                <c:pt idx="869">
                  <c:v>13.0029288874293</c:v>
                </c:pt>
                <c:pt idx="870">
                  <c:v>12.8418217501674</c:v>
                </c:pt>
                <c:pt idx="871">
                  <c:v>12.9270967393053</c:v>
                </c:pt>
                <c:pt idx="872">
                  <c:v>12.6015544979608</c:v>
                </c:pt>
                <c:pt idx="873">
                  <c:v>10.9253660966754</c:v>
                </c:pt>
                <c:pt idx="874">
                  <c:v>10.1375710994299</c:v>
                </c:pt>
                <c:pt idx="875">
                  <c:v>13.8823618390412</c:v>
                </c:pt>
                <c:pt idx="876">
                  <c:v>15.3031134881571</c:v>
                </c:pt>
                <c:pt idx="877">
                  <c:v>11.3532823716714</c:v>
                </c:pt>
                <c:pt idx="878">
                  <c:v>11.9591279243286</c:v>
                </c:pt>
                <c:pt idx="879">
                  <c:v>10.760307921859</c:v>
                </c:pt>
                <c:pt idx="880">
                  <c:v>13.0198569176206</c:v>
                </c:pt>
                <c:pt idx="881">
                  <c:v>10.1971838664862</c:v>
                </c:pt>
                <c:pt idx="882">
                  <c:v>11.8941382209352</c:v>
                </c:pt>
                <c:pt idx="883">
                  <c:v>10.7471572515957</c:v>
                </c:pt>
                <c:pt idx="884">
                  <c:v>14.8285780624926</c:v>
                </c:pt>
                <c:pt idx="885">
                  <c:v>12.2575233409035</c:v>
                </c:pt>
                <c:pt idx="886">
                  <c:v>11.9687637219741</c:v>
                </c:pt>
                <c:pt idx="887">
                  <c:v>12.4974293413135</c:v>
                </c:pt>
                <c:pt idx="888">
                  <c:v>11.2977943596841</c:v>
                </c:pt>
                <c:pt idx="889">
                  <c:v>11.9288289828967</c:v>
                </c:pt>
                <c:pt idx="890">
                  <c:v>10.312997302747</c:v>
                </c:pt>
                <c:pt idx="891">
                  <c:v>14.7561051242571</c:v>
                </c:pt>
                <c:pt idx="892">
                  <c:v>14.0188065974551</c:v>
                </c:pt>
                <c:pt idx="893">
                  <c:v>11.5240845514332</c:v>
                </c:pt>
                <c:pt idx="894">
                  <c:v>12.8720142658032</c:v>
                </c:pt>
                <c:pt idx="895">
                  <c:v>12.8922085551806</c:v>
                </c:pt>
                <c:pt idx="896">
                  <c:v>15.4067758352852</c:v>
                </c:pt>
                <c:pt idx="897">
                  <c:v>12.1321553054799</c:v>
                </c:pt>
                <c:pt idx="898">
                  <c:v>11.0205111515516</c:v>
                </c:pt>
                <c:pt idx="899">
                  <c:v>11.2965916837891</c:v>
                </c:pt>
                <c:pt idx="900">
                  <c:v>14.0282245229195</c:v>
                </c:pt>
                <c:pt idx="901">
                  <c:v>14.6786243340961</c:v>
                </c:pt>
                <c:pt idx="902">
                  <c:v>13.4724609120282</c:v>
                </c:pt>
                <c:pt idx="903">
                  <c:v>12.7438913065556</c:v>
                </c:pt>
                <c:pt idx="904">
                  <c:v>12.1596195601839</c:v>
                </c:pt>
                <c:pt idx="905">
                  <c:v>15.3764745073071</c:v>
                </c:pt>
                <c:pt idx="906">
                  <c:v>12.5686745890267</c:v>
                </c:pt>
                <c:pt idx="907">
                  <c:v>13.3449151509065</c:v>
                </c:pt>
                <c:pt idx="908">
                  <c:v>13.6368789189255</c:v>
                </c:pt>
                <c:pt idx="909">
                  <c:v>12.2079295753725</c:v>
                </c:pt>
                <c:pt idx="910">
                  <c:v>11.9828560430876</c:v>
                </c:pt>
                <c:pt idx="911">
                  <c:v>15.0054757727101</c:v>
                </c:pt>
                <c:pt idx="912">
                  <c:v>12.6660728576457</c:v>
                </c:pt>
                <c:pt idx="913">
                  <c:v>11.9227608608336</c:v>
                </c:pt>
                <c:pt idx="914">
                  <c:v>11.5588953633311</c:v>
                </c:pt>
                <c:pt idx="915">
                  <c:v>12.2005406470237</c:v>
                </c:pt>
                <c:pt idx="916">
                  <c:v>9.788340270430238</c:v>
                </c:pt>
                <c:pt idx="917">
                  <c:v>14.2912370887507</c:v>
                </c:pt>
                <c:pt idx="918">
                  <c:v>12.2947929726432</c:v>
                </c:pt>
                <c:pt idx="919">
                  <c:v>10.9626807172788</c:v>
                </c:pt>
                <c:pt idx="920">
                  <c:v>11.8753237512344</c:v>
                </c:pt>
                <c:pt idx="921">
                  <c:v>11.996743277088</c:v>
                </c:pt>
                <c:pt idx="922">
                  <c:v>14.959492050308</c:v>
                </c:pt>
                <c:pt idx="923">
                  <c:v>12.248161834376</c:v>
                </c:pt>
                <c:pt idx="924">
                  <c:v>15.2472771766237</c:v>
                </c:pt>
                <c:pt idx="925">
                  <c:v>12.4827017615897</c:v>
                </c:pt>
                <c:pt idx="926">
                  <c:v>10.2053769821274</c:v>
                </c:pt>
                <c:pt idx="927">
                  <c:v>15.3164943697657</c:v>
                </c:pt>
                <c:pt idx="928">
                  <c:v>14.6175696910496</c:v>
                </c:pt>
                <c:pt idx="929">
                  <c:v>13.2449026661204</c:v>
                </c:pt>
                <c:pt idx="930">
                  <c:v>11.7587811667161</c:v>
                </c:pt>
                <c:pt idx="931">
                  <c:v>13.2618519012922</c:v>
                </c:pt>
                <c:pt idx="932">
                  <c:v>12.8646514124043</c:v>
                </c:pt>
                <c:pt idx="933">
                  <c:v>12.9022124003364</c:v>
                </c:pt>
                <c:pt idx="934">
                  <c:v>13.0690776356138</c:v>
                </c:pt>
                <c:pt idx="935">
                  <c:v>12.7998096373499</c:v>
                </c:pt>
                <c:pt idx="936">
                  <c:v>13.0426244782647</c:v>
                </c:pt>
                <c:pt idx="937">
                  <c:v>8.67912730174091</c:v>
                </c:pt>
                <c:pt idx="938">
                  <c:v>14.9418873643254</c:v>
                </c:pt>
                <c:pt idx="939">
                  <c:v>12.7618296329496</c:v>
                </c:pt>
                <c:pt idx="940">
                  <c:v>12.0838305581498</c:v>
                </c:pt>
                <c:pt idx="941">
                  <c:v>13.2158687686108</c:v>
                </c:pt>
                <c:pt idx="942">
                  <c:v>13.6153752536979</c:v>
                </c:pt>
                <c:pt idx="943">
                  <c:v>13.5095412485952</c:v>
                </c:pt>
                <c:pt idx="944">
                  <c:v>11.2377769864116</c:v>
                </c:pt>
                <c:pt idx="945">
                  <c:v>13.4426647000292</c:v>
                </c:pt>
                <c:pt idx="946">
                  <c:v>15.6551547843853</c:v>
                </c:pt>
                <c:pt idx="947">
                  <c:v>9.802488491074562</c:v>
                </c:pt>
                <c:pt idx="948">
                  <c:v>12.6628240264433</c:v>
                </c:pt>
                <c:pt idx="949">
                  <c:v>13.4867649890476</c:v>
                </c:pt>
                <c:pt idx="950">
                  <c:v>11.926625797311</c:v>
                </c:pt>
                <c:pt idx="951">
                  <c:v>15.103617431921</c:v>
                </c:pt>
                <c:pt idx="952">
                  <c:v>11.1337193410405</c:v>
                </c:pt>
                <c:pt idx="953">
                  <c:v>11.9719335066242</c:v>
                </c:pt>
                <c:pt idx="954">
                  <c:v>10.1267512515549</c:v>
                </c:pt>
                <c:pt idx="955">
                  <c:v>13.4337865662439</c:v>
                </c:pt>
                <c:pt idx="956">
                  <c:v>14.1393459740717</c:v>
                </c:pt>
                <c:pt idx="957">
                  <c:v>11.144300797294</c:v>
                </c:pt>
                <c:pt idx="958">
                  <c:v>15.6141586015056</c:v>
                </c:pt>
                <c:pt idx="959">
                  <c:v>12.002322154028</c:v>
                </c:pt>
                <c:pt idx="960">
                  <c:v>14.0798249575545</c:v>
                </c:pt>
                <c:pt idx="961">
                  <c:v>11.9530656966994</c:v>
                </c:pt>
                <c:pt idx="962">
                  <c:v>11.2779962006995</c:v>
                </c:pt>
                <c:pt idx="963">
                  <c:v>14.4031679310924</c:v>
                </c:pt>
                <c:pt idx="964">
                  <c:v>13.6124617687799</c:v>
                </c:pt>
                <c:pt idx="965">
                  <c:v>10.7697387997047</c:v>
                </c:pt>
                <c:pt idx="966">
                  <c:v>15.223814441426</c:v>
                </c:pt>
                <c:pt idx="967">
                  <c:v>12.0746855103972</c:v>
                </c:pt>
                <c:pt idx="968">
                  <c:v>12.2645436205976</c:v>
                </c:pt>
                <c:pt idx="969">
                  <c:v>10.7355117980439</c:v>
                </c:pt>
                <c:pt idx="970">
                  <c:v>12.3498772112428</c:v>
                </c:pt>
                <c:pt idx="971">
                  <c:v>11.7091954821486</c:v>
                </c:pt>
                <c:pt idx="972">
                  <c:v>11.6231311291595</c:v>
                </c:pt>
                <c:pt idx="973">
                  <c:v>11.9821184675956</c:v>
                </c:pt>
                <c:pt idx="974">
                  <c:v>10.8378835260608</c:v>
                </c:pt>
                <c:pt idx="975">
                  <c:v>13.2864376161383</c:v>
                </c:pt>
                <c:pt idx="976">
                  <c:v>12.1447574610865</c:v>
                </c:pt>
                <c:pt idx="977">
                  <c:v>14.1623978357194</c:v>
                </c:pt>
                <c:pt idx="978">
                  <c:v>14.1623432374752</c:v>
                </c:pt>
                <c:pt idx="979">
                  <c:v>13.1843067259083</c:v>
                </c:pt>
                <c:pt idx="980">
                  <c:v>12.232114504712</c:v>
                </c:pt>
                <c:pt idx="981">
                  <c:v>12.7729248622596</c:v>
                </c:pt>
                <c:pt idx="982">
                  <c:v>15.5032333060161</c:v>
                </c:pt>
                <c:pt idx="983">
                  <c:v>12.9782781627608</c:v>
                </c:pt>
                <c:pt idx="984">
                  <c:v>11.2514403196707</c:v>
                </c:pt>
                <c:pt idx="985">
                  <c:v>13.2149115864283</c:v>
                </c:pt>
                <c:pt idx="986">
                  <c:v>11.1565398973345</c:v>
                </c:pt>
                <c:pt idx="987">
                  <c:v>11.8917846949675</c:v>
                </c:pt>
                <c:pt idx="988">
                  <c:v>10.0438313533586</c:v>
                </c:pt>
                <c:pt idx="989">
                  <c:v>12.0951563938792</c:v>
                </c:pt>
                <c:pt idx="990">
                  <c:v>9.057225901032927</c:v>
                </c:pt>
                <c:pt idx="991">
                  <c:v>12.4749938731202</c:v>
                </c:pt>
                <c:pt idx="992">
                  <c:v>8.565333798624571</c:v>
                </c:pt>
                <c:pt idx="993">
                  <c:v>10.6067125098803</c:v>
                </c:pt>
                <c:pt idx="994">
                  <c:v>11.9474311484855</c:v>
                </c:pt>
                <c:pt idx="995">
                  <c:v>12.8849375150255</c:v>
                </c:pt>
                <c:pt idx="996">
                  <c:v>11.4896039164792</c:v>
                </c:pt>
                <c:pt idx="997">
                  <c:v>13.406058068665</c:v>
                </c:pt>
                <c:pt idx="998">
                  <c:v>12.0227843823469</c:v>
                </c:pt>
                <c:pt idx="999">
                  <c:v>8.758023634214572</c:v>
                </c:pt>
                <c:pt idx="1000">
                  <c:v>13.5660382379005</c:v>
                </c:pt>
                <c:pt idx="1001">
                  <c:v>10.9461020852872</c:v>
                </c:pt>
                <c:pt idx="1002">
                  <c:v>12.0717879606158</c:v>
                </c:pt>
                <c:pt idx="1003">
                  <c:v>11.419546208426</c:v>
                </c:pt>
                <c:pt idx="1004">
                  <c:v>12.4583057182991</c:v>
                </c:pt>
                <c:pt idx="1005">
                  <c:v>10.3585109605082</c:v>
                </c:pt>
                <c:pt idx="1006">
                  <c:v>8.254110074491768</c:v>
                </c:pt>
                <c:pt idx="1007">
                  <c:v>10.9430048333621</c:v>
                </c:pt>
                <c:pt idx="1008">
                  <c:v>12.9403348451521</c:v>
                </c:pt>
                <c:pt idx="1009">
                  <c:v>15.2797948662416</c:v>
                </c:pt>
                <c:pt idx="1010">
                  <c:v>13.536545262125</c:v>
                </c:pt>
                <c:pt idx="1011">
                  <c:v>14.0140840645472</c:v>
                </c:pt>
                <c:pt idx="1012">
                  <c:v>11.6992560439393</c:v>
                </c:pt>
                <c:pt idx="1013">
                  <c:v>10.1373559823423</c:v>
                </c:pt>
                <c:pt idx="1014">
                  <c:v>12.8558598106704</c:v>
                </c:pt>
                <c:pt idx="1015">
                  <c:v>12.1997769155686</c:v>
                </c:pt>
                <c:pt idx="1016">
                  <c:v>11.8414828485671</c:v>
                </c:pt>
                <c:pt idx="1017">
                  <c:v>12.1125059314992</c:v>
                </c:pt>
                <c:pt idx="1018">
                  <c:v>9.54234427278258</c:v>
                </c:pt>
                <c:pt idx="1019">
                  <c:v>13.1276053263215</c:v>
                </c:pt>
                <c:pt idx="1020">
                  <c:v>8.81960062731245</c:v>
                </c:pt>
                <c:pt idx="1021">
                  <c:v>13.2732627862361</c:v>
                </c:pt>
                <c:pt idx="1022">
                  <c:v>13.3570592357799</c:v>
                </c:pt>
                <c:pt idx="1023">
                  <c:v>12.4732729655656</c:v>
                </c:pt>
                <c:pt idx="1024">
                  <c:v>15.4804185495421</c:v>
                </c:pt>
                <c:pt idx="1025">
                  <c:v>9.1884240734182</c:v>
                </c:pt>
                <c:pt idx="1026">
                  <c:v>18.52066653186078</c:v>
                </c:pt>
                <c:pt idx="1027">
                  <c:v>14.506563649395</c:v>
                </c:pt>
                <c:pt idx="1028">
                  <c:v>8.634141809293572</c:v>
                </c:pt>
                <c:pt idx="1029">
                  <c:v>16.3240970358582</c:v>
                </c:pt>
                <c:pt idx="1030">
                  <c:v>13.9737563709137</c:v>
                </c:pt>
                <c:pt idx="1031">
                  <c:v>12.9842298846115</c:v>
                </c:pt>
                <c:pt idx="1032">
                  <c:v>10.1280543371878</c:v>
                </c:pt>
                <c:pt idx="1033">
                  <c:v>13.1234871445343</c:v>
                </c:pt>
                <c:pt idx="1034">
                  <c:v>12.6878920812962</c:v>
                </c:pt>
                <c:pt idx="1035">
                  <c:v>14.6062392353867</c:v>
                </c:pt>
                <c:pt idx="1036">
                  <c:v>11.3987296546289</c:v>
                </c:pt>
                <c:pt idx="1037">
                  <c:v>13.3272328359872</c:v>
                </c:pt>
                <c:pt idx="1038">
                  <c:v>10.9391211178199</c:v>
                </c:pt>
                <c:pt idx="1039">
                  <c:v>11.3767922990558</c:v>
                </c:pt>
                <c:pt idx="1040">
                  <c:v>13.8708627301545</c:v>
                </c:pt>
                <c:pt idx="1041">
                  <c:v>10.758952119509</c:v>
                </c:pt>
                <c:pt idx="1042">
                  <c:v>12.0913094793223</c:v>
                </c:pt>
                <c:pt idx="1043">
                  <c:v>9.6096449872816</c:v>
                </c:pt>
                <c:pt idx="1044">
                  <c:v>9.248458475465098</c:v>
                </c:pt>
                <c:pt idx="1045">
                  <c:v>14.2709507780176</c:v>
                </c:pt>
                <c:pt idx="1046">
                  <c:v>14.5825122612347</c:v>
                </c:pt>
                <c:pt idx="1047">
                  <c:v>10.6369304720669</c:v>
                </c:pt>
                <c:pt idx="1048">
                  <c:v>10.9714714556954</c:v>
                </c:pt>
                <c:pt idx="1049">
                  <c:v>11.8922921158535</c:v>
                </c:pt>
                <c:pt idx="1050">
                  <c:v>13.8649671317756</c:v>
                </c:pt>
                <c:pt idx="1051">
                  <c:v>14.1581501894282</c:v>
                </c:pt>
                <c:pt idx="1052">
                  <c:v>13.4015276084075</c:v>
                </c:pt>
                <c:pt idx="1053">
                  <c:v>13.8478632936268</c:v>
                </c:pt>
                <c:pt idx="1054">
                  <c:v>12.6654893426968</c:v>
                </c:pt>
                <c:pt idx="1055">
                  <c:v>16.0067221549786</c:v>
                </c:pt>
                <c:pt idx="1056">
                  <c:v>14.1216361286819</c:v>
                </c:pt>
                <c:pt idx="1057">
                  <c:v>14.23046140625</c:v>
                </c:pt>
                <c:pt idx="1058">
                  <c:v>14.3277696917803</c:v>
                </c:pt>
                <c:pt idx="1059">
                  <c:v>14.741841497202</c:v>
                </c:pt>
                <c:pt idx="1060">
                  <c:v>13.4241376739549</c:v>
                </c:pt>
                <c:pt idx="1061">
                  <c:v>8.39269587853957</c:v>
                </c:pt>
                <c:pt idx="1062">
                  <c:v>11.0519801071527</c:v>
                </c:pt>
                <c:pt idx="1063">
                  <c:v>12.2004434274993</c:v>
                </c:pt>
                <c:pt idx="1064">
                  <c:v>12.3775224784442</c:v>
                </c:pt>
                <c:pt idx="1065">
                  <c:v>13.1118726170998</c:v>
                </c:pt>
                <c:pt idx="1066">
                  <c:v>12.2670980949258</c:v>
                </c:pt>
                <c:pt idx="1067">
                  <c:v>8.59685525885745</c:v>
                </c:pt>
                <c:pt idx="1068">
                  <c:v>11.9569396024241</c:v>
                </c:pt>
                <c:pt idx="1069">
                  <c:v>12.7715573529401</c:v>
                </c:pt>
                <c:pt idx="1070">
                  <c:v>11.8171772339641</c:v>
                </c:pt>
                <c:pt idx="1071">
                  <c:v>11.9146441909988</c:v>
                </c:pt>
                <c:pt idx="1072">
                  <c:v>15.7669861061689</c:v>
                </c:pt>
                <c:pt idx="1073">
                  <c:v>11.3999465385285</c:v>
                </c:pt>
                <c:pt idx="1074">
                  <c:v>17.39848774110338</c:v>
                </c:pt>
                <c:pt idx="1075">
                  <c:v>10.9652808470173</c:v>
                </c:pt>
                <c:pt idx="1076">
                  <c:v>11.2044327400471</c:v>
                </c:pt>
                <c:pt idx="1077">
                  <c:v>15.1758908534452</c:v>
                </c:pt>
                <c:pt idx="1078">
                  <c:v>11.2935233475347</c:v>
                </c:pt>
                <c:pt idx="1079">
                  <c:v>13.4843538830838</c:v>
                </c:pt>
                <c:pt idx="1080">
                  <c:v>14.1290930659734</c:v>
                </c:pt>
                <c:pt idx="1081">
                  <c:v>11.7489411767115</c:v>
                </c:pt>
                <c:pt idx="1082">
                  <c:v>9.41991041620885</c:v>
                </c:pt>
                <c:pt idx="1083">
                  <c:v>13.5621442849737</c:v>
                </c:pt>
                <c:pt idx="1084">
                  <c:v>10.8341603763555</c:v>
                </c:pt>
                <c:pt idx="1085">
                  <c:v>12.3233476711008</c:v>
                </c:pt>
                <c:pt idx="1086">
                  <c:v>13.3543167781061</c:v>
                </c:pt>
                <c:pt idx="1087">
                  <c:v>13.0481338422706</c:v>
                </c:pt>
                <c:pt idx="1088">
                  <c:v>11.4367057171973</c:v>
                </c:pt>
                <c:pt idx="1089">
                  <c:v>10.884016032395</c:v>
                </c:pt>
                <c:pt idx="1090">
                  <c:v>10.1395171828418</c:v>
                </c:pt>
                <c:pt idx="1091">
                  <c:v>10.2942848123244</c:v>
                </c:pt>
                <c:pt idx="1092">
                  <c:v>11.1821949004281</c:v>
                </c:pt>
                <c:pt idx="1093">
                  <c:v>13.9119753333544</c:v>
                </c:pt>
                <c:pt idx="1094">
                  <c:v>13.7317652510357</c:v>
                </c:pt>
                <c:pt idx="1095">
                  <c:v>13.6481634115747</c:v>
                </c:pt>
                <c:pt idx="1096">
                  <c:v>13.8017954575137</c:v>
                </c:pt>
                <c:pt idx="1097">
                  <c:v>12.3544515748128</c:v>
                </c:pt>
                <c:pt idx="1098">
                  <c:v>11.9909902631611</c:v>
                </c:pt>
                <c:pt idx="1099">
                  <c:v>13.3721410805608</c:v>
                </c:pt>
                <c:pt idx="1100">
                  <c:v>13.2588697471835</c:v>
                </c:pt>
                <c:pt idx="1101">
                  <c:v>12.497403903169</c:v>
                </c:pt>
                <c:pt idx="1102">
                  <c:v>11.658229952484</c:v>
                </c:pt>
                <c:pt idx="1103">
                  <c:v>10.5344289643459</c:v>
                </c:pt>
                <c:pt idx="1104">
                  <c:v>14.9580781694795</c:v>
                </c:pt>
                <c:pt idx="1105">
                  <c:v>15.2696044558671</c:v>
                </c:pt>
                <c:pt idx="1106">
                  <c:v>9.77287159946251</c:v>
                </c:pt>
                <c:pt idx="1107">
                  <c:v>15.5534193900935</c:v>
                </c:pt>
                <c:pt idx="1108">
                  <c:v>10.5178564415646</c:v>
                </c:pt>
                <c:pt idx="1109">
                  <c:v>11.8410347179976</c:v>
                </c:pt>
                <c:pt idx="1110">
                  <c:v>13.2365493829191</c:v>
                </c:pt>
                <c:pt idx="1111">
                  <c:v>12.8726561757704</c:v>
                </c:pt>
                <c:pt idx="1112">
                  <c:v>12.8455432428987</c:v>
                </c:pt>
                <c:pt idx="1113">
                  <c:v>10.6973984994719</c:v>
                </c:pt>
                <c:pt idx="1114">
                  <c:v>13.57217358834</c:v>
                </c:pt>
                <c:pt idx="1115">
                  <c:v>12.2447558169288</c:v>
                </c:pt>
                <c:pt idx="1116">
                  <c:v>12.2999579247363</c:v>
                </c:pt>
                <c:pt idx="1117">
                  <c:v>11.5283269849721</c:v>
                </c:pt>
                <c:pt idx="1118">
                  <c:v>17.3684971910434</c:v>
                </c:pt>
                <c:pt idx="1119">
                  <c:v>14.2908827709945</c:v>
                </c:pt>
                <c:pt idx="1120">
                  <c:v>16.96856247680708</c:v>
                </c:pt>
                <c:pt idx="1121">
                  <c:v>11.4482512000557</c:v>
                </c:pt>
                <c:pt idx="1122">
                  <c:v>14.1275530511375</c:v>
                </c:pt>
                <c:pt idx="1123">
                  <c:v>15.5108521669121</c:v>
                </c:pt>
                <c:pt idx="1124">
                  <c:v>14.3289665832775</c:v>
                </c:pt>
                <c:pt idx="1125">
                  <c:v>12.7524098094395</c:v>
                </c:pt>
                <c:pt idx="1126">
                  <c:v>11.6703568157521</c:v>
                </c:pt>
                <c:pt idx="1127">
                  <c:v>12.5710096020684</c:v>
                </c:pt>
                <c:pt idx="1128">
                  <c:v>12.2696708531959</c:v>
                </c:pt>
                <c:pt idx="1129">
                  <c:v>12.8710425740015</c:v>
                </c:pt>
                <c:pt idx="1130">
                  <c:v>14.4801935972726</c:v>
                </c:pt>
                <c:pt idx="1131">
                  <c:v>13.6965188857532</c:v>
                </c:pt>
                <c:pt idx="1132">
                  <c:v>10.7746637011222</c:v>
                </c:pt>
                <c:pt idx="1133">
                  <c:v>7.37543943931634</c:v>
                </c:pt>
                <c:pt idx="1134">
                  <c:v>10.1942843128058</c:v>
                </c:pt>
                <c:pt idx="1135">
                  <c:v>13.8231105690647</c:v>
                </c:pt>
                <c:pt idx="1136">
                  <c:v>12.2172857693717</c:v>
                </c:pt>
                <c:pt idx="1137">
                  <c:v>13.0243610161528</c:v>
                </c:pt>
                <c:pt idx="1138">
                  <c:v>11.4862785504285</c:v>
                </c:pt>
                <c:pt idx="1139">
                  <c:v>13.6567628969369</c:v>
                </c:pt>
                <c:pt idx="1140">
                  <c:v>11.5495695202355</c:v>
                </c:pt>
                <c:pt idx="1141">
                  <c:v>11.472232742551</c:v>
                </c:pt>
                <c:pt idx="1142">
                  <c:v>12.0660368735061</c:v>
                </c:pt>
                <c:pt idx="1143">
                  <c:v>11.537280291432</c:v>
                </c:pt>
                <c:pt idx="1144">
                  <c:v>11.4798254367731</c:v>
                </c:pt>
                <c:pt idx="1145">
                  <c:v>15.6148281492011</c:v>
                </c:pt>
                <c:pt idx="1146">
                  <c:v>13.4709863337875</c:v>
                </c:pt>
                <c:pt idx="1147">
                  <c:v>11.3780557973639</c:v>
                </c:pt>
                <c:pt idx="1148">
                  <c:v>10.3338405075962</c:v>
                </c:pt>
                <c:pt idx="1149">
                  <c:v>13.4677840281521</c:v>
                </c:pt>
                <c:pt idx="1150">
                  <c:v>10.8531997597903</c:v>
                </c:pt>
                <c:pt idx="1151">
                  <c:v>13.5740200007284</c:v>
                </c:pt>
                <c:pt idx="1152">
                  <c:v>12.0005309754416</c:v>
                </c:pt>
                <c:pt idx="1153">
                  <c:v>11.6136907626339</c:v>
                </c:pt>
                <c:pt idx="1154">
                  <c:v>12.9122828513357</c:v>
                </c:pt>
                <c:pt idx="1155">
                  <c:v>11.0214795173033</c:v>
                </c:pt>
                <c:pt idx="1156">
                  <c:v>14.614886232093</c:v>
                </c:pt>
                <c:pt idx="1157">
                  <c:v>13.0406589643016</c:v>
                </c:pt>
                <c:pt idx="1158">
                  <c:v>9.92933257050839</c:v>
                </c:pt>
                <c:pt idx="1159">
                  <c:v>14.9082018426476</c:v>
                </c:pt>
                <c:pt idx="1160">
                  <c:v>9.44748163949869</c:v>
                </c:pt>
                <c:pt idx="1161">
                  <c:v>12.5606918105334</c:v>
                </c:pt>
                <c:pt idx="1162">
                  <c:v>14.0594745048444</c:v>
                </c:pt>
                <c:pt idx="1163">
                  <c:v>12.7114856629351</c:v>
                </c:pt>
                <c:pt idx="1164">
                  <c:v>11.9523278822311</c:v>
                </c:pt>
                <c:pt idx="1165">
                  <c:v>13.8043421664744</c:v>
                </c:pt>
                <c:pt idx="1166">
                  <c:v>14.0871017704758</c:v>
                </c:pt>
                <c:pt idx="1167">
                  <c:v>13.0217090126975</c:v>
                </c:pt>
                <c:pt idx="1168">
                  <c:v>11.2558358775896</c:v>
                </c:pt>
                <c:pt idx="1169">
                  <c:v>13.1857982034948</c:v>
                </c:pt>
                <c:pt idx="1170">
                  <c:v>14.6885391998847</c:v>
                </c:pt>
                <c:pt idx="1171">
                  <c:v>14.9966375303008</c:v>
                </c:pt>
                <c:pt idx="1172">
                  <c:v>13.2089221542182</c:v>
                </c:pt>
                <c:pt idx="1173">
                  <c:v>13.2952611473145</c:v>
                </c:pt>
                <c:pt idx="1174">
                  <c:v>13.4562466527484</c:v>
                </c:pt>
                <c:pt idx="1175">
                  <c:v>12.5429147551436</c:v>
                </c:pt>
                <c:pt idx="1176">
                  <c:v>10.0786965362935</c:v>
                </c:pt>
                <c:pt idx="1177">
                  <c:v>13.1810796317921</c:v>
                </c:pt>
                <c:pt idx="1178">
                  <c:v>12.8670864574195</c:v>
                </c:pt>
                <c:pt idx="1179">
                  <c:v>17.0048791249035</c:v>
                </c:pt>
                <c:pt idx="1180">
                  <c:v>15.2265780674152</c:v>
                </c:pt>
                <c:pt idx="1181">
                  <c:v>12.6332205601627</c:v>
                </c:pt>
                <c:pt idx="1182">
                  <c:v>11.0992126771869</c:v>
                </c:pt>
                <c:pt idx="1183">
                  <c:v>11.9307979813834</c:v>
                </c:pt>
                <c:pt idx="1184">
                  <c:v>14.1304587993221</c:v>
                </c:pt>
                <c:pt idx="1185">
                  <c:v>9.71501537838978</c:v>
                </c:pt>
                <c:pt idx="1186">
                  <c:v>14.4871581303071</c:v>
                </c:pt>
                <c:pt idx="1187">
                  <c:v>12.3410329906157</c:v>
                </c:pt>
                <c:pt idx="1188">
                  <c:v>12.1076275047273</c:v>
                </c:pt>
                <c:pt idx="1189">
                  <c:v>12.741101470387</c:v>
                </c:pt>
                <c:pt idx="1190">
                  <c:v>11.1456567637475</c:v>
                </c:pt>
                <c:pt idx="1191">
                  <c:v>13.9712242589373</c:v>
                </c:pt>
                <c:pt idx="1192">
                  <c:v>12.9161795593993</c:v>
                </c:pt>
                <c:pt idx="1193">
                  <c:v>14.6184685359035</c:v>
                </c:pt>
                <c:pt idx="1194">
                  <c:v>9.50461256738243</c:v>
                </c:pt>
                <c:pt idx="1195">
                  <c:v>9.614105927473348</c:v>
                </c:pt>
                <c:pt idx="1196">
                  <c:v>13.1518075343082</c:v>
                </c:pt>
                <c:pt idx="1197">
                  <c:v>14.3519397815454</c:v>
                </c:pt>
                <c:pt idx="1198">
                  <c:v>9.75573128267091</c:v>
                </c:pt>
                <c:pt idx="1199">
                  <c:v>13.2137603688042</c:v>
                </c:pt>
                <c:pt idx="1200">
                  <c:v>14.1748434293846</c:v>
                </c:pt>
                <c:pt idx="1201">
                  <c:v>13.4900371356206</c:v>
                </c:pt>
                <c:pt idx="1202">
                  <c:v>15.7448462126248</c:v>
                </c:pt>
                <c:pt idx="1203">
                  <c:v>15.1427097471398</c:v>
                </c:pt>
                <c:pt idx="1204">
                  <c:v>11.1770798081462</c:v>
                </c:pt>
                <c:pt idx="1205">
                  <c:v>11.6545079968398</c:v>
                </c:pt>
                <c:pt idx="1206">
                  <c:v>15.7158427361805</c:v>
                </c:pt>
                <c:pt idx="1207">
                  <c:v>15.0820591136577</c:v>
                </c:pt>
                <c:pt idx="1208">
                  <c:v>12.5457134834065</c:v>
                </c:pt>
                <c:pt idx="1209">
                  <c:v>9.9173667762384</c:v>
                </c:pt>
                <c:pt idx="1210">
                  <c:v>12.6059097465974</c:v>
                </c:pt>
                <c:pt idx="1211">
                  <c:v>13.8078396510091</c:v>
                </c:pt>
                <c:pt idx="1212">
                  <c:v>10.7589117027634</c:v>
                </c:pt>
                <c:pt idx="1213">
                  <c:v>14.5360210810595</c:v>
                </c:pt>
                <c:pt idx="1214">
                  <c:v>10.8542871830832</c:v>
                </c:pt>
                <c:pt idx="1215">
                  <c:v>10.8572475376296</c:v>
                </c:pt>
                <c:pt idx="1216">
                  <c:v>13.7318119191073</c:v>
                </c:pt>
                <c:pt idx="1217">
                  <c:v>13.0399307780143</c:v>
                </c:pt>
                <c:pt idx="1218">
                  <c:v>11.1573661232608</c:v>
                </c:pt>
                <c:pt idx="1219">
                  <c:v>13.338719383375</c:v>
                </c:pt>
                <c:pt idx="1220">
                  <c:v>12.8417926314487</c:v>
                </c:pt>
                <c:pt idx="1221">
                  <c:v>13.7260664229286</c:v>
                </c:pt>
                <c:pt idx="1222">
                  <c:v>14.85068437462701</c:v>
                </c:pt>
                <c:pt idx="1223">
                  <c:v>10.2257604482266</c:v>
                </c:pt>
                <c:pt idx="1224">
                  <c:v>11.1175130614201</c:v>
                </c:pt>
                <c:pt idx="1225">
                  <c:v>13.6925005849824</c:v>
                </c:pt>
                <c:pt idx="1226">
                  <c:v>10.5013895841948</c:v>
                </c:pt>
                <c:pt idx="1227">
                  <c:v>12.010814671752</c:v>
                </c:pt>
                <c:pt idx="1228">
                  <c:v>12.6589572535267</c:v>
                </c:pt>
                <c:pt idx="1229">
                  <c:v>12.705806730535</c:v>
                </c:pt>
                <c:pt idx="1230">
                  <c:v>10.956449604419</c:v>
                </c:pt>
                <c:pt idx="1231">
                  <c:v>14.670179064244</c:v>
                </c:pt>
                <c:pt idx="1232">
                  <c:v>10.5783027377298</c:v>
                </c:pt>
                <c:pt idx="1233">
                  <c:v>10.2018911837768</c:v>
                </c:pt>
                <c:pt idx="1234">
                  <c:v>14.2471823362998</c:v>
                </c:pt>
                <c:pt idx="1235">
                  <c:v>10.7514807997943</c:v>
                </c:pt>
                <c:pt idx="1236">
                  <c:v>10.6751172294917</c:v>
                </c:pt>
                <c:pt idx="1237">
                  <c:v>12.0042984489565</c:v>
                </c:pt>
                <c:pt idx="1238">
                  <c:v>14.2960158261082</c:v>
                </c:pt>
                <c:pt idx="1239">
                  <c:v>12.8109039242549</c:v>
                </c:pt>
                <c:pt idx="1240">
                  <c:v>11.2001359420129</c:v>
                </c:pt>
                <c:pt idx="1241">
                  <c:v>12.3659881231565</c:v>
                </c:pt>
                <c:pt idx="1242">
                  <c:v>13.3935654841424</c:v>
                </c:pt>
                <c:pt idx="1243">
                  <c:v>13.5426299471088</c:v>
                </c:pt>
                <c:pt idx="1244">
                  <c:v>13.1199627221767</c:v>
                </c:pt>
                <c:pt idx="1245">
                  <c:v>10.0689676950443</c:v>
                </c:pt>
                <c:pt idx="1246">
                  <c:v>12.9006851916225</c:v>
                </c:pt>
                <c:pt idx="1247">
                  <c:v>12.1724978631054</c:v>
                </c:pt>
                <c:pt idx="1248">
                  <c:v>14.3629684751094</c:v>
                </c:pt>
                <c:pt idx="1249">
                  <c:v>11.6650165053611</c:v>
                </c:pt>
                <c:pt idx="1250">
                  <c:v>9.743653097170437</c:v>
                </c:pt>
                <c:pt idx="1251">
                  <c:v>12.8152296088553</c:v>
                </c:pt>
                <c:pt idx="1252">
                  <c:v>13.9029380034413</c:v>
                </c:pt>
                <c:pt idx="1253">
                  <c:v>9.914238740438153</c:v>
                </c:pt>
                <c:pt idx="1254">
                  <c:v>14.9055616351217</c:v>
                </c:pt>
                <c:pt idx="1255">
                  <c:v>13.5469293199589</c:v>
                </c:pt>
                <c:pt idx="1256">
                  <c:v>13.6784453613852</c:v>
                </c:pt>
                <c:pt idx="1257">
                  <c:v>11.4825703610293</c:v>
                </c:pt>
                <c:pt idx="1258">
                  <c:v>12.0603237693492</c:v>
                </c:pt>
                <c:pt idx="1259">
                  <c:v>12.831441445249</c:v>
                </c:pt>
                <c:pt idx="1260">
                  <c:v>13.2440812106512</c:v>
                </c:pt>
                <c:pt idx="1261">
                  <c:v>14.4792904972457</c:v>
                </c:pt>
                <c:pt idx="1262">
                  <c:v>13.7349122377856</c:v>
                </c:pt>
                <c:pt idx="1263">
                  <c:v>15.9257336374465</c:v>
                </c:pt>
                <c:pt idx="1264">
                  <c:v>11.0424360483028</c:v>
                </c:pt>
                <c:pt idx="1265">
                  <c:v>11.247450707016</c:v>
                </c:pt>
                <c:pt idx="1266">
                  <c:v>13.6846854164343</c:v>
                </c:pt>
                <c:pt idx="1267">
                  <c:v>16.832468879346</c:v>
                </c:pt>
                <c:pt idx="1268">
                  <c:v>11.0141773459807</c:v>
                </c:pt>
                <c:pt idx="1269">
                  <c:v>12.9361062977404</c:v>
                </c:pt>
                <c:pt idx="1270">
                  <c:v>11.5446983285096</c:v>
                </c:pt>
                <c:pt idx="1271">
                  <c:v>14.8000933280468</c:v>
                </c:pt>
                <c:pt idx="1272">
                  <c:v>12.8371445837802</c:v>
                </c:pt>
                <c:pt idx="1273">
                  <c:v>11.5341753902082</c:v>
                </c:pt>
                <c:pt idx="1274">
                  <c:v>12.3791119284312</c:v>
                </c:pt>
                <c:pt idx="1275">
                  <c:v>16.0338900353393</c:v>
                </c:pt>
                <c:pt idx="1276">
                  <c:v>13.4717881336297</c:v>
                </c:pt>
                <c:pt idx="1277">
                  <c:v>9.8529192604287</c:v>
                </c:pt>
                <c:pt idx="1278">
                  <c:v>12.5124573753867</c:v>
                </c:pt>
                <c:pt idx="1279">
                  <c:v>13.5718030580512</c:v>
                </c:pt>
                <c:pt idx="1280">
                  <c:v>15.5199829056713</c:v>
                </c:pt>
                <c:pt idx="1281">
                  <c:v>13.4037918768136</c:v>
                </c:pt>
                <c:pt idx="1282">
                  <c:v>13.4435066047691</c:v>
                </c:pt>
                <c:pt idx="1283">
                  <c:v>11.4399397756086</c:v>
                </c:pt>
                <c:pt idx="1284">
                  <c:v>11.3520231996659</c:v>
                </c:pt>
                <c:pt idx="1285">
                  <c:v>12.5148573036831</c:v>
                </c:pt>
                <c:pt idx="1286">
                  <c:v>10.6361089279693</c:v>
                </c:pt>
                <c:pt idx="1287">
                  <c:v>10.1730674429834</c:v>
                </c:pt>
                <c:pt idx="1288">
                  <c:v>15.2371649723726</c:v>
                </c:pt>
                <c:pt idx="1289">
                  <c:v>10.1359540538207</c:v>
                </c:pt>
                <c:pt idx="1290">
                  <c:v>11.827655299346</c:v>
                </c:pt>
                <c:pt idx="1291">
                  <c:v>12.560559815771</c:v>
                </c:pt>
                <c:pt idx="1292">
                  <c:v>10.6800945086369</c:v>
                </c:pt>
                <c:pt idx="1293">
                  <c:v>12.9832377997066</c:v>
                </c:pt>
                <c:pt idx="1294">
                  <c:v>11.4200429901482</c:v>
                </c:pt>
                <c:pt idx="1295">
                  <c:v>13.980171386427</c:v>
                </c:pt>
                <c:pt idx="1296">
                  <c:v>13.1982052172801</c:v>
                </c:pt>
                <c:pt idx="1297">
                  <c:v>12.2182080098552</c:v>
                </c:pt>
                <c:pt idx="1298">
                  <c:v>14.6486961827204</c:v>
                </c:pt>
                <c:pt idx="1299">
                  <c:v>11.1254383192714</c:v>
                </c:pt>
                <c:pt idx="1300">
                  <c:v>10.9438515200218</c:v>
                </c:pt>
                <c:pt idx="1301">
                  <c:v>15.1649819792883</c:v>
                </c:pt>
                <c:pt idx="1302">
                  <c:v>10.1867641632074</c:v>
                </c:pt>
                <c:pt idx="1303">
                  <c:v>12.8298188624313</c:v>
                </c:pt>
                <c:pt idx="1304">
                  <c:v>12.7973393627586</c:v>
                </c:pt>
                <c:pt idx="1305">
                  <c:v>10.8363246717669</c:v>
                </c:pt>
                <c:pt idx="1306">
                  <c:v>14.3798896781944</c:v>
                </c:pt>
                <c:pt idx="1307">
                  <c:v>14.5923897253284</c:v>
                </c:pt>
                <c:pt idx="1308">
                  <c:v>12.5783542553074</c:v>
                </c:pt>
                <c:pt idx="1309">
                  <c:v>14.0820132069895</c:v>
                </c:pt>
                <c:pt idx="1310">
                  <c:v>15.4955137556831</c:v>
                </c:pt>
                <c:pt idx="1311">
                  <c:v>11.5636406411648</c:v>
                </c:pt>
                <c:pt idx="1312">
                  <c:v>10.8437341518767</c:v>
                </c:pt>
                <c:pt idx="1313">
                  <c:v>11.6563497444047</c:v>
                </c:pt>
                <c:pt idx="1314">
                  <c:v>13.2754404061041</c:v>
                </c:pt>
                <c:pt idx="1315">
                  <c:v>12.4526674353326</c:v>
                </c:pt>
                <c:pt idx="1316">
                  <c:v>11.8608482867762</c:v>
                </c:pt>
                <c:pt idx="1317">
                  <c:v>9.92152251936939</c:v>
                </c:pt>
                <c:pt idx="1318">
                  <c:v>12.5300338391336</c:v>
                </c:pt>
                <c:pt idx="1319">
                  <c:v>12.6428264073544</c:v>
                </c:pt>
                <c:pt idx="1320">
                  <c:v>13.2638761979196</c:v>
                </c:pt>
                <c:pt idx="1321">
                  <c:v>10.47370708125</c:v>
                </c:pt>
                <c:pt idx="1322">
                  <c:v>12.3874991428642</c:v>
                </c:pt>
                <c:pt idx="1323">
                  <c:v>12.9077121680233</c:v>
                </c:pt>
                <c:pt idx="1324">
                  <c:v>13.3430861340032</c:v>
                </c:pt>
                <c:pt idx="1325">
                  <c:v>15.4977410837388</c:v>
                </c:pt>
                <c:pt idx="1326">
                  <c:v>9.58223464428054</c:v>
                </c:pt>
                <c:pt idx="1327">
                  <c:v>14.8512104007934</c:v>
                </c:pt>
                <c:pt idx="1328">
                  <c:v>10.100985274166</c:v>
                </c:pt>
                <c:pt idx="1329">
                  <c:v>16.1521192078359</c:v>
                </c:pt>
                <c:pt idx="1330">
                  <c:v>11.9485622280824</c:v>
                </c:pt>
                <c:pt idx="1331">
                  <c:v>10.9602438920362</c:v>
                </c:pt>
                <c:pt idx="1332">
                  <c:v>12.0370467998632</c:v>
                </c:pt>
                <c:pt idx="1333">
                  <c:v>11.4680331176133</c:v>
                </c:pt>
                <c:pt idx="1334">
                  <c:v>12.3460140850424</c:v>
                </c:pt>
                <c:pt idx="1335">
                  <c:v>11.7313545326467</c:v>
                </c:pt>
                <c:pt idx="1336">
                  <c:v>13.3281057261166</c:v>
                </c:pt>
                <c:pt idx="1337">
                  <c:v>12.1223674966044</c:v>
                </c:pt>
                <c:pt idx="1338">
                  <c:v>10.0536849971264</c:v>
                </c:pt>
                <c:pt idx="1339">
                  <c:v>11.76231638378</c:v>
                </c:pt>
                <c:pt idx="1340">
                  <c:v>15.0145266637653</c:v>
                </c:pt>
                <c:pt idx="1341">
                  <c:v>13.0035066866902</c:v>
                </c:pt>
                <c:pt idx="1342">
                  <c:v>12.08131853827</c:v>
                </c:pt>
                <c:pt idx="1343">
                  <c:v>9.841976438978108</c:v>
                </c:pt>
                <c:pt idx="1344">
                  <c:v>11.846183451295</c:v>
                </c:pt>
                <c:pt idx="1345">
                  <c:v>13.6552847590993</c:v>
                </c:pt>
                <c:pt idx="1346">
                  <c:v>11.8575876969702</c:v>
                </c:pt>
                <c:pt idx="1347">
                  <c:v>12.9707289352606</c:v>
                </c:pt>
                <c:pt idx="1348">
                  <c:v>15.4987001970716</c:v>
                </c:pt>
                <c:pt idx="1349">
                  <c:v>13.1845105684107</c:v>
                </c:pt>
                <c:pt idx="1350">
                  <c:v>12.9803367966688</c:v>
                </c:pt>
                <c:pt idx="1351">
                  <c:v>10.115088103607</c:v>
                </c:pt>
                <c:pt idx="1352">
                  <c:v>10.7491896554769</c:v>
                </c:pt>
                <c:pt idx="1353">
                  <c:v>10.3734833722873</c:v>
                </c:pt>
                <c:pt idx="1354">
                  <c:v>12.5062031680954</c:v>
                </c:pt>
                <c:pt idx="1355">
                  <c:v>10.7247810781241</c:v>
                </c:pt>
                <c:pt idx="1356">
                  <c:v>15.3271999938587</c:v>
                </c:pt>
                <c:pt idx="1357">
                  <c:v>13.5268320309245</c:v>
                </c:pt>
                <c:pt idx="1358">
                  <c:v>8.47486292140509</c:v>
                </c:pt>
                <c:pt idx="1359">
                  <c:v>12.7008203260422</c:v>
                </c:pt>
                <c:pt idx="1360">
                  <c:v>12.9251380488712</c:v>
                </c:pt>
                <c:pt idx="1361">
                  <c:v>13.0328588904002</c:v>
                </c:pt>
                <c:pt idx="1362">
                  <c:v>11.1083015430639</c:v>
                </c:pt>
                <c:pt idx="1363">
                  <c:v>17.7574300435707</c:v>
                </c:pt>
                <c:pt idx="1364">
                  <c:v>10.440630673376</c:v>
                </c:pt>
                <c:pt idx="1365">
                  <c:v>14.1700256614105</c:v>
                </c:pt>
                <c:pt idx="1366">
                  <c:v>13.0959456802845</c:v>
                </c:pt>
                <c:pt idx="1367">
                  <c:v>11.8361058580366</c:v>
                </c:pt>
                <c:pt idx="1368">
                  <c:v>17.64680063756198</c:v>
                </c:pt>
                <c:pt idx="1369">
                  <c:v>14.7897445207774</c:v>
                </c:pt>
                <c:pt idx="1370">
                  <c:v>15.8346452285146</c:v>
                </c:pt>
                <c:pt idx="1371">
                  <c:v>13.1510044820896</c:v>
                </c:pt>
                <c:pt idx="1372">
                  <c:v>10.1335441896324</c:v>
                </c:pt>
                <c:pt idx="1373">
                  <c:v>14.1185330956832</c:v>
                </c:pt>
                <c:pt idx="1374">
                  <c:v>10.7917045989777</c:v>
                </c:pt>
                <c:pt idx="1375">
                  <c:v>13.213188709397</c:v>
                </c:pt>
                <c:pt idx="1376">
                  <c:v>11.1891961654739</c:v>
                </c:pt>
                <c:pt idx="1377">
                  <c:v>13.2895488045196</c:v>
                </c:pt>
                <c:pt idx="1378">
                  <c:v>13.5639687428738</c:v>
                </c:pt>
                <c:pt idx="1379">
                  <c:v>14.5564737627203</c:v>
                </c:pt>
                <c:pt idx="1380">
                  <c:v>9.962451184034282</c:v>
                </c:pt>
                <c:pt idx="1381">
                  <c:v>12.8079332643723</c:v>
                </c:pt>
                <c:pt idx="1382">
                  <c:v>11.450527870333</c:v>
                </c:pt>
                <c:pt idx="1383">
                  <c:v>14.2492145804226</c:v>
                </c:pt>
                <c:pt idx="1384">
                  <c:v>10.3914077906318</c:v>
                </c:pt>
                <c:pt idx="1385">
                  <c:v>11.1046163375751</c:v>
                </c:pt>
                <c:pt idx="1386">
                  <c:v>13.7504204661536</c:v>
                </c:pt>
                <c:pt idx="1387">
                  <c:v>12.2856222608996</c:v>
                </c:pt>
                <c:pt idx="1388">
                  <c:v>10.4469982678098</c:v>
                </c:pt>
                <c:pt idx="1389">
                  <c:v>10.808479921283</c:v>
                </c:pt>
                <c:pt idx="1390">
                  <c:v>10.4038747546755</c:v>
                </c:pt>
                <c:pt idx="1391">
                  <c:v>13.9543767147845</c:v>
                </c:pt>
                <c:pt idx="1392">
                  <c:v>15.1102408078938</c:v>
                </c:pt>
                <c:pt idx="1393">
                  <c:v>12.5681921055259</c:v>
                </c:pt>
                <c:pt idx="1394">
                  <c:v>16.8137655095625</c:v>
                </c:pt>
                <c:pt idx="1395">
                  <c:v>11.0692141547102</c:v>
                </c:pt>
                <c:pt idx="1396">
                  <c:v>10.5933281133608</c:v>
                </c:pt>
                <c:pt idx="1397">
                  <c:v>10.9663331196155</c:v>
                </c:pt>
                <c:pt idx="1398">
                  <c:v>15.4111967912537</c:v>
                </c:pt>
                <c:pt idx="1399">
                  <c:v>11.4750893543877</c:v>
                </c:pt>
                <c:pt idx="1400">
                  <c:v>12.6799771793556</c:v>
                </c:pt>
                <c:pt idx="1401">
                  <c:v>16.3946572541362</c:v>
                </c:pt>
                <c:pt idx="1402">
                  <c:v>12.6468807093694</c:v>
                </c:pt>
                <c:pt idx="1403">
                  <c:v>12.9727889745429</c:v>
                </c:pt>
                <c:pt idx="1404">
                  <c:v>11.5321943458716</c:v>
                </c:pt>
                <c:pt idx="1405">
                  <c:v>11.416907059268</c:v>
                </c:pt>
                <c:pt idx="1406">
                  <c:v>12.9930438230156</c:v>
                </c:pt>
                <c:pt idx="1407">
                  <c:v>9.37337601522937</c:v>
                </c:pt>
                <c:pt idx="1408">
                  <c:v>11.4664957551896</c:v>
                </c:pt>
                <c:pt idx="1409">
                  <c:v>12.2902974080778</c:v>
                </c:pt>
                <c:pt idx="1410">
                  <c:v>14.4064496389828</c:v>
                </c:pt>
                <c:pt idx="1411">
                  <c:v>12.3228074222971</c:v>
                </c:pt>
                <c:pt idx="1412">
                  <c:v>14.2493749362177</c:v>
                </c:pt>
                <c:pt idx="1413">
                  <c:v>11.5565396067677</c:v>
                </c:pt>
                <c:pt idx="1414">
                  <c:v>14.6622676048694</c:v>
                </c:pt>
                <c:pt idx="1415">
                  <c:v>14.0968403115042</c:v>
                </c:pt>
                <c:pt idx="1416">
                  <c:v>12.8833674849794</c:v>
                </c:pt>
                <c:pt idx="1417">
                  <c:v>12.5678763105549</c:v>
                </c:pt>
                <c:pt idx="1418">
                  <c:v>11.9434317848717</c:v>
                </c:pt>
                <c:pt idx="1419">
                  <c:v>13.3373910740099</c:v>
                </c:pt>
                <c:pt idx="1420">
                  <c:v>11.0933338503328</c:v>
                </c:pt>
                <c:pt idx="1421">
                  <c:v>12.9403006095163</c:v>
                </c:pt>
                <c:pt idx="1422">
                  <c:v>16.48973281073958</c:v>
                </c:pt>
                <c:pt idx="1423">
                  <c:v>11.9524076426993</c:v>
                </c:pt>
                <c:pt idx="1424">
                  <c:v>9.38778093609712</c:v>
                </c:pt>
                <c:pt idx="1425">
                  <c:v>13.3439894381109</c:v>
                </c:pt>
                <c:pt idx="1426">
                  <c:v>11.790931769808</c:v>
                </c:pt>
                <c:pt idx="1427">
                  <c:v>12.6311812504414</c:v>
                </c:pt>
                <c:pt idx="1428">
                  <c:v>13.5100318368363</c:v>
                </c:pt>
                <c:pt idx="1429">
                  <c:v>10.3782095577882</c:v>
                </c:pt>
                <c:pt idx="1430">
                  <c:v>13.5277071673959</c:v>
                </c:pt>
                <c:pt idx="1431">
                  <c:v>11.5852449365193</c:v>
                </c:pt>
                <c:pt idx="1432">
                  <c:v>9.397295746915618</c:v>
                </c:pt>
                <c:pt idx="1433">
                  <c:v>14.732439459393</c:v>
                </c:pt>
                <c:pt idx="1434">
                  <c:v>12.7667942677272</c:v>
                </c:pt>
                <c:pt idx="1435">
                  <c:v>10.8214951938209</c:v>
                </c:pt>
                <c:pt idx="1436">
                  <c:v>11.9737079477201</c:v>
                </c:pt>
                <c:pt idx="1437">
                  <c:v>10.6098284376393</c:v>
                </c:pt>
                <c:pt idx="1438">
                  <c:v>10.2253254936255</c:v>
                </c:pt>
                <c:pt idx="1439">
                  <c:v>11.0010711285814</c:v>
                </c:pt>
                <c:pt idx="1440">
                  <c:v>14.3932971259664</c:v>
                </c:pt>
                <c:pt idx="1441">
                  <c:v>12.6251915718269</c:v>
                </c:pt>
                <c:pt idx="1442">
                  <c:v>12.687096702645</c:v>
                </c:pt>
                <c:pt idx="1443">
                  <c:v>11.4031063976703</c:v>
                </c:pt>
                <c:pt idx="1444">
                  <c:v>10.0257276744699</c:v>
                </c:pt>
                <c:pt idx="1445">
                  <c:v>13.287805758361</c:v>
                </c:pt>
                <c:pt idx="1446">
                  <c:v>12.575042823506</c:v>
                </c:pt>
                <c:pt idx="1447">
                  <c:v>8.37798720738741</c:v>
                </c:pt>
                <c:pt idx="1448">
                  <c:v>13.4203035513717</c:v>
                </c:pt>
                <c:pt idx="1449">
                  <c:v>14.4153813530185</c:v>
                </c:pt>
                <c:pt idx="1450">
                  <c:v>12.1890025770949</c:v>
                </c:pt>
                <c:pt idx="1451">
                  <c:v>13.0936234822519</c:v>
                </c:pt>
                <c:pt idx="1452">
                  <c:v>10.2976483542303</c:v>
                </c:pt>
                <c:pt idx="1453">
                  <c:v>12.5755937902852</c:v>
                </c:pt>
                <c:pt idx="1454">
                  <c:v>11.0410358034016</c:v>
                </c:pt>
                <c:pt idx="1455">
                  <c:v>10.9685966027879</c:v>
                </c:pt>
                <c:pt idx="1456">
                  <c:v>14.4917297674426</c:v>
                </c:pt>
                <c:pt idx="1457">
                  <c:v>13.4586211170684</c:v>
                </c:pt>
                <c:pt idx="1458">
                  <c:v>12.160114654332</c:v>
                </c:pt>
                <c:pt idx="1459">
                  <c:v>11.1199275155215</c:v>
                </c:pt>
                <c:pt idx="1460">
                  <c:v>13.9880484689919</c:v>
                </c:pt>
                <c:pt idx="1461">
                  <c:v>10.9222874890687</c:v>
                </c:pt>
                <c:pt idx="1462">
                  <c:v>13.3495940954193</c:v>
                </c:pt>
                <c:pt idx="1463">
                  <c:v>16.2494356677688</c:v>
                </c:pt>
                <c:pt idx="1464">
                  <c:v>12.0924494269156</c:v>
                </c:pt>
                <c:pt idx="1465">
                  <c:v>12.9213857487132</c:v>
                </c:pt>
                <c:pt idx="1466">
                  <c:v>10.9764928493977</c:v>
                </c:pt>
                <c:pt idx="1467">
                  <c:v>12.624665143717</c:v>
                </c:pt>
                <c:pt idx="1468">
                  <c:v>14.3792513303955</c:v>
                </c:pt>
                <c:pt idx="1469">
                  <c:v>11.3437674739752</c:v>
                </c:pt>
                <c:pt idx="1470">
                  <c:v>12.2309653152145</c:v>
                </c:pt>
                <c:pt idx="1471">
                  <c:v>10.4519038311399</c:v>
                </c:pt>
                <c:pt idx="1472">
                  <c:v>10.478506008894</c:v>
                </c:pt>
                <c:pt idx="1473">
                  <c:v>9.98439537460565</c:v>
                </c:pt>
                <c:pt idx="1474">
                  <c:v>12.7608662776543</c:v>
                </c:pt>
                <c:pt idx="1475">
                  <c:v>13.7469977289243</c:v>
                </c:pt>
                <c:pt idx="1476">
                  <c:v>12.3699492707608</c:v>
                </c:pt>
                <c:pt idx="1477">
                  <c:v>12.4224467294229</c:v>
                </c:pt>
                <c:pt idx="1478">
                  <c:v>9.678374084818326</c:v>
                </c:pt>
                <c:pt idx="1479">
                  <c:v>11.7239949242854</c:v>
                </c:pt>
                <c:pt idx="1480">
                  <c:v>11.6953183579002</c:v>
                </c:pt>
                <c:pt idx="1481">
                  <c:v>13.0478711272977</c:v>
                </c:pt>
                <c:pt idx="1482">
                  <c:v>13.0317156380729</c:v>
                </c:pt>
                <c:pt idx="1483">
                  <c:v>15.4308615010151</c:v>
                </c:pt>
                <c:pt idx="1484">
                  <c:v>13.2735108780746</c:v>
                </c:pt>
                <c:pt idx="1485">
                  <c:v>13.6979688316007</c:v>
                </c:pt>
                <c:pt idx="1486">
                  <c:v>12.8718788501074</c:v>
                </c:pt>
                <c:pt idx="1487">
                  <c:v>11.6349782722128</c:v>
                </c:pt>
                <c:pt idx="1488">
                  <c:v>11.6910452823665</c:v>
                </c:pt>
                <c:pt idx="1489">
                  <c:v>13.5291366073622</c:v>
                </c:pt>
                <c:pt idx="1490">
                  <c:v>13.4891251389001</c:v>
                </c:pt>
                <c:pt idx="1491">
                  <c:v>12.3042242450613</c:v>
                </c:pt>
                <c:pt idx="1492">
                  <c:v>13.7972691528329</c:v>
                </c:pt>
                <c:pt idx="1493">
                  <c:v>13.8043638359244</c:v>
                </c:pt>
                <c:pt idx="1494">
                  <c:v>10.0450533016626</c:v>
                </c:pt>
                <c:pt idx="1495">
                  <c:v>12.280964971837</c:v>
                </c:pt>
                <c:pt idx="1496">
                  <c:v>14.20829768716</c:v>
                </c:pt>
                <c:pt idx="1497">
                  <c:v>10.0301944276855</c:v>
                </c:pt>
                <c:pt idx="1498">
                  <c:v>12.8392161135745</c:v>
                </c:pt>
                <c:pt idx="1499">
                  <c:v>12.7337914390857</c:v>
                </c:pt>
                <c:pt idx="1500">
                  <c:v>10.5888875247803</c:v>
                </c:pt>
                <c:pt idx="1501">
                  <c:v>13.5602674889375</c:v>
                </c:pt>
                <c:pt idx="1502">
                  <c:v>11.5422464653186</c:v>
                </c:pt>
                <c:pt idx="1503">
                  <c:v>12.4685269204678</c:v>
                </c:pt>
                <c:pt idx="1504">
                  <c:v>12.2973626588774</c:v>
                </c:pt>
                <c:pt idx="1505">
                  <c:v>12.5050937271157</c:v>
                </c:pt>
                <c:pt idx="1506">
                  <c:v>10.1873019898717</c:v>
                </c:pt>
                <c:pt idx="1507">
                  <c:v>12.1200283092654</c:v>
                </c:pt>
                <c:pt idx="1508">
                  <c:v>11.9419223441423</c:v>
                </c:pt>
                <c:pt idx="1509">
                  <c:v>12.7483540425697</c:v>
                </c:pt>
                <c:pt idx="1510">
                  <c:v>9.45798798638521</c:v>
                </c:pt>
                <c:pt idx="1511">
                  <c:v>13.5959079265628</c:v>
                </c:pt>
                <c:pt idx="1512">
                  <c:v>10.5592429054672</c:v>
                </c:pt>
                <c:pt idx="1513">
                  <c:v>14.4892122568755</c:v>
                </c:pt>
                <c:pt idx="1514">
                  <c:v>10.3488245888263</c:v>
                </c:pt>
                <c:pt idx="1515">
                  <c:v>13.6545355627712</c:v>
                </c:pt>
                <c:pt idx="1516">
                  <c:v>12.1257055897221</c:v>
                </c:pt>
                <c:pt idx="1517">
                  <c:v>14.1147107120454</c:v>
                </c:pt>
                <c:pt idx="1518">
                  <c:v>14.684481079994</c:v>
                </c:pt>
                <c:pt idx="1519">
                  <c:v>12.646348710282</c:v>
                </c:pt>
                <c:pt idx="1520">
                  <c:v>11.9920841793959</c:v>
                </c:pt>
                <c:pt idx="1521">
                  <c:v>12.4129929817154</c:v>
                </c:pt>
                <c:pt idx="1522">
                  <c:v>12.9194536386694</c:v>
                </c:pt>
                <c:pt idx="1523">
                  <c:v>11.0814957849281</c:v>
                </c:pt>
                <c:pt idx="1524">
                  <c:v>12.8833269300417</c:v>
                </c:pt>
                <c:pt idx="1525">
                  <c:v>11.4287445547818</c:v>
                </c:pt>
                <c:pt idx="1526">
                  <c:v>14.4566971744818</c:v>
                </c:pt>
                <c:pt idx="1527">
                  <c:v>12.9887192305562</c:v>
                </c:pt>
                <c:pt idx="1528">
                  <c:v>14.9187414985816</c:v>
                </c:pt>
                <c:pt idx="1529">
                  <c:v>13.2101967255752</c:v>
                </c:pt>
                <c:pt idx="1530">
                  <c:v>13.0663442282082</c:v>
                </c:pt>
                <c:pt idx="1531">
                  <c:v>12.3900984465056</c:v>
                </c:pt>
                <c:pt idx="1532">
                  <c:v>12.1819964737565</c:v>
                </c:pt>
                <c:pt idx="1533">
                  <c:v>11.7444814942406</c:v>
                </c:pt>
                <c:pt idx="1534">
                  <c:v>12.3497512310587</c:v>
                </c:pt>
                <c:pt idx="1535">
                  <c:v>11.6010455150403</c:v>
                </c:pt>
                <c:pt idx="1536">
                  <c:v>14.7573522023573</c:v>
                </c:pt>
                <c:pt idx="1537">
                  <c:v>12.6776255970827</c:v>
                </c:pt>
                <c:pt idx="1538">
                  <c:v>11.4018283267449</c:v>
                </c:pt>
                <c:pt idx="1539">
                  <c:v>13.6477342801687</c:v>
                </c:pt>
                <c:pt idx="1540">
                  <c:v>14.6503003846582</c:v>
                </c:pt>
                <c:pt idx="1541">
                  <c:v>12.653965932663</c:v>
                </c:pt>
                <c:pt idx="1542">
                  <c:v>15.4553138444654</c:v>
                </c:pt>
                <c:pt idx="1543">
                  <c:v>11.8907126146014</c:v>
                </c:pt>
                <c:pt idx="1544">
                  <c:v>12.2174868162987</c:v>
                </c:pt>
                <c:pt idx="1545">
                  <c:v>13.2045680812139</c:v>
                </c:pt>
                <c:pt idx="1546">
                  <c:v>13.4658398832263</c:v>
                </c:pt>
                <c:pt idx="1547">
                  <c:v>12.2697309012577</c:v>
                </c:pt>
                <c:pt idx="1548">
                  <c:v>13.1852331894456</c:v>
                </c:pt>
                <c:pt idx="1549">
                  <c:v>11.3555164975137</c:v>
                </c:pt>
                <c:pt idx="1550">
                  <c:v>13.3417168169171</c:v>
                </c:pt>
                <c:pt idx="1551">
                  <c:v>13.4598558941124</c:v>
                </c:pt>
                <c:pt idx="1552">
                  <c:v>13.8440026107648</c:v>
                </c:pt>
                <c:pt idx="1553">
                  <c:v>15.1257820103128</c:v>
                </c:pt>
                <c:pt idx="1554">
                  <c:v>12.6110510776223</c:v>
                </c:pt>
                <c:pt idx="1555">
                  <c:v>13.9512547107941</c:v>
                </c:pt>
                <c:pt idx="1556">
                  <c:v>10.0654989895509</c:v>
                </c:pt>
                <c:pt idx="1557">
                  <c:v>13.0855065282095</c:v>
                </c:pt>
                <c:pt idx="1558">
                  <c:v>14.4012717262444</c:v>
                </c:pt>
                <c:pt idx="1559">
                  <c:v>13.0964450182661</c:v>
                </c:pt>
                <c:pt idx="1560">
                  <c:v>14.1938994547456</c:v>
                </c:pt>
                <c:pt idx="1561">
                  <c:v>11.0889689015969</c:v>
                </c:pt>
                <c:pt idx="1562">
                  <c:v>12.1542013581252</c:v>
                </c:pt>
                <c:pt idx="1563">
                  <c:v>12.3552450330869</c:v>
                </c:pt>
                <c:pt idx="1564">
                  <c:v>11.5415723718671</c:v>
                </c:pt>
                <c:pt idx="1565">
                  <c:v>15.691480620573</c:v>
                </c:pt>
                <c:pt idx="1566">
                  <c:v>11.3241486587963</c:v>
                </c:pt>
                <c:pt idx="1567">
                  <c:v>13.4985633162457</c:v>
                </c:pt>
                <c:pt idx="1568">
                  <c:v>11.8413817713913</c:v>
                </c:pt>
                <c:pt idx="1569">
                  <c:v>11.5827450057638</c:v>
                </c:pt>
                <c:pt idx="1570">
                  <c:v>10.6290278611537</c:v>
                </c:pt>
                <c:pt idx="1571">
                  <c:v>16.77024208197798</c:v>
                </c:pt>
                <c:pt idx="1572">
                  <c:v>12.4364701644379</c:v>
                </c:pt>
                <c:pt idx="1573">
                  <c:v>13.5073538365698</c:v>
                </c:pt>
                <c:pt idx="1574">
                  <c:v>11.654690533006</c:v>
                </c:pt>
                <c:pt idx="1575">
                  <c:v>12.9091881394887</c:v>
                </c:pt>
                <c:pt idx="1576">
                  <c:v>13.3470598646057</c:v>
                </c:pt>
                <c:pt idx="1577">
                  <c:v>14.1595840272303</c:v>
                </c:pt>
                <c:pt idx="1578">
                  <c:v>11.3601840253982</c:v>
                </c:pt>
                <c:pt idx="1579">
                  <c:v>10.2520774284223</c:v>
                </c:pt>
                <c:pt idx="1580">
                  <c:v>14.3584390973365</c:v>
                </c:pt>
                <c:pt idx="1581">
                  <c:v>15.0959490671608</c:v>
                </c:pt>
                <c:pt idx="1582">
                  <c:v>11.0931029961337</c:v>
                </c:pt>
                <c:pt idx="1583">
                  <c:v>12.9086444485805</c:v>
                </c:pt>
                <c:pt idx="1584">
                  <c:v>15.7401184445525</c:v>
                </c:pt>
                <c:pt idx="1585">
                  <c:v>14.9738340795997</c:v>
                </c:pt>
                <c:pt idx="1586">
                  <c:v>11.332097606151</c:v>
                </c:pt>
                <c:pt idx="1587">
                  <c:v>12.3338183033476</c:v>
                </c:pt>
                <c:pt idx="1588">
                  <c:v>12.6230658799262</c:v>
                </c:pt>
                <c:pt idx="1589">
                  <c:v>10.2907216835006</c:v>
                </c:pt>
                <c:pt idx="1590">
                  <c:v>11.5315048107977</c:v>
                </c:pt>
                <c:pt idx="1591">
                  <c:v>11.0230018287877</c:v>
                </c:pt>
                <c:pt idx="1592">
                  <c:v>13.0488367988826</c:v>
                </c:pt>
                <c:pt idx="1593">
                  <c:v>12.1793825323576</c:v>
                </c:pt>
                <c:pt idx="1594">
                  <c:v>12.7581871078445</c:v>
                </c:pt>
                <c:pt idx="1595">
                  <c:v>13.2253745487682</c:v>
                </c:pt>
                <c:pt idx="1596">
                  <c:v>13.6096004697266</c:v>
                </c:pt>
                <c:pt idx="1597">
                  <c:v>13.1312686782204</c:v>
                </c:pt>
                <c:pt idx="1598">
                  <c:v>11.0875032069633</c:v>
                </c:pt>
                <c:pt idx="1599">
                  <c:v>13.4923256835522</c:v>
                </c:pt>
                <c:pt idx="1600">
                  <c:v>15.094728910252</c:v>
                </c:pt>
                <c:pt idx="1601">
                  <c:v>13.2344064095984</c:v>
                </c:pt>
                <c:pt idx="1602">
                  <c:v>10.7332424820194</c:v>
                </c:pt>
                <c:pt idx="1603">
                  <c:v>12.2072502144068</c:v>
                </c:pt>
                <c:pt idx="1604">
                  <c:v>11.1860089571794</c:v>
                </c:pt>
                <c:pt idx="1605">
                  <c:v>11.2230646302847</c:v>
                </c:pt>
                <c:pt idx="1606">
                  <c:v>12.6206821356729</c:v>
                </c:pt>
                <c:pt idx="1607">
                  <c:v>15.4340747863078</c:v>
                </c:pt>
                <c:pt idx="1608">
                  <c:v>10.1660604369187</c:v>
                </c:pt>
                <c:pt idx="1609">
                  <c:v>13.4452620831124</c:v>
                </c:pt>
                <c:pt idx="1610">
                  <c:v>16.0249528207591</c:v>
                </c:pt>
                <c:pt idx="1611">
                  <c:v>14.5961801454943</c:v>
                </c:pt>
                <c:pt idx="1612">
                  <c:v>15.1691827387645</c:v>
                </c:pt>
                <c:pt idx="1613">
                  <c:v>13.4239238115617</c:v>
                </c:pt>
                <c:pt idx="1614">
                  <c:v>11.3442882466323</c:v>
                </c:pt>
                <c:pt idx="1615">
                  <c:v>10.8758783139544</c:v>
                </c:pt>
                <c:pt idx="1616">
                  <c:v>12.9404252680173</c:v>
                </c:pt>
                <c:pt idx="1617">
                  <c:v>12.9343667244316</c:v>
                </c:pt>
                <c:pt idx="1618">
                  <c:v>14.0728022317429</c:v>
                </c:pt>
                <c:pt idx="1619">
                  <c:v>11.7970650939252</c:v>
                </c:pt>
                <c:pt idx="1620">
                  <c:v>15.2322398870087</c:v>
                </c:pt>
                <c:pt idx="1621">
                  <c:v>12.6208658170504</c:v>
                </c:pt>
                <c:pt idx="1622">
                  <c:v>12.7718218455814</c:v>
                </c:pt>
                <c:pt idx="1623">
                  <c:v>14.4695513314682</c:v>
                </c:pt>
                <c:pt idx="1624">
                  <c:v>12.6423844665314</c:v>
                </c:pt>
                <c:pt idx="1625">
                  <c:v>12.3749407707887</c:v>
                </c:pt>
                <c:pt idx="1626">
                  <c:v>10.088651551793</c:v>
                </c:pt>
                <c:pt idx="1627">
                  <c:v>10.8978563003064</c:v>
                </c:pt>
                <c:pt idx="1628">
                  <c:v>14.254852868429</c:v>
                </c:pt>
                <c:pt idx="1629">
                  <c:v>13.3843504848279</c:v>
                </c:pt>
                <c:pt idx="1630">
                  <c:v>13.8624075403189</c:v>
                </c:pt>
                <c:pt idx="1631">
                  <c:v>13.7822726053679</c:v>
                </c:pt>
                <c:pt idx="1632">
                  <c:v>12.5451627929597</c:v>
                </c:pt>
                <c:pt idx="1633">
                  <c:v>14.5073706149002</c:v>
                </c:pt>
                <c:pt idx="1634">
                  <c:v>12.2000176950172</c:v>
                </c:pt>
                <c:pt idx="1635">
                  <c:v>11.8109886814696</c:v>
                </c:pt>
                <c:pt idx="1636">
                  <c:v>13.6503502737307</c:v>
                </c:pt>
                <c:pt idx="1637">
                  <c:v>11.346923781038</c:v>
                </c:pt>
                <c:pt idx="1638">
                  <c:v>8.51196283456721</c:v>
                </c:pt>
                <c:pt idx="1639">
                  <c:v>11.8298361422105</c:v>
                </c:pt>
                <c:pt idx="1640">
                  <c:v>11.7242932199239</c:v>
                </c:pt>
                <c:pt idx="1641">
                  <c:v>9.789527412576556</c:v>
                </c:pt>
                <c:pt idx="1642">
                  <c:v>11.524821599874</c:v>
                </c:pt>
                <c:pt idx="1643">
                  <c:v>12.6666601220956</c:v>
                </c:pt>
                <c:pt idx="1644">
                  <c:v>10.5778485487977</c:v>
                </c:pt>
                <c:pt idx="1645">
                  <c:v>11.5526709853121</c:v>
                </c:pt>
                <c:pt idx="1646">
                  <c:v>15.2269224080824</c:v>
                </c:pt>
                <c:pt idx="1647">
                  <c:v>11.1802592677987</c:v>
                </c:pt>
                <c:pt idx="1648">
                  <c:v>11.9842090180716</c:v>
                </c:pt>
                <c:pt idx="1649">
                  <c:v>11.8609947524283</c:v>
                </c:pt>
                <c:pt idx="1650">
                  <c:v>12.9885806447227</c:v>
                </c:pt>
                <c:pt idx="1651">
                  <c:v>6.98744150201507</c:v>
                </c:pt>
                <c:pt idx="1652">
                  <c:v>14.605383664294</c:v>
                </c:pt>
                <c:pt idx="1653">
                  <c:v>12.4498874850887</c:v>
                </c:pt>
                <c:pt idx="1654">
                  <c:v>12.7052797109412</c:v>
                </c:pt>
                <c:pt idx="1655">
                  <c:v>11.0257260741251</c:v>
                </c:pt>
                <c:pt idx="1656">
                  <c:v>11.4240741489522</c:v>
                </c:pt>
                <c:pt idx="1657">
                  <c:v>11.8804262018974</c:v>
                </c:pt>
                <c:pt idx="1658">
                  <c:v>14.001605067445</c:v>
                </c:pt>
                <c:pt idx="1659">
                  <c:v>11.8394025429769</c:v>
                </c:pt>
                <c:pt idx="1660">
                  <c:v>10.801325610513</c:v>
                </c:pt>
                <c:pt idx="1661">
                  <c:v>10.7882954577415</c:v>
                </c:pt>
                <c:pt idx="1662">
                  <c:v>12.3724475937125</c:v>
                </c:pt>
                <c:pt idx="1663">
                  <c:v>13.7176433441085</c:v>
                </c:pt>
                <c:pt idx="1664">
                  <c:v>11.2675216167302</c:v>
                </c:pt>
                <c:pt idx="1665">
                  <c:v>12.8629382131692</c:v>
                </c:pt>
                <c:pt idx="1666">
                  <c:v>11.431009171165</c:v>
                </c:pt>
                <c:pt idx="1667">
                  <c:v>13.2329822783573</c:v>
                </c:pt>
                <c:pt idx="1668">
                  <c:v>12.8684961838055</c:v>
                </c:pt>
                <c:pt idx="1669">
                  <c:v>12.3030946828576</c:v>
                </c:pt>
                <c:pt idx="1670">
                  <c:v>14.9226121525598</c:v>
                </c:pt>
                <c:pt idx="1671">
                  <c:v>13.0095638700518</c:v>
                </c:pt>
                <c:pt idx="1672">
                  <c:v>12.5500799470481</c:v>
                </c:pt>
                <c:pt idx="1673">
                  <c:v>12.9257299230366</c:v>
                </c:pt>
                <c:pt idx="1674">
                  <c:v>15.2631333474307</c:v>
                </c:pt>
                <c:pt idx="1675">
                  <c:v>8.164741753039468</c:v>
                </c:pt>
                <c:pt idx="1676">
                  <c:v>10.2097149548216</c:v>
                </c:pt>
                <c:pt idx="1677">
                  <c:v>11.8500790598728</c:v>
                </c:pt>
                <c:pt idx="1678">
                  <c:v>12.7109108780906</c:v>
                </c:pt>
                <c:pt idx="1679">
                  <c:v>10.5082801445965</c:v>
                </c:pt>
                <c:pt idx="1680">
                  <c:v>16.96922286716188</c:v>
                </c:pt>
                <c:pt idx="1681">
                  <c:v>12.337688485182</c:v>
                </c:pt>
                <c:pt idx="1682">
                  <c:v>14.585485885522</c:v>
                </c:pt>
                <c:pt idx="1683">
                  <c:v>13.6511495368074</c:v>
                </c:pt>
                <c:pt idx="1684">
                  <c:v>11.7804123554278</c:v>
                </c:pt>
                <c:pt idx="1685">
                  <c:v>15.0617334491107</c:v>
                </c:pt>
                <c:pt idx="1686">
                  <c:v>11.9362286290099</c:v>
                </c:pt>
                <c:pt idx="1687">
                  <c:v>9.60144418913995</c:v>
                </c:pt>
                <c:pt idx="1688">
                  <c:v>10.1157285060147</c:v>
                </c:pt>
                <c:pt idx="1689">
                  <c:v>12.81132023419</c:v>
                </c:pt>
                <c:pt idx="1690">
                  <c:v>16.0444559692759</c:v>
                </c:pt>
                <c:pt idx="1691">
                  <c:v>12.9544087918306</c:v>
                </c:pt>
                <c:pt idx="1692">
                  <c:v>14.8766271522949</c:v>
                </c:pt>
                <c:pt idx="1693">
                  <c:v>10.14863574094</c:v>
                </c:pt>
                <c:pt idx="1694">
                  <c:v>11.179839066822</c:v>
                </c:pt>
                <c:pt idx="1695">
                  <c:v>11.0719674331919</c:v>
                </c:pt>
                <c:pt idx="1696">
                  <c:v>11.1811681082104</c:v>
                </c:pt>
                <c:pt idx="1697">
                  <c:v>12.104033118149</c:v>
                </c:pt>
                <c:pt idx="1698">
                  <c:v>13.7602876529592</c:v>
                </c:pt>
                <c:pt idx="1699">
                  <c:v>11.0233206820881</c:v>
                </c:pt>
                <c:pt idx="1700">
                  <c:v>15.2664891409337</c:v>
                </c:pt>
                <c:pt idx="1701">
                  <c:v>12.6635652014039</c:v>
                </c:pt>
                <c:pt idx="1702">
                  <c:v>11.8017134831882</c:v>
                </c:pt>
                <c:pt idx="1703">
                  <c:v>10.7919772056974</c:v>
                </c:pt>
                <c:pt idx="1704">
                  <c:v>11.1129340359519</c:v>
                </c:pt>
                <c:pt idx="1705">
                  <c:v>13.4407965648761</c:v>
                </c:pt>
                <c:pt idx="1706">
                  <c:v>13.191739011819</c:v>
                </c:pt>
                <c:pt idx="1707">
                  <c:v>11.8286323493139</c:v>
                </c:pt>
                <c:pt idx="1708">
                  <c:v>10.7434232763557</c:v>
                </c:pt>
                <c:pt idx="1709">
                  <c:v>14.9167952563521</c:v>
                </c:pt>
                <c:pt idx="1710">
                  <c:v>10.4458374960045</c:v>
                </c:pt>
                <c:pt idx="1711">
                  <c:v>13.3320258697893</c:v>
                </c:pt>
                <c:pt idx="1712">
                  <c:v>12.3741386244673</c:v>
                </c:pt>
                <c:pt idx="1713">
                  <c:v>14.0659330378412</c:v>
                </c:pt>
                <c:pt idx="1714">
                  <c:v>11.5759228905153</c:v>
                </c:pt>
                <c:pt idx="1715">
                  <c:v>14.4727499167268</c:v>
                </c:pt>
                <c:pt idx="1716">
                  <c:v>14.7263704031753</c:v>
                </c:pt>
                <c:pt idx="1717">
                  <c:v>14.6586701260232</c:v>
                </c:pt>
                <c:pt idx="1718">
                  <c:v>13.4151272636362</c:v>
                </c:pt>
                <c:pt idx="1719">
                  <c:v>14.6666241845235</c:v>
                </c:pt>
                <c:pt idx="1720">
                  <c:v>11.1675437527277</c:v>
                </c:pt>
                <c:pt idx="1721">
                  <c:v>8.83504159110491</c:v>
                </c:pt>
                <c:pt idx="1722">
                  <c:v>11.372167570515</c:v>
                </c:pt>
                <c:pt idx="1723">
                  <c:v>12.0011393591557</c:v>
                </c:pt>
                <c:pt idx="1724">
                  <c:v>12.100253874787</c:v>
                </c:pt>
                <c:pt idx="1725">
                  <c:v>11.1713200283751</c:v>
                </c:pt>
                <c:pt idx="1726">
                  <c:v>14.07111985701</c:v>
                </c:pt>
                <c:pt idx="1727">
                  <c:v>11.1521712829587</c:v>
                </c:pt>
                <c:pt idx="1728">
                  <c:v>12.7516978940232</c:v>
                </c:pt>
                <c:pt idx="1729">
                  <c:v>12.5949561523755</c:v>
                </c:pt>
                <c:pt idx="1730">
                  <c:v>12.6484708407348</c:v>
                </c:pt>
                <c:pt idx="1731">
                  <c:v>12.0653454928318</c:v>
                </c:pt>
                <c:pt idx="1732">
                  <c:v>10.5527035140009</c:v>
                </c:pt>
                <c:pt idx="1733">
                  <c:v>15.7835873748563</c:v>
                </c:pt>
                <c:pt idx="1734">
                  <c:v>14.1688484559536</c:v>
                </c:pt>
                <c:pt idx="1735">
                  <c:v>10.3667157965586</c:v>
                </c:pt>
                <c:pt idx="1736">
                  <c:v>12.4460087933221</c:v>
                </c:pt>
                <c:pt idx="1737">
                  <c:v>12.0736993439391</c:v>
                </c:pt>
                <c:pt idx="1738">
                  <c:v>13.0549947413139</c:v>
                </c:pt>
                <c:pt idx="1739">
                  <c:v>12.5919149958433</c:v>
                </c:pt>
                <c:pt idx="1740">
                  <c:v>12.1632578238894</c:v>
                </c:pt>
                <c:pt idx="1741">
                  <c:v>9.428242883990487</c:v>
                </c:pt>
                <c:pt idx="1742">
                  <c:v>12.6329767816051</c:v>
                </c:pt>
                <c:pt idx="1743">
                  <c:v>14.3952949177968</c:v>
                </c:pt>
                <c:pt idx="1744">
                  <c:v>9.477238664130198</c:v>
                </c:pt>
                <c:pt idx="1745">
                  <c:v>11.9863542181464</c:v>
                </c:pt>
                <c:pt idx="1746">
                  <c:v>11.8896212547359</c:v>
                </c:pt>
                <c:pt idx="1747">
                  <c:v>13.6479740972526</c:v>
                </c:pt>
                <c:pt idx="1748">
                  <c:v>12.3484140290409</c:v>
                </c:pt>
                <c:pt idx="1749">
                  <c:v>14.5289512896112</c:v>
                </c:pt>
                <c:pt idx="1750">
                  <c:v>12.9028629402645</c:v>
                </c:pt>
                <c:pt idx="1751">
                  <c:v>9.57201635702935</c:v>
                </c:pt>
                <c:pt idx="1752">
                  <c:v>10.4106678947351</c:v>
                </c:pt>
                <c:pt idx="1753">
                  <c:v>11.9150337261822</c:v>
                </c:pt>
                <c:pt idx="1754">
                  <c:v>11.8406676443705</c:v>
                </c:pt>
                <c:pt idx="1755">
                  <c:v>10.1054534084244</c:v>
                </c:pt>
                <c:pt idx="1756">
                  <c:v>10.8801821435468</c:v>
                </c:pt>
                <c:pt idx="1757">
                  <c:v>10.2664596243278</c:v>
                </c:pt>
                <c:pt idx="1758">
                  <c:v>10.5611595351174</c:v>
                </c:pt>
                <c:pt idx="1759">
                  <c:v>12.0105910781024</c:v>
                </c:pt>
                <c:pt idx="1760">
                  <c:v>13.1148548548712</c:v>
                </c:pt>
                <c:pt idx="1761">
                  <c:v>14.570822705259</c:v>
                </c:pt>
                <c:pt idx="1762">
                  <c:v>11.0797986395971</c:v>
                </c:pt>
                <c:pt idx="1763">
                  <c:v>10.0761614217998</c:v>
                </c:pt>
                <c:pt idx="1764">
                  <c:v>15.2233069607951</c:v>
                </c:pt>
                <c:pt idx="1765">
                  <c:v>11.2455993291984</c:v>
                </c:pt>
                <c:pt idx="1766">
                  <c:v>13.1424731096684</c:v>
                </c:pt>
                <c:pt idx="1767">
                  <c:v>13.4376888595966</c:v>
                </c:pt>
                <c:pt idx="1768">
                  <c:v>13.8936931711093</c:v>
                </c:pt>
                <c:pt idx="1769">
                  <c:v>11.2866259439903</c:v>
                </c:pt>
                <c:pt idx="1770">
                  <c:v>8.93283328312606</c:v>
                </c:pt>
                <c:pt idx="1771">
                  <c:v>14.8002692892733</c:v>
                </c:pt>
                <c:pt idx="1772">
                  <c:v>13.2745941830332</c:v>
                </c:pt>
                <c:pt idx="1773">
                  <c:v>11.1249246049766</c:v>
                </c:pt>
                <c:pt idx="1774">
                  <c:v>11.5279411053486</c:v>
                </c:pt>
                <c:pt idx="1775">
                  <c:v>11.6265334988511</c:v>
                </c:pt>
                <c:pt idx="1776">
                  <c:v>10.3268879312328</c:v>
                </c:pt>
                <c:pt idx="1777">
                  <c:v>11.7084118843452</c:v>
                </c:pt>
                <c:pt idx="1778">
                  <c:v>12.043517990433</c:v>
                </c:pt>
                <c:pt idx="1779">
                  <c:v>15.8357826563533</c:v>
                </c:pt>
                <c:pt idx="1780">
                  <c:v>13.5582149893952</c:v>
                </c:pt>
                <c:pt idx="1781">
                  <c:v>13.7154337225388</c:v>
                </c:pt>
                <c:pt idx="1782">
                  <c:v>13.6334377131426</c:v>
                </c:pt>
                <c:pt idx="1783">
                  <c:v>12.6737291180561</c:v>
                </c:pt>
                <c:pt idx="1784">
                  <c:v>16.9095317978604</c:v>
                </c:pt>
                <c:pt idx="1785">
                  <c:v>14.2023986306315</c:v>
                </c:pt>
                <c:pt idx="1786">
                  <c:v>10.7005763290237</c:v>
                </c:pt>
                <c:pt idx="1787">
                  <c:v>14.4069938280477</c:v>
                </c:pt>
                <c:pt idx="1788">
                  <c:v>11.9208795778607</c:v>
                </c:pt>
                <c:pt idx="1789">
                  <c:v>12.5243233273617</c:v>
                </c:pt>
                <c:pt idx="1790">
                  <c:v>14.6606556733138</c:v>
                </c:pt>
                <c:pt idx="1791">
                  <c:v>11.7640614454805</c:v>
                </c:pt>
                <c:pt idx="1792">
                  <c:v>14.1327138508648</c:v>
                </c:pt>
                <c:pt idx="1793">
                  <c:v>11.5508776154075</c:v>
                </c:pt>
                <c:pt idx="1794">
                  <c:v>12.5658491503252</c:v>
                </c:pt>
                <c:pt idx="1795">
                  <c:v>13.8285923914413</c:v>
                </c:pt>
                <c:pt idx="1796">
                  <c:v>15.8489917958908</c:v>
                </c:pt>
                <c:pt idx="1797">
                  <c:v>11.4001266064286</c:v>
                </c:pt>
                <c:pt idx="1798">
                  <c:v>13.0099421108983</c:v>
                </c:pt>
                <c:pt idx="1799">
                  <c:v>11.069299960695</c:v>
                </c:pt>
                <c:pt idx="1800">
                  <c:v>13.2840684289758</c:v>
                </c:pt>
                <c:pt idx="1801">
                  <c:v>9.87680984737882</c:v>
                </c:pt>
                <c:pt idx="1802">
                  <c:v>16.1231712941507</c:v>
                </c:pt>
                <c:pt idx="1803">
                  <c:v>11.4732122569631</c:v>
                </c:pt>
                <c:pt idx="1804">
                  <c:v>14.3799118803164</c:v>
                </c:pt>
                <c:pt idx="1805">
                  <c:v>11.3811337668305</c:v>
                </c:pt>
                <c:pt idx="1806">
                  <c:v>14.3586007690307</c:v>
                </c:pt>
                <c:pt idx="1807">
                  <c:v>13.6668682393382</c:v>
                </c:pt>
                <c:pt idx="1808">
                  <c:v>10.7387761443578</c:v>
                </c:pt>
                <c:pt idx="1809">
                  <c:v>11.9066538493019</c:v>
                </c:pt>
                <c:pt idx="1810">
                  <c:v>10.7720975061401</c:v>
                </c:pt>
                <c:pt idx="1811">
                  <c:v>12.0879076163601</c:v>
                </c:pt>
                <c:pt idx="1812">
                  <c:v>10.8413302157043</c:v>
                </c:pt>
                <c:pt idx="1813">
                  <c:v>15.5989874812903</c:v>
                </c:pt>
                <c:pt idx="1814">
                  <c:v>11.8294802430354</c:v>
                </c:pt>
                <c:pt idx="1815">
                  <c:v>11.1336915971717</c:v>
                </c:pt>
                <c:pt idx="1816">
                  <c:v>10.5816431471493</c:v>
                </c:pt>
                <c:pt idx="1817">
                  <c:v>12.3330421057432</c:v>
                </c:pt>
                <c:pt idx="1818">
                  <c:v>10.4304618332993</c:v>
                </c:pt>
                <c:pt idx="1819">
                  <c:v>14.3275701523445</c:v>
                </c:pt>
                <c:pt idx="1820">
                  <c:v>10.0719029371932</c:v>
                </c:pt>
                <c:pt idx="1821">
                  <c:v>12.8315044239647</c:v>
                </c:pt>
                <c:pt idx="1822">
                  <c:v>11.2057362726186</c:v>
                </c:pt>
                <c:pt idx="1823">
                  <c:v>15.1072082450066</c:v>
                </c:pt>
                <c:pt idx="1824">
                  <c:v>14.9148641871874</c:v>
                </c:pt>
                <c:pt idx="1825">
                  <c:v>9.118904872376577</c:v>
                </c:pt>
                <c:pt idx="1826">
                  <c:v>12.9215567054926</c:v>
                </c:pt>
                <c:pt idx="1827">
                  <c:v>11.4533752002889</c:v>
                </c:pt>
                <c:pt idx="1828">
                  <c:v>11.7618657282729</c:v>
                </c:pt>
                <c:pt idx="1829">
                  <c:v>9.79399590188504</c:v>
                </c:pt>
                <c:pt idx="1830">
                  <c:v>12.7287926364441</c:v>
                </c:pt>
                <c:pt idx="1831">
                  <c:v>11.2380769417068</c:v>
                </c:pt>
                <c:pt idx="1832">
                  <c:v>11.0369728048609</c:v>
                </c:pt>
                <c:pt idx="1833">
                  <c:v>12.3999981841238</c:v>
                </c:pt>
                <c:pt idx="1834">
                  <c:v>10.1774494855653</c:v>
                </c:pt>
                <c:pt idx="1835">
                  <c:v>13.2386860773676</c:v>
                </c:pt>
                <c:pt idx="1836">
                  <c:v>12.4447618320969</c:v>
                </c:pt>
                <c:pt idx="1837">
                  <c:v>14.6745701247332</c:v>
                </c:pt>
                <c:pt idx="1838">
                  <c:v>10.606866741248</c:v>
                </c:pt>
                <c:pt idx="1839">
                  <c:v>14.5633861266595</c:v>
                </c:pt>
                <c:pt idx="1840">
                  <c:v>11.4847116458245</c:v>
                </c:pt>
                <c:pt idx="1841">
                  <c:v>11.7461728256925</c:v>
                </c:pt>
                <c:pt idx="1842">
                  <c:v>11.4097990323332</c:v>
                </c:pt>
                <c:pt idx="1843">
                  <c:v>12.6593188438792</c:v>
                </c:pt>
                <c:pt idx="1844">
                  <c:v>12.9520382841669</c:v>
                </c:pt>
                <c:pt idx="1845">
                  <c:v>13.1624237546157</c:v>
                </c:pt>
                <c:pt idx="1846">
                  <c:v>11.9444707982896</c:v>
                </c:pt>
                <c:pt idx="1847">
                  <c:v>12.0164104875506</c:v>
                </c:pt>
                <c:pt idx="1848">
                  <c:v>11.6878902711197</c:v>
                </c:pt>
                <c:pt idx="1849">
                  <c:v>10.653221973055</c:v>
                </c:pt>
                <c:pt idx="1850">
                  <c:v>10.8980793035843</c:v>
                </c:pt>
                <c:pt idx="1851">
                  <c:v>13.0816294260053</c:v>
                </c:pt>
                <c:pt idx="1852">
                  <c:v>11.3646476006528</c:v>
                </c:pt>
                <c:pt idx="1853">
                  <c:v>12.1298647969701</c:v>
                </c:pt>
                <c:pt idx="1854">
                  <c:v>14.3816591998879</c:v>
                </c:pt>
                <c:pt idx="1855">
                  <c:v>11.8507731776723</c:v>
                </c:pt>
                <c:pt idx="1856">
                  <c:v>12.6252841439844</c:v>
                </c:pt>
                <c:pt idx="1857">
                  <c:v>13.5627641100595</c:v>
                </c:pt>
                <c:pt idx="1858">
                  <c:v>13.9567559794424</c:v>
                </c:pt>
                <c:pt idx="1859">
                  <c:v>10.4048510318872</c:v>
                </c:pt>
                <c:pt idx="1860">
                  <c:v>11.6570542184976</c:v>
                </c:pt>
                <c:pt idx="1861">
                  <c:v>11.4120961203677</c:v>
                </c:pt>
                <c:pt idx="1862">
                  <c:v>11.9985663795204</c:v>
                </c:pt>
                <c:pt idx="1863">
                  <c:v>14.6520138112689</c:v>
                </c:pt>
                <c:pt idx="1864">
                  <c:v>10.9321062887428</c:v>
                </c:pt>
                <c:pt idx="1865">
                  <c:v>12.6376453949699</c:v>
                </c:pt>
                <c:pt idx="1866">
                  <c:v>12.280129447049</c:v>
                </c:pt>
                <c:pt idx="1867">
                  <c:v>11.85208755616311</c:v>
                </c:pt>
                <c:pt idx="1868">
                  <c:v>12.7660337803109</c:v>
                </c:pt>
                <c:pt idx="1869">
                  <c:v>8.92509842778968</c:v>
                </c:pt>
                <c:pt idx="1870">
                  <c:v>11.9903082405844</c:v>
                </c:pt>
                <c:pt idx="1871">
                  <c:v>13.009088830117</c:v>
                </c:pt>
                <c:pt idx="1872">
                  <c:v>12.1458619750268</c:v>
                </c:pt>
                <c:pt idx="1873">
                  <c:v>10.9059204045692</c:v>
                </c:pt>
                <c:pt idx="1874">
                  <c:v>12.5193681516039</c:v>
                </c:pt>
                <c:pt idx="1875">
                  <c:v>13.9675660330912</c:v>
                </c:pt>
                <c:pt idx="1876">
                  <c:v>7.93900222818104</c:v>
                </c:pt>
                <c:pt idx="1877">
                  <c:v>10.639545586625</c:v>
                </c:pt>
                <c:pt idx="1878">
                  <c:v>13.86948908220961</c:v>
                </c:pt>
                <c:pt idx="1879">
                  <c:v>12.3610145585663</c:v>
                </c:pt>
                <c:pt idx="1880">
                  <c:v>11.0778990059951</c:v>
                </c:pt>
                <c:pt idx="1881">
                  <c:v>14.5551579810027</c:v>
                </c:pt>
                <c:pt idx="1882">
                  <c:v>11.449917591562</c:v>
                </c:pt>
                <c:pt idx="1883">
                  <c:v>12.4504913708543</c:v>
                </c:pt>
                <c:pt idx="1884">
                  <c:v>12.8094785505436</c:v>
                </c:pt>
                <c:pt idx="1885">
                  <c:v>12.8024626529465</c:v>
                </c:pt>
                <c:pt idx="1886">
                  <c:v>14.9130008087506</c:v>
                </c:pt>
                <c:pt idx="1887">
                  <c:v>10.4551625711531</c:v>
                </c:pt>
                <c:pt idx="1888">
                  <c:v>13.2218924135152</c:v>
                </c:pt>
                <c:pt idx="1889">
                  <c:v>10.0080690030318</c:v>
                </c:pt>
                <c:pt idx="1890">
                  <c:v>14.2610608533196</c:v>
                </c:pt>
                <c:pt idx="1891">
                  <c:v>14.2623304410239</c:v>
                </c:pt>
                <c:pt idx="1892">
                  <c:v>14.0776109967564</c:v>
                </c:pt>
                <c:pt idx="1893">
                  <c:v>13.8695710817005</c:v>
                </c:pt>
                <c:pt idx="1894">
                  <c:v>10.291665615994</c:v>
                </c:pt>
                <c:pt idx="1895">
                  <c:v>14.1122902596298</c:v>
                </c:pt>
                <c:pt idx="1896">
                  <c:v>10.3851703698265</c:v>
                </c:pt>
                <c:pt idx="1897">
                  <c:v>11.4941387487619</c:v>
                </c:pt>
                <c:pt idx="1898">
                  <c:v>12.5762212251221</c:v>
                </c:pt>
                <c:pt idx="1899">
                  <c:v>13.3172778673842</c:v>
                </c:pt>
                <c:pt idx="1900">
                  <c:v>10.5800194088278</c:v>
                </c:pt>
                <c:pt idx="1901">
                  <c:v>12.6892321907605</c:v>
                </c:pt>
                <c:pt idx="1902">
                  <c:v>14.6079149431954</c:v>
                </c:pt>
                <c:pt idx="1903">
                  <c:v>14.0294058403952</c:v>
                </c:pt>
                <c:pt idx="1904">
                  <c:v>11.1715022435249</c:v>
                </c:pt>
                <c:pt idx="1905">
                  <c:v>11.7451009384096</c:v>
                </c:pt>
                <c:pt idx="1906">
                  <c:v>13.1603608414529</c:v>
                </c:pt>
                <c:pt idx="1907">
                  <c:v>12.0336808015361</c:v>
                </c:pt>
                <c:pt idx="1908">
                  <c:v>14.3977698851424</c:v>
                </c:pt>
                <c:pt idx="1909">
                  <c:v>16.6870396673774</c:v>
                </c:pt>
                <c:pt idx="1910">
                  <c:v>12.0209951586111</c:v>
                </c:pt>
                <c:pt idx="1911">
                  <c:v>12.5051533562235</c:v>
                </c:pt>
                <c:pt idx="1912">
                  <c:v>9.56766369600351</c:v>
                </c:pt>
                <c:pt idx="1913">
                  <c:v>10.0735175279873</c:v>
                </c:pt>
                <c:pt idx="1914">
                  <c:v>11.8595557448769</c:v>
                </c:pt>
                <c:pt idx="1915">
                  <c:v>8.948078542449846</c:v>
                </c:pt>
                <c:pt idx="1916">
                  <c:v>14.2033821296515</c:v>
                </c:pt>
                <c:pt idx="1917">
                  <c:v>10.3914927243325</c:v>
                </c:pt>
                <c:pt idx="1918">
                  <c:v>12.919415503619</c:v>
                </c:pt>
                <c:pt idx="1919">
                  <c:v>13.9131624307884</c:v>
                </c:pt>
                <c:pt idx="1920">
                  <c:v>15.2623820881096</c:v>
                </c:pt>
                <c:pt idx="1921">
                  <c:v>12.1167746390328</c:v>
                </c:pt>
                <c:pt idx="1922">
                  <c:v>13.6128105863846</c:v>
                </c:pt>
                <c:pt idx="1923">
                  <c:v>11.8950685538693</c:v>
                </c:pt>
                <c:pt idx="1924">
                  <c:v>13.2864787869076</c:v>
                </c:pt>
                <c:pt idx="1925">
                  <c:v>14.1260355086121</c:v>
                </c:pt>
                <c:pt idx="1926">
                  <c:v>12.4581120450168</c:v>
                </c:pt>
                <c:pt idx="1927">
                  <c:v>12.1284610434587</c:v>
                </c:pt>
                <c:pt idx="1928">
                  <c:v>12.7970242540082</c:v>
                </c:pt>
                <c:pt idx="1929">
                  <c:v>12.4283521760354</c:v>
                </c:pt>
                <c:pt idx="1930">
                  <c:v>9.543205685900398</c:v>
                </c:pt>
                <c:pt idx="1931">
                  <c:v>14.4810712759805</c:v>
                </c:pt>
                <c:pt idx="1932">
                  <c:v>15.7088684849448</c:v>
                </c:pt>
                <c:pt idx="1933">
                  <c:v>11.8436695320166</c:v>
                </c:pt>
                <c:pt idx="1934">
                  <c:v>9.47328829364532</c:v>
                </c:pt>
                <c:pt idx="1935">
                  <c:v>11.5428324782384</c:v>
                </c:pt>
                <c:pt idx="1936">
                  <c:v>13.3925635956512</c:v>
                </c:pt>
                <c:pt idx="1937">
                  <c:v>13.4078676503021</c:v>
                </c:pt>
                <c:pt idx="1938">
                  <c:v>14.3934723500431</c:v>
                </c:pt>
                <c:pt idx="1939">
                  <c:v>13.529038416159</c:v>
                </c:pt>
                <c:pt idx="1940">
                  <c:v>11.2446743178618</c:v>
                </c:pt>
                <c:pt idx="1941">
                  <c:v>10.9580110465417</c:v>
                </c:pt>
                <c:pt idx="1942">
                  <c:v>9.88015583185857</c:v>
                </c:pt>
                <c:pt idx="1943">
                  <c:v>11.8085322372372</c:v>
                </c:pt>
                <c:pt idx="1944">
                  <c:v>11.2664031264467</c:v>
                </c:pt>
                <c:pt idx="1945">
                  <c:v>11.3363415263012</c:v>
                </c:pt>
                <c:pt idx="1946">
                  <c:v>15.6819629085902</c:v>
                </c:pt>
                <c:pt idx="1947">
                  <c:v>13.1383505137239</c:v>
                </c:pt>
                <c:pt idx="1948">
                  <c:v>14.761057517054</c:v>
                </c:pt>
                <c:pt idx="1949">
                  <c:v>13.891336108725</c:v>
                </c:pt>
                <c:pt idx="1950">
                  <c:v>13.2471518004531</c:v>
                </c:pt>
                <c:pt idx="1951">
                  <c:v>9.79293389254231</c:v>
                </c:pt>
                <c:pt idx="1952">
                  <c:v>11.5294979078462</c:v>
                </c:pt>
                <c:pt idx="1953">
                  <c:v>12.8835772665249</c:v>
                </c:pt>
                <c:pt idx="1954">
                  <c:v>10.5229882784063</c:v>
                </c:pt>
                <c:pt idx="1955">
                  <c:v>10.0290153989516</c:v>
                </c:pt>
                <c:pt idx="1956">
                  <c:v>11.0158784575229</c:v>
                </c:pt>
                <c:pt idx="1957">
                  <c:v>12.8642526503269</c:v>
                </c:pt>
                <c:pt idx="1958">
                  <c:v>12.9265050713596</c:v>
                </c:pt>
                <c:pt idx="1959">
                  <c:v>10.9356825109014</c:v>
                </c:pt>
                <c:pt idx="1960">
                  <c:v>14.1483599868847</c:v>
                </c:pt>
                <c:pt idx="1961">
                  <c:v>10.7478185146577</c:v>
                </c:pt>
                <c:pt idx="1962">
                  <c:v>12.2955110047017</c:v>
                </c:pt>
                <c:pt idx="1963">
                  <c:v>10.5744937499182</c:v>
                </c:pt>
                <c:pt idx="1964">
                  <c:v>10.7577890908596</c:v>
                </c:pt>
                <c:pt idx="1965">
                  <c:v>13.1381648189295</c:v>
                </c:pt>
                <c:pt idx="1966">
                  <c:v>13.0728890962145</c:v>
                </c:pt>
                <c:pt idx="1967">
                  <c:v>14.7283513069703</c:v>
                </c:pt>
                <c:pt idx="1968">
                  <c:v>12.9069888850004</c:v>
                </c:pt>
                <c:pt idx="1969">
                  <c:v>14.0267474495981</c:v>
                </c:pt>
                <c:pt idx="1970">
                  <c:v>12.1894994579728</c:v>
                </c:pt>
                <c:pt idx="1971">
                  <c:v>15.0533542235772</c:v>
                </c:pt>
                <c:pt idx="1972">
                  <c:v>12.3137030245225</c:v>
                </c:pt>
                <c:pt idx="1973">
                  <c:v>11.2121869118726</c:v>
                </c:pt>
                <c:pt idx="1974">
                  <c:v>14.5987588781286</c:v>
                </c:pt>
                <c:pt idx="1975">
                  <c:v>12.326843523631</c:v>
                </c:pt>
                <c:pt idx="1976">
                  <c:v>14.365311441517</c:v>
                </c:pt>
                <c:pt idx="1977">
                  <c:v>13.1722472121546</c:v>
                </c:pt>
                <c:pt idx="1978">
                  <c:v>11.1896098815348</c:v>
                </c:pt>
                <c:pt idx="1979">
                  <c:v>15.7421216741645</c:v>
                </c:pt>
                <c:pt idx="1980">
                  <c:v>10.2891343318613</c:v>
                </c:pt>
                <c:pt idx="1981">
                  <c:v>12.8890691616556</c:v>
                </c:pt>
                <c:pt idx="1982">
                  <c:v>15.0163231773211</c:v>
                </c:pt>
                <c:pt idx="1983">
                  <c:v>17.67532485864569</c:v>
                </c:pt>
                <c:pt idx="1984">
                  <c:v>12.1928113212328</c:v>
                </c:pt>
                <c:pt idx="1985">
                  <c:v>13.5870042515922</c:v>
                </c:pt>
                <c:pt idx="1986">
                  <c:v>11.5129731258762</c:v>
                </c:pt>
                <c:pt idx="1987">
                  <c:v>12.6126553023284</c:v>
                </c:pt>
                <c:pt idx="1988">
                  <c:v>10.864063492706</c:v>
                </c:pt>
                <c:pt idx="1989">
                  <c:v>11.3699434917362</c:v>
                </c:pt>
                <c:pt idx="1990">
                  <c:v>13.4130068531171</c:v>
                </c:pt>
                <c:pt idx="1991">
                  <c:v>12.8058179164205</c:v>
                </c:pt>
                <c:pt idx="1992">
                  <c:v>13.4907048253329</c:v>
                </c:pt>
                <c:pt idx="1993">
                  <c:v>14.0254511284987</c:v>
                </c:pt>
                <c:pt idx="1994">
                  <c:v>11.3464265315454</c:v>
                </c:pt>
                <c:pt idx="1995">
                  <c:v>10.0944287988739</c:v>
                </c:pt>
                <c:pt idx="1996">
                  <c:v>13.0104500477465</c:v>
                </c:pt>
                <c:pt idx="1997">
                  <c:v>14.5390744163344</c:v>
                </c:pt>
                <c:pt idx="1998">
                  <c:v>11.2762266457628</c:v>
                </c:pt>
                <c:pt idx="1999">
                  <c:v>9.648546970472408</c:v>
                </c:pt>
                <c:pt idx="2000">
                  <c:v>12.42228696543</c:v>
                </c:pt>
                <c:pt idx="2001">
                  <c:v>9.681111742909772</c:v>
                </c:pt>
                <c:pt idx="2002">
                  <c:v>12.0695667141703</c:v>
                </c:pt>
                <c:pt idx="2003">
                  <c:v>12.3533039212754</c:v>
                </c:pt>
                <c:pt idx="2004">
                  <c:v>11.809353164638</c:v>
                </c:pt>
                <c:pt idx="2005">
                  <c:v>13.4901093489274</c:v>
                </c:pt>
                <c:pt idx="2006">
                  <c:v>11.9264027487122</c:v>
                </c:pt>
                <c:pt idx="2007">
                  <c:v>14.5919203547461</c:v>
                </c:pt>
                <c:pt idx="2008">
                  <c:v>14.0967882389053</c:v>
                </c:pt>
                <c:pt idx="2009">
                  <c:v>14.5601419473231</c:v>
                </c:pt>
                <c:pt idx="2010">
                  <c:v>11.9418954413194</c:v>
                </c:pt>
                <c:pt idx="2011">
                  <c:v>15.2886803201995</c:v>
                </c:pt>
                <c:pt idx="2012">
                  <c:v>9.41752451612489</c:v>
                </c:pt>
                <c:pt idx="2013">
                  <c:v>13.3998857176537</c:v>
                </c:pt>
                <c:pt idx="2014">
                  <c:v>11.2565474139499</c:v>
                </c:pt>
                <c:pt idx="2015">
                  <c:v>10.7265248060854</c:v>
                </c:pt>
                <c:pt idx="2016">
                  <c:v>10.6614538719092</c:v>
                </c:pt>
                <c:pt idx="2017">
                  <c:v>10.6305984511311</c:v>
                </c:pt>
                <c:pt idx="2018">
                  <c:v>16.38713010663979</c:v>
                </c:pt>
                <c:pt idx="2019">
                  <c:v>11.0001382568599</c:v>
                </c:pt>
                <c:pt idx="2020">
                  <c:v>12.9677579517168</c:v>
                </c:pt>
                <c:pt idx="2021">
                  <c:v>9.60536127783746</c:v>
                </c:pt>
                <c:pt idx="2022">
                  <c:v>12.1130994044302</c:v>
                </c:pt>
                <c:pt idx="2023">
                  <c:v>9.421415363202888</c:v>
                </c:pt>
                <c:pt idx="2024">
                  <c:v>12.7316507366847</c:v>
                </c:pt>
                <c:pt idx="2025">
                  <c:v>12.2678817458688</c:v>
                </c:pt>
                <c:pt idx="2026">
                  <c:v>14.3895310873217</c:v>
                </c:pt>
                <c:pt idx="2027">
                  <c:v>13.5389631452715</c:v>
                </c:pt>
                <c:pt idx="2028">
                  <c:v>12.5982797814302</c:v>
                </c:pt>
                <c:pt idx="2029">
                  <c:v>14.1821131190243</c:v>
                </c:pt>
                <c:pt idx="2030">
                  <c:v>15.1696860462628</c:v>
                </c:pt>
                <c:pt idx="2031">
                  <c:v>11.5798867548977</c:v>
                </c:pt>
                <c:pt idx="2032">
                  <c:v>16.3898453421444</c:v>
                </c:pt>
                <c:pt idx="2033">
                  <c:v>14.4777264400526</c:v>
                </c:pt>
                <c:pt idx="2034">
                  <c:v>12.4859879267363</c:v>
                </c:pt>
                <c:pt idx="2035">
                  <c:v>15.308958016138</c:v>
                </c:pt>
                <c:pt idx="2036">
                  <c:v>12.775178543549</c:v>
                </c:pt>
                <c:pt idx="2037">
                  <c:v>15.0477926274214</c:v>
                </c:pt>
                <c:pt idx="2038">
                  <c:v>15.4437808668388</c:v>
                </c:pt>
                <c:pt idx="2039">
                  <c:v>11.2723476310661</c:v>
                </c:pt>
                <c:pt idx="2040">
                  <c:v>13.4806001728612</c:v>
                </c:pt>
                <c:pt idx="2041">
                  <c:v>11.4467470676142</c:v>
                </c:pt>
                <c:pt idx="2042">
                  <c:v>14.5148686973852</c:v>
                </c:pt>
                <c:pt idx="2043">
                  <c:v>14.0382638331381</c:v>
                </c:pt>
                <c:pt idx="2044">
                  <c:v>12.11479171504</c:v>
                </c:pt>
                <c:pt idx="2045">
                  <c:v>9.684852886172978</c:v>
                </c:pt>
                <c:pt idx="2046">
                  <c:v>13.6661656721751</c:v>
                </c:pt>
                <c:pt idx="2047">
                  <c:v>11.9263892027129</c:v>
                </c:pt>
                <c:pt idx="2048">
                  <c:v>13.6070046971459</c:v>
                </c:pt>
                <c:pt idx="2049">
                  <c:v>15.9087370639055</c:v>
                </c:pt>
                <c:pt idx="2050">
                  <c:v>12.2957861843906</c:v>
                </c:pt>
                <c:pt idx="2051">
                  <c:v>14.3784627968807</c:v>
                </c:pt>
                <c:pt idx="2052">
                  <c:v>13.4148500247519</c:v>
                </c:pt>
                <c:pt idx="2053">
                  <c:v>13.1440329432648</c:v>
                </c:pt>
                <c:pt idx="2054">
                  <c:v>10.5963192712804</c:v>
                </c:pt>
                <c:pt idx="2055">
                  <c:v>14.8173347361593</c:v>
                </c:pt>
                <c:pt idx="2056">
                  <c:v>12.0817171704263</c:v>
                </c:pt>
                <c:pt idx="2057">
                  <c:v>15.0798577452243</c:v>
                </c:pt>
                <c:pt idx="2058">
                  <c:v>9.41941791230297</c:v>
                </c:pt>
                <c:pt idx="2059">
                  <c:v>10.7116434199851</c:v>
                </c:pt>
                <c:pt idx="2060">
                  <c:v>14.8392775851678</c:v>
                </c:pt>
                <c:pt idx="2061">
                  <c:v>15.0903355529216</c:v>
                </c:pt>
                <c:pt idx="2062">
                  <c:v>17.0532005722598</c:v>
                </c:pt>
                <c:pt idx="2063">
                  <c:v>12.0487410437265</c:v>
                </c:pt>
                <c:pt idx="2064">
                  <c:v>14.0456709881977</c:v>
                </c:pt>
                <c:pt idx="2065">
                  <c:v>10.770480386757</c:v>
                </c:pt>
                <c:pt idx="2066">
                  <c:v>12.8911921472354</c:v>
                </c:pt>
                <c:pt idx="2067">
                  <c:v>12.3721869532942</c:v>
                </c:pt>
                <c:pt idx="2068">
                  <c:v>17.6606411441851</c:v>
                </c:pt>
                <c:pt idx="2069">
                  <c:v>13.7474935184332</c:v>
                </c:pt>
                <c:pt idx="2070">
                  <c:v>14.2738354631747</c:v>
                </c:pt>
                <c:pt idx="2071">
                  <c:v>11.4518668006168</c:v>
                </c:pt>
                <c:pt idx="2072">
                  <c:v>14.1179432478439</c:v>
                </c:pt>
                <c:pt idx="2073">
                  <c:v>12.9830604512577</c:v>
                </c:pt>
                <c:pt idx="2074">
                  <c:v>12.1474745082422</c:v>
                </c:pt>
                <c:pt idx="2075">
                  <c:v>13.7763007514377</c:v>
                </c:pt>
                <c:pt idx="2076">
                  <c:v>12.9670278704919</c:v>
                </c:pt>
                <c:pt idx="2077">
                  <c:v>11.6726575055778</c:v>
                </c:pt>
                <c:pt idx="2078">
                  <c:v>14.9177768047412</c:v>
                </c:pt>
                <c:pt idx="2079">
                  <c:v>10.9965996810065</c:v>
                </c:pt>
                <c:pt idx="2080">
                  <c:v>13.288874264151</c:v>
                </c:pt>
                <c:pt idx="2081">
                  <c:v>10.1818113636988</c:v>
                </c:pt>
                <c:pt idx="2082">
                  <c:v>9.547778394027668</c:v>
                </c:pt>
                <c:pt idx="2083">
                  <c:v>11.7642202495701</c:v>
                </c:pt>
                <c:pt idx="2084">
                  <c:v>13.3838195250254</c:v>
                </c:pt>
                <c:pt idx="2085">
                  <c:v>12.5132786331159</c:v>
                </c:pt>
                <c:pt idx="2086">
                  <c:v>11.2530440065827</c:v>
                </c:pt>
                <c:pt idx="2087">
                  <c:v>9.288627261912174</c:v>
                </c:pt>
                <c:pt idx="2088">
                  <c:v>11.1122807199443</c:v>
                </c:pt>
                <c:pt idx="2089">
                  <c:v>14.0993307065575</c:v>
                </c:pt>
                <c:pt idx="2090">
                  <c:v>16.20051507369829</c:v>
                </c:pt>
                <c:pt idx="2091">
                  <c:v>15.6892422032204</c:v>
                </c:pt>
                <c:pt idx="2092">
                  <c:v>14.032121293285</c:v>
                </c:pt>
                <c:pt idx="2093">
                  <c:v>11.7179853992997</c:v>
                </c:pt>
                <c:pt idx="2094">
                  <c:v>13.539131505063</c:v>
                </c:pt>
                <c:pt idx="2095">
                  <c:v>13.0430007702005</c:v>
                </c:pt>
                <c:pt idx="2096">
                  <c:v>11.9226623889007</c:v>
                </c:pt>
                <c:pt idx="2097">
                  <c:v>12.1980048539056</c:v>
                </c:pt>
                <c:pt idx="2098">
                  <c:v>13.3128734943797</c:v>
                </c:pt>
                <c:pt idx="2099">
                  <c:v>15.1546795285871</c:v>
                </c:pt>
                <c:pt idx="2100">
                  <c:v>11.690988036384</c:v>
                </c:pt>
                <c:pt idx="2101">
                  <c:v>14.1576443359559</c:v>
                </c:pt>
                <c:pt idx="2102">
                  <c:v>12.060671203364</c:v>
                </c:pt>
                <c:pt idx="2103">
                  <c:v>12.044393495328</c:v>
                </c:pt>
                <c:pt idx="2104">
                  <c:v>13.8808644932239</c:v>
                </c:pt>
                <c:pt idx="2105">
                  <c:v>14.8797851729558</c:v>
                </c:pt>
                <c:pt idx="2106">
                  <c:v>10.9149362517405</c:v>
                </c:pt>
                <c:pt idx="2107">
                  <c:v>11.2034967822079</c:v>
                </c:pt>
                <c:pt idx="2108">
                  <c:v>10.0333729588071</c:v>
                </c:pt>
                <c:pt idx="2109">
                  <c:v>15.5358287207485</c:v>
                </c:pt>
                <c:pt idx="2110">
                  <c:v>12.7622756853173</c:v>
                </c:pt>
                <c:pt idx="2111">
                  <c:v>13.69855649883</c:v>
                </c:pt>
                <c:pt idx="2112">
                  <c:v>11.559880368431</c:v>
                </c:pt>
                <c:pt idx="2113">
                  <c:v>11.2994625634957</c:v>
                </c:pt>
                <c:pt idx="2114">
                  <c:v>12.7559593016696</c:v>
                </c:pt>
                <c:pt idx="2115">
                  <c:v>13.4350403332733</c:v>
                </c:pt>
                <c:pt idx="2116">
                  <c:v>12.9814828664591</c:v>
                </c:pt>
                <c:pt idx="2117">
                  <c:v>14.1754699682648</c:v>
                </c:pt>
                <c:pt idx="2118">
                  <c:v>13.6733002762483</c:v>
                </c:pt>
                <c:pt idx="2119">
                  <c:v>12.3165978266105</c:v>
                </c:pt>
                <c:pt idx="2120">
                  <c:v>10.0701129500305</c:v>
                </c:pt>
                <c:pt idx="2121">
                  <c:v>12.0781904647862</c:v>
                </c:pt>
                <c:pt idx="2122">
                  <c:v>11.6023682044651</c:v>
                </c:pt>
                <c:pt idx="2123">
                  <c:v>13.774028852355</c:v>
                </c:pt>
                <c:pt idx="2124">
                  <c:v>9.768321629864436</c:v>
                </c:pt>
                <c:pt idx="2125">
                  <c:v>13.8488809116867</c:v>
                </c:pt>
                <c:pt idx="2126">
                  <c:v>12.6723516971248</c:v>
                </c:pt>
                <c:pt idx="2127">
                  <c:v>12.0096250712474</c:v>
                </c:pt>
                <c:pt idx="2128">
                  <c:v>13.5251437877166</c:v>
                </c:pt>
                <c:pt idx="2129">
                  <c:v>14.5980962807317</c:v>
                </c:pt>
                <c:pt idx="2130">
                  <c:v>11.1229914445497</c:v>
                </c:pt>
                <c:pt idx="2131">
                  <c:v>12.6842781011918</c:v>
                </c:pt>
                <c:pt idx="2132">
                  <c:v>12.6211779549377</c:v>
                </c:pt>
                <c:pt idx="2133">
                  <c:v>12.4071763828655</c:v>
                </c:pt>
                <c:pt idx="2134">
                  <c:v>10.2597698145491</c:v>
                </c:pt>
                <c:pt idx="2135">
                  <c:v>9.146011658333736</c:v>
                </c:pt>
                <c:pt idx="2136">
                  <c:v>14.3854691037052</c:v>
                </c:pt>
                <c:pt idx="2137">
                  <c:v>11.9194330386461</c:v>
                </c:pt>
                <c:pt idx="2138">
                  <c:v>12.210764188508</c:v>
                </c:pt>
                <c:pt idx="2139">
                  <c:v>11.6105628692767</c:v>
                </c:pt>
                <c:pt idx="2140">
                  <c:v>11.3918479594278</c:v>
                </c:pt>
                <c:pt idx="2141">
                  <c:v>8.93211632914686</c:v>
                </c:pt>
                <c:pt idx="2142">
                  <c:v>12.4191599901619</c:v>
                </c:pt>
                <c:pt idx="2143">
                  <c:v>13.4133764410668</c:v>
                </c:pt>
                <c:pt idx="2144">
                  <c:v>14.004315491926</c:v>
                </c:pt>
                <c:pt idx="2145">
                  <c:v>12.1156523018371</c:v>
                </c:pt>
                <c:pt idx="2146">
                  <c:v>12.4046391347812</c:v>
                </c:pt>
                <c:pt idx="2147">
                  <c:v>11.523278404751</c:v>
                </c:pt>
                <c:pt idx="2148">
                  <c:v>11.9529515277103</c:v>
                </c:pt>
                <c:pt idx="2149">
                  <c:v>13.0736737839836</c:v>
                </c:pt>
                <c:pt idx="2150">
                  <c:v>14.0147766568186</c:v>
                </c:pt>
                <c:pt idx="2151">
                  <c:v>13.8738088148297</c:v>
                </c:pt>
                <c:pt idx="2152">
                  <c:v>10.6881856702098</c:v>
                </c:pt>
                <c:pt idx="2153">
                  <c:v>15.8527300865989</c:v>
                </c:pt>
                <c:pt idx="2154">
                  <c:v>13.8315076241558</c:v>
                </c:pt>
                <c:pt idx="2155">
                  <c:v>13.4857674329547</c:v>
                </c:pt>
                <c:pt idx="2156">
                  <c:v>12.3148264773693</c:v>
                </c:pt>
                <c:pt idx="2157">
                  <c:v>9.70268046575691</c:v>
                </c:pt>
                <c:pt idx="2158">
                  <c:v>14.1429380837334</c:v>
                </c:pt>
                <c:pt idx="2159">
                  <c:v>10.6080315590509</c:v>
                </c:pt>
                <c:pt idx="2160">
                  <c:v>10.7321954008043</c:v>
                </c:pt>
                <c:pt idx="2161">
                  <c:v>13.0426813462493</c:v>
                </c:pt>
                <c:pt idx="2162">
                  <c:v>14.5137505793574</c:v>
                </c:pt>
                <c:pt idx="2163">
                  <c:v>13.0778054313017</c:v>
                </c:pt>
                <c:pt idx="2164">
                  <c:v>13.5049417791095</c:v>
                </c:pt>
                <c:pt idx="2165">
                  <c:v>10.7656305610072</c:v>
                </c:pt>
                <c:pt idx="2166">
                  <c:v>12.400422796077</c:v>
                </c:pt>
                <c:pt idx="2167">
                  <c:v>14.021240671994</c:v>
                </c:pt>
                <c:pt idx="2168">
                  <c:v>11.6268065960821</c:v>
                </c:pt>
                <c:pt idx="2169">
                  <c:v>13.7008997313046</c:v>
                </c:pt>
                <c:pt idx="2170">
                  <c:v>13.5237114105851</c:v>
                </c:pt>
                <c:pt idx="2171">
                  <c:v>14.0277718672352</c:v>
                </c:pt>
                <c:pt idx="2172">
                  <c:v>15.5789132424486</c:v>
                </c:pt>
                <c:pt idx="2173">
                  <c:v>12.6076657167997</c:v>
                </c:pt>
                <c:pt idx="2174">
                  <c:v>10.8003259232304</c:v>
                </c:pt>
                <c:pt idx="2175">
                  <c:v>12.7945578635835</c:v>
                </c:pt>
                <c:pt idx="2176">
                  <c:v>15.125380244605</c:v>
                </c:pt>
                <c:pt idx="2177">
                  <c:v>10.0480361161075</c:v>
                </c:pt>
                <c:pt idx="2178">
                  <c:v>12.7778059946372</c:v>
                </c:pt>
                <c:pt idx="2179">
                  <c:v>9.89642820844856</c:v>
                </c:pt>
                <c:pt idx="2180">
                  <c:v>11.1757561010407</c:v>
                </c:pt>
                <c:pt idx="2181">
                  <c:v>12.0962855395862</c:v>
                </c:pt>
                <c:pt idx="2182">
                  <c:v>13.3069076678947</c:v>
                </c:pt>
                <c:pt idx="2183">
                  <c:v>11.5857839040094</c:v>
                </c:pt>
                <c:pt idx="2184">
                  <c:v>11.4482637553177</c:v>
                </c:pt>
                <c:pt idx="2185">
                  <c:v>12.982219925567</c:v>
                </c:pt>
                <c:pt idx="2186">
                  <c:v>10.9625552273497</c:v>
                </c:pt>
                <c:pt idx="2187">
                  <c:v>13.3377711137346</c:v>
                </c:pt>
                <c:pt idx="2188">
                  <c:v>10.6878921667335</c:v>
                </c:pt>
                <c:pt idx="2189">
                  <c:v>10.2199849978468</c:v>
                </c:pt>
                <c:pt idx="2190">
                  <c:v>13.9516335556246</c:v>
                </c:pt>
                <c:pt idx="2191">
                  <c:v>12.8963933475148</c:v>
                </c:pt>
                <c:pt idx="2192">
                  <c:v>12.4800605624291</c:v>
                </c:pt>
                <c:pt idx="2193">
                  <c:v>11.5339371894427</c:v>
                </c:pt>
                <c:pt idx="2194">
                  <c:v>12.5765443589853</c:v>
                </c:pt>
                <c:pt idx="2195">
                  <c:v>13.8132571636978</c:v>
                </c:pt>
                <c:pt idx="2196">
                  <c:v>13.4241313492401</c:v>
                </c:pt>
                <c:pt idx="2197">
                  <c:v>11.0758890156792</c:v>
                </c:pt>
                <c:pt idx="2198">
                  <c:v>13.5327108142346</c:v>
                </c:pt>
                <c:pt idx="2199">
                  <c:v>11.0033324719271</c:v>
                </c:pt>
                <c:pt idx="2200">
                  <c:v>14.3073540954881</c:v>
                </c:pt>
                <c:pt idx="2201">
                  <c:v>13.7858647635038</c:v>
                </c:pt>
                <c:pt idx="2202">
                  <c:v>12.0490423094462</c:v>
                </c:pt>
                <c:pt idx="2203">
                  <c:v>9.133315884776023</c:v>
                </c:pt>
                <c:pt idx="2204">
                  <c:v>11.8506174479917</c:v>
                </c:pt>
                <c:pt idx="2205">
                  <c:v>15.6252133876207</c:v>
                </c:pt>
                <c:pt idx="2206">
                  <c:v>13.6521589032189</c:v>
                </c:pt>
                <c:pt idx="2207">
                  <c:v>11.0601086255319</c:v>
                </c:pt>
                <c:pt idx="2208">
                  <c:v>10.9258701022554</c:v>
                </c:pt>
                <c:pt idx="2209">
                  <c:v>10.9947412085532</c:v>
                </c:pt>
                <c:pt idx="2210">
                  <c:v>12.0646379877449</c:v>
                </c:pt>
                <c:pt idx="2211">
                  <c:v>13.2379557676677</c:v>
                </c:pt>
                <c:pt idx="2212">
                  <c:v>11.90316767223</c:v>
                </c:pt>
                <c:pt idx="2213">
                  <c:v>10.385726199651</c:v>
                </c:pt>
                <c:pt idx="2214">
                  <c:v>9.126833489668858</c:v>
                </c:pt>
                <c:pt idx="2215">
                  <c:v>13.7829897656335</c:v>
                </c:pt>
                <c:pt idx="2216">
                  <c:v>11.7455121237816</c:v>
                </c:pt>
                <c:pt idx="2217">
                  <c:v>10.5589940011265</c:v>
                </c:pt>
                <c:pt idx="2218">
                  <c:v>12.9171748482225</c:v>
                </c:pt>
                <c:pt idx="2219">
                  <c:v>12.8574312772617</c:v>
                </c:pt>
                <c:pt idx="2220">
                  <c:v>13.2155892089307</c:v>
                </c:pt>
                <c:pt idx="2221">
                  <c:v>12.633657116911</c:v>
                </c:pt>
                <c:pt idx="2222">
                  <c:v>12.6219510076669</c:v>
                </c:pt>
                <c:pt idx="2223">
                  <c:v>12.3028096263476</c:v>
                </c:pt>
                <c:pt idx="2224">
                  <c:v>10.2056289373114</c:v>
                </c:pt>
                <c:pt idx="2225">
                  <c:v>11.4454382747727</c:v>
                </c:pt>
                <c:pt idx="2226">
                  <c:v>9.894808707942</c:v>
                </c:pt>
                <c:pt idx="2227">
                  <c:v>13.4978953853302</c:v>
                </c:pt>
                <c:pt idx="2228">
                  <c:v>15.0640947547202</c:v>
                </c:pt>
                <c:pt idx="2229">
                  <c:v>13.3917625119375</c:v>
                </c:pt>
                <c:pt idx="2230">
                  <c:v>11.8442988715067</c:v>
                </c:pt>
                <c:pt idx="2231">
                  <c:v>13.3656665837574</c:v>
                </c:pt>
                <c:pt idx="2232">
                  <c:v>11.6891398098534</c:v>
                </c:pt>
                <c:pt idx="2233">
                  <c:v>10.2576931485275</c:v>
                </c:pt>
                <c:pt idx="2234">
                  <c:v>12.8536804132647</c:v>
                </c:pt>
                <c:pt idx="2235">
                  <c:v>12.3078332172245</c:v>
                </c:pt>
                <c:pt idx="2236">
                  <c:v>13.2080667094025</c:v>
                </c:pt>
                <c:pt idx="2237">
                  <c:v>16.6867439060854</c:v>
                </c:pt>
                <c:pt idx="2238">
                  <c:v>12.5786176151892</c:v>
                </c:pt>
                <c:pt idx="2239">
                  <c:v>14.7489200485381</c:v>
                </c:pt>
                <c:pt idx="2240">
                  <c:v>14.2550160418688</c:v>
                </c:pt>
                <c:pt idx="2241">
                  <c:v>10.1538963565134</c:v>
                </c:pt>
                <c:pt idx="2242">
                  <c:v>13.8665586263071</c:v>
                </c:pt>
                <c:pt idx="2243">
                  <c:v>11.1058505386551</c:v>
                </c:pt>
                <c:pt idx="2244">
                  <c:v>11.9041594491175</c:v>
                </c:pt>
                <c:pt idx="2245">
                  <c:v>14.5328816876518</c:v>
                </c:pt>
                <c:pt idx="2246">
                  <c:v>8.783337151130537</c:v>
                </c:pt>
                <c:pt idx="2247">
                  <c:v>13.9252296358644</c:v>
                </c:pt>
                <c:pt idx="2248">
                  <c:v>10.9500110056408</c:v>
                </c:pt>
                <c:pt idx="2249">
                  <c:v>13.9346119513589</c:v>
                </c:pt>
                <c:pt idx="2250">
                  <c:v>11.6480009430553</c:v>
                </c:pt>
                <c:pt idx="2251">
                  <c:v>10.9160366501565</c:v>
                </c:pt>
                <c:pt idx="2252">
                  <c:v>12.7582186373659</c:v>
                </c:pt>
                <c:pt idx="2253">
                  <c:v>14.9248439661654</c:v>
                </c:pt>
                <c:pt idx="2254">
                  <c:v>12.2347495931474</c:v>
                </c:pt>
                <c:pt idx="2255">
                  <c:v>12.1765779859534</c:v>
                </c:pt>
                <c:pt idx="2256">
                  <c:v>15.6518355878526</c:v>
                </c:pt>
                <c:pt idx="2257">
                  <c:v>15.09304119373</c:v>
                </c:pt>
                <c:pt idx="2258">
                  <c:v>15.2246945022498</c:v>
                </c:pt>
                <c:pt idx="2259">
                  <c:v>14.5559711631521</c:v>
                </c:pt>
                <c:pt idx="2260">
                  <c:v>12.1421175885741</c:v>
                </c:pt>
                <c:pt idx="2261">
                  <c:v>13.2224107099858</c:v>
                </c:pt>
                <c:pt idx="2262">
                  <c:v>15.5870624785793</c:v>
                </c:pt>
                <c:pt idx="2263">
                  <c:v>15.7503900341322</c:v>
                </c:pt>
                <c:pt idx="2264">
                  <c:v>15.0374215019751</c:v>
                </c:pt>
                <c:pt idx="2265">
                  <c:v>13.2454494755173</c:v>
                </c:pt>
                <c:pt idx="2266">
                  <c:v>12.8862750040014</c:v>
                </c:pt>
                <c:pt idx="2267">
                  <c:v>12.7514395969756</c:v>
                </c:pt>
                <c:pt idx="2268">
                  <c:v>16.65032406104</c:v>
                </c:pt>
                <c:pt idx="2269">
                  <c:v>13.3946008774855</c:v>
                </c:pt>
                <c:pt idx="2270">
                  <c:v>13.0571378846207</c:v>
                </c:pt>
                <c:pt idx="2271">
                  <c:v>11.9861533645213</c:v>
                </c:pt>
                <c:pt idx="2272">
                  <c:v>11.9469709676499</c:v>
                </c:pt>
                <c:pt idx="2273">
                  <c:v>10.6513775939379</c:v>
                </c:pt>
                <c:pt idx="2274">
                  <c:v>12.9032860172436</c:v>
                </c:pt>
                <c:pt idx="2275">
                  <c:v>14.4642986108729</c:v>
                </c:pt>
                <c:pt idx="2276">
                  <c:v>9.99204739646259</c:v>
                </c:pt>
                <c:pt idx="2277">
                  <c:v>9.46640453679139</c:v>
                </c:pt>
                <c:pt idx="2278">
                  <c:v>10.475442697238</c:v>
                </c:pt>
                <c:pt idx="2279">
                  <c:v>13.9474088125625</c:v>
                </c:pt>
                <c:pt idx="2280">
                  <c:v>11.9785605522718</c:v>
                </c:pt>
                <c:pt idx="2281">
                  <c:v>14.805258155876</c:v>
                </c:pt>
                <c:pt idx="2282">
                  <c:v>13.6218236082319</c:v>
                </c:pt>
                <c:pt idx="2283">
                  <c:v>11.6805790414681</c:v>
                </c:pt>
                <c:pt idx="2284">
                  <c:v>8.22215389723434</c:v>
                </c:pt>
                <c:pt idx="2285">
                  <c:v>15.4825036877289</c:v>
                </c:pt>
                <c:pt idx="2286">
                  <c:v>12.4770610719138</c:v>
                </c:pt>
                <c:pt idx="2287">
                  <c:v>15.8135432398456</c:v>
                </c:pt>
                <c:pt idx="2288">
                  <c:v>13.7108446372611</c:v>
                </c:pt>
                <c:pt idx="2289">
                  <c:v>14.6375749055637</c:v>
                </c:pt>
                <c:pt idx="2290">
                  <c:v>16.3441024420423</c:v>
                </c:pt>
                <c:pt idx="2291">
                  <c:v>13.5087513183256</c:v>
                </c:pt>
                <c:pt idx="2292">
                  <c:v>9.298216762894622</c:v>
                </c:pt>
                <c:pt idx="2293">
                  <c:v>13.1749187695056</c:v>
                </c:pt>
                <c:pt idx="2294">
                  <c:v>13.1799394633834</c:v>
                </c:pt>
                <c:pt idx="2295">
                  <c:v>11.8585153961491</c:v>
                </c:pt>
                <c:pt idx="2296">
                  <c:v>11.6962391364194</c:v>
                </c:pt>
                <c:pt idx="2297">
                  <c:v>12.4939929436316</c:v>
                </c:pt>
                <c:pt idx="2298">
                  <c:v>18.3062282063328</c:v>
                </c:pt>
                <c:pt idx="2299">
                  <c:v>13.0403524663831</c:v>
                </c:pt>
                <c:pt idx="2300">
                  <c:v>12.0780275571595</c:v>
                </c:pt>
                <c:pt idx="2301">
                  <c:v>13.9276496850924</c:v>
                </c:pt>
                <c:pt idx="2302">
                  <c:v>14.1154615428433</c:v>
                </c:pt>
                <c:pt idx="2303">
                  <c:v>12.2026871927704</c:v>
                </c:pt>
                <c:pt idx="2304">
                  <c:v>8.401821655860758</c:v>
                </c:pt>
                <c:pt idx="2305">
                  <c:v>14.0097438086089</c:v>
                </c:pt>
                <c:pt idx="2306">
                  <c:v>11.0877284959697</c:v>
                </c:pt>
                <c:pt idx="2307">
                  <c:v>12.0364777126319</c:v>
                </c:pt>
                <c:pt idx="2308">
                  <c:v>14.2403000890421</c:v>
                </c:pt>
                <c:pt idx="2309">
                  <c:v>12.8294841029864</c:v>
                </c:pt>
                <c:pt idx="2310">
                  <c:v>13.2493502626414</c:v>
                </c:pt>
                <c:pt idx="2311">
                  <c:v>10.791936954091</c:v>
                </c:pt>
                <c:pt idx="2312">
                  <c:v>10.4166631886186</c:v>
                </c:pt>
                <c:pt idx="2313">
                  <c:v>11.8306826210131</c:v>
                </c:pt>
                <c:pt idx="2314">
                  <c:v>11.4019287197432</c:v>
                </c:pt>
                <c:pt idx="2315">
                  <c:v>11.9913149340284</c:v>
                </c:pt>
                <c:pt idx="2316">
                  <c:v>11.1049893955817</c:v>
                </c:pt>
                <c:pt idx="2317">
                  <c:v>9.46563870572858</c:v>
                </c:pt>
                <c:pt idx="2318">
                  <c:v>12.8759481684174</c:v>
                </c:pt>
                <c:pt idx="2319">
                  <c:v>12.0966246790882</c:v>
                </c:pt>
                <c:pt idx="2320">
                  <c:v>13.5334623451841</c:v>
                </c:pt>
                <c:pt idx="2321">
                  <c:v>10.7105481408571</c:v>
                </c:pt>
                <c:pt idx="2322">
                  <c:v>9.809774402618751</c:v>
                </c:pt>
                <c:pt idx="2323">
                  <c:v>12.1525435772549</c:v>
                </c:pt>
                <c:pt idx="2324">
                  <c:v>13.45243680468051</c:v>
                </c:pt>
                <c:pt idx="2325">
                  <c:v>12.6532761856031</c:v>
                </c:pt>
                <c:pt idx="2326">
                  <c:v>10.3900955263725</c:v>
                </c:pt>
                <c:pt idx="2327">
                  <c:v>12.197239392423</c:v>
                </c:pt>
                <c:pt idx="2328">
                  <c:v>12.4063667203375</c:v>
                </c:pt>
                <c:pt idx="2329">
                  <c:v>14.6475339501133</c:v>
                </c:pt>
                <c:pt idx="2330">
                  <c:v>14.2636671021986</c:v>
                </c:pt>
                <c:pt idx="2331">
                  <c:v>12.7987864902414</c:v>
                </c:pt>
                <c:pt idx="2332">
                  <c:v>12.5154909276228</c:v>
                </c:pt>
                <c:pt idx="2333">
                  <c:v>14.5922124269817</c:v>
                </c:pt>
                <c:pt idx="2334">
                  <c:v>11.3113337268641</c:v>
                </c:pt>
                <c:pt idx="2335">
                  <c:v>9.66223138690956</c:v>
                </c:pt>
                <c:pt idx="2336">
                  <c:v>12.3379837332131</c:v>
                </c:pt>
                <c:pt idx="2337">
                  <c:v>13.8375052751986</c:v>
                </c:pt>
                <c:pt idx="2338">
                  <c:v>9.744773226303977</c:v>
                </c:pt>
                <c:pt idx="2339">
                  <c:v>14.4272946751207</c:v>
                </c:pt>
                <c:pt idx="2340">
                  <c:v>11.6632367218283</c:v>
                </c:pt>
                <c:pt idx="2341">
                  <c:v>11.1873828069909</c:v>
                </c:pt>
                <c:pt idx="2342">
                  <c:v>12.0051936614738</c:v>
                </c:pt>
                <c:pt idx="2343">
                  <c:v>11.9648487315819</c:v>
                </c:pt>
                <c:pt idx="2344">
                  <c:v>11.1326111534688</c:v>
                </c:pt>
                <c:pt idx="2345">
                  <c:v>10.6426433548978</c:v>
                </c:pt>
                <c:pt idx="2346">
                  <c:v>14.9659689217251</c:v>
                </c:pt>
                <c:pt idx="2347">
                  <c:v>12.4711364153652</c:v>
                </c:pt>
                <c:pt idx="2348">
                  <c:v>12.6215950708896</c:v>
                </c:pt>
                <c:pt idx="2349">
                  <c:v>13.4353056058072</c:v>
                </c:pt>
                <c:pt idx="2350">
                  <c:v>10.8317765540829</c:v>
                </c:pt>
                <c:pt idx="2351">
                  <c:v>7.22149362070048</c:v>
                </c:pt>
                <c:pt idx="2352">
                  <c:v>9.688931766145726</c:v>
                </c:pt>
                <c:pt idx="2353">
                  <c:v>10.9484330209848</c:v>
                </c:pt>
                <c:pt idx="2354">
                  <c:v>11.7519543088249</c:v>
                </c:pt>
                <c:pt idx="2355">
                  <c:v>11.2966052388749</c:v>
                </c:pt>
                <c:pt idx="2356">
                  <c:v>13.8537920668129</c:v>
                </c:pt>
                <c:pt idx="2357">
                  <c:v>12.4704775121985</c:v>
                </c:pt>
                <c:pt idx="2358">
                  <c:v>11.4867580248238</c:v>
                </c:pt>
                <c:pt idx="2359">
                  <c:v>9.284206425501018</c:v>
                </c:pt>
                <c:pt idx="2360">
                  <c:v>13.0459295700776</c:v>
                </c:pt>
                <c:pt idx="2361">
                  <c:v>9.83001332352144</c:v>
                </c:pt>
                <c:pt idx="2362">
                  <c:v>11.6390093968707</c:v>
                </c:pt>
                <c:pt idx="2363">
                  <c:v>10.7216927566981</c:v>
                </c:pt>
                <c:pt idx="2364">
                  <c:v>15.5269547150881</c:v>
                </c:pt>
                <c:pt idx="2365">
                  <c:v>14.4672533850674</c:v>
                </c:pt>
                <c:pt idx="2366">
                  <c:v>10.118003501723</c:v>
                </c:pt>
                <c:pt idx="2367">
                  <c:v>12.9731396795726</c:v>
                </c:pt>
                <c:pt idx="2368">
                  <c:v>15.1365742175902</c:v>
                </c:pt>
                <c:pt idx="2369">
                  <c:v>13.6992241594419</c:v>
                </c:pt>
                <c:pt idx="2370">
                  <c:v>14.8287793398092</c:v>
                </c:pt>
                <c:pt idx="2371">
                  <c:v>11.29203876753</c:v>
                </c:pt>
                <c:pt idx="2372">
                  <c:v>10.8467655151961</c:v>
                </c:pt>
                <c:pt idx="2373">
                  <c:v>13.0534349877361</c:v>
                </c:pt>
                <c:pt idx="2374">
                  <c:v>11.5887621688016</c:v>
                </c:pt>
                <c:pt idx="2375">
                  <c:v>15.5687241483813</c:v>
                </c:pt>
                <c:pt idx="2376">
                  <c:v>13.8818121573248</c:v>
                </c:pt>
                <c:pt idx="2377">
                  <c:v>10.6220166774901</c:v>
                </c:pt>
                <c:pt idx="2378">
                  <c:v>13.3916841352661</c:v>
                </c:pt>
                <c:pt idx="2379">
                  <c:v>11.9554420575191</c:v>
                </c:pt>
                <c:pt idx="2380">
                  <c:v>12.2309036802153</c:v>
                </c:pt>
                <c:pt idx="2381">
                  <c:v>11.6052331759891</c:v>
                </c:pt>
                <c:pt idx="2382">
                  <c:v>15.378221650884</c:v>
                </c:pt>
                <c:pt idx="2383">
                  <c:v>10.9671005450387</c:v>
                </c:pt>
                <c:pt idx="2384">
                  <c:v>9.26543364394325</c:v>
                </c:pt>
                <c:pt idx="2385">
                  <c:v>11.7142811134555</c:v>
                </c:pt>
                <c:pt idx="2386">
                  <c:v>11.3858384783957</c:v>
                </c:pt>
                <c:pt idx="2387">
                  <c:v>10.9375639790695</c:v>
                </c:pt>
                <c:pt idx="2388">
                  <c:v>15.2912848530728</c:v>
                </c:pt>
                <c:pt idx="2389">
                  <c:v>9.86667271100998</c:v>
                </c:pt>
                <c:pt idx="2390">
                  <c:v>9.03631051593908</c:v>
                </c:pt>
                <c:pt idx="2391">
                  <c:v>17.1602847556216</c:v>
                </c:pt>
                <c:pt idx="2392">
                  <c:v>11.0231211716871</c:v>
                </c:pt>
                <c:pt idx="2393">
                  <c:v>12.4464785831644</c:v>
                </c:pt>
                <c:pt idx="2394">
                  <c:v>12.0522986016723</c:v>
                </c:pt>
                <c:pt idx="2395">
                  <c:v>13.8441642879778</c:v>
                </c:pt>
                <c:pt idx="2396">
                  <c:v>14.5220520918325</c:v>
                </c:pt>
                <c:pt idx="2397">
                  <c:v>15.8447493112772</c:v>
                </c:pt>
                <c:pt idx="2398">
                  <c:v>13.6326138884585</c:v>
                </c:pt>
                <c:pt idx="2399">
                  <c:v>14.1271905060087</c:v>
                </c:pt>
                <c:pt idx="2400">
                  <c:v>13.5516649447882</c:v>
                </c:pt>
                <c:pt idx="2401">
                  <c:v>13.141579381057</c:v>
                </c:pt>
                <c:pt idx="2402">
                  <c:v>10.4907943957634</c:v>
                </c:pt>
                <c:pt idx="2403">
                  <c:v>11.4827734307818</c:v>
                </c:pt>
                <c:pt idx="2404">
                  <c:v>15.0740387613599</c:v>
                </c:pt>
                <c:pt idx="2405">
                  <c:v>11.6579845628398</c:v>
                </c:pt>
                <c:pt idx="2406">
                  <c:v>14.0664248826894</c:v>
                </c:pt>
                <c:pt idx="2407">
                  <c:v>11.7102786075678</c:v>
                </c:pt>
                <c:pt idx="2408">
                  <c:v>11.5195875098623</c:v>
                </c:pt>
                <c:pt idx="2409">
                  <c:v>13.5575838503231</c:v>
                </c:pt>
                <c:pt idx="2410">
                  <c:v>9.67229966183064</c:v>
                </c:pt>
                <c:pt idx="2411">
                  <c:v>11.3246415445485</c:v>
                </c:pt>
                <c:pt idx="2412">
                  <c:v>10.0332671460037</c:v>
                </c:pt>
                <c:pt idx="2413">
                  <c:v>9.78153997328043</c:v>
                </c:pt>
                <c:pt idx="2414">
                  <c:v>9.41215212104403</c:v>
                </c:pt>
                <c:pt idx="2415">
                  <c:v>12.6510435825784</c:v>
                </c:pt>
                <c:pt idx="2416">
                  <c:v>12.5731870092775</c:v>
                </c:pt>
                <c:pt idx="2417">
                  <c:v>12.5880677346267</c:v>
                </c:pt>
                <c:pt idx="2418">
                  <c:v>14.3711022044804</c:v>
                </c:pt>
                <c:pt idx="2419">
                  <c:v>12.026809164245</c:v>
                </c:pt>
                <c:pt idx="2420">
                  <c:v>12.5832886107816</c:v>
                </c:pt>
                <c:pt idx="2421">
                  <c:v>11.4499065027209</c:v>
                </c:pt>
                <c:pt idx="2422">
                  <c:v>14.0558412379978</c:v>
                </c:pt>
                <c:pt idx="2423">
                  <c:v>12.7127474706511</c:v>
                </c:pt>
                <c:pt idx="2424">
                  <c:v>12.739335899486</c:v>
                </c:pt>
                <c:pt idx="2425">
                  <c:v>11.7835944062662</c:v>
                </c:pt>
                <c:pt idx="2426">
                  <c:v>10.4897665150377</c:v>
                </c:pt>
                <c:pt idx="2427">
                  <c:v>11.6319135928073</c:v>
                </c:pt>
                <c:pt idx="2428">
                  <c:v>12.8125648392968</c:v>
                </c:pt>
                <c:pt idx="2429">
                  <c:v>11.745364600434</c:v>
                </c:pt>
                <c:pt idx="2430">
                  <c:v>12.2056784050325</c:v>
                </c:pt>
                <c:pt idx="2431">
                  <c:v>12.2277095804371</c:v>
                </c:pt>
                <c:pt idx="2432">
                  <c:v>14.9686187711981</c:v>
                </c:pt>
                <c:pt idx="2433">
                  <c:v>10.6875540890978</c:v>
                </c:pt>
                <c:pt idx="2434">
                  <c:v>11.2779410299464</c:v>
                </c:pt>
                <c:pt idx="2435">
                  <c:v>15.0358739210327</c:v>
                </c:pt>
                <c:pt idx="2436">
                  <c:v>12.59431861748</c:v>
                </c:pt>
                <c:pt idx="2437">
                  <c:v>12.290814362879</c:v>
                </c:pt>
                <c:pt idx="2438">
                  <c:v>14.4499691760422</c:v>
                </c:pt>
                <c:pt idx="2439">
                  <c:v>11.9275689843155</c:v>
                </c:pt>
                <c:pt idx="2440">
                  <c:v>13.7369815701287</c:v>
                </c:pt>
                <c:pt idx="2441">
                  <c:v>12.0561135333805</c:v>
                </c:pt>
                <c:pt idx="2442">
                  <c:v>11.2203306837653</c:v>
                </c:pt>
                <c:pt idx="2443">
                  <c:v>15.3120916849629</c:v>
                </c:pt>
                <c:pt idx="2444">
                  <c:v>9.40730583085033</c:v>
                </c:pt>
                <c:pt idx="2445">
                  <c:v>12.4155534292883</c:v>
                </c:pt>
                <c:pt idx="2446">
                  <c:v>11.9554483861498</c:v>
                </c:pt>
                <c:pt idx="2447">
                  <c:v>12.5791666691015</c:v>
                </c:pt>
                <c:pt idx="2448">
                  <c:v>11.7316776663328</c:v>
                </c:pt>
                <c:pt idx="2449">
                  <c:v>11.7756982626457</c:v>
                </c:pt>
                <c:pt idx="2450">
                  <c:v>10.368585107573</c:v>
                </c:pt>
                <c:pt idx="2451">
                  <c:v>8.87236898124333</c:v>
                </c:pt>
                <c:pt idx="2452">
                  <c:v>15.0310794551792</c:v>
                </c:pt>
                <c:pt idx="2453">
                  <c:v>12.6964549741722</c:v>
                </c:pt>
                <c:pt idx="2454">
                  <c:v>11.9835150645972</c:v>
                </c:pt>
                <c:pt idx="2455">
                  <c:v>12.9987999834167</c:v>
                </c:pt>
                <c:pt idx="2456">
                  <c:v>15.2380429740797</c:v>
                </c:pt>
                <c:pt idx="2457">
                  <c:v>13.0972063835293</c:v>
                </c:pt>
                <c:pt idx="2458">
                  <c:v>14.8407055215593</c:v>
                </c:pt>
                <c:pt idx="2459">
                  <c:v>10.6402031725124</c:v>
                </c:pt>
                <c:pt idx="2460">
                  <c:v>13.4513805393131</c:v>
                </c:pt>
                <c:pt idx="2461">
                  <c:v>12.4544787249683</c:v>
                </c:pt>
                <c:pt idx="2462">
                  <c:v>14.6508550356449</c:v>
                </c:pt>
                <c:pt idx="2463">
                  <c:v>13.3753312282907</c:v>
                </c:pt>
                <c:pt idx="2464">
                  <c:v>11.3276679655955</c:v>
                </c:pt>
                <c:pt idx="2465">
                  <c:v>13.1140212426588</c:v>
                </c:pt>
                <c:pt idx="2466">
                  <c:v>14.0443915764313</c:v>
                </c:pt>
                <c:pt idx="2467">
                  <c:v>13.1686345333472</c:v>
                </c:pt>
                <c:pt idx="2468">
                  <c:v>12.8675758937327</c:v>
                </c:pt>
                <c:pt idx="2469">
                  <c:v>11.2199961388787</c:v>
                </c:pt>
                <c:pt idx="2470">
                  <c:v>12.1402854601469</c:v>
                </c:pt>
                <c:pt idx="2471">
                  <c:v>13.3455354869902</c:v>
                </c:pt>
                <c:pt idx="2472">
                  <c:v>12.4561909884522</c:v>
                </c:pt>
                <c:pt idx="2473">
                  <c:v>11.0227511618705</c:v>
                </c:pt>
                <c:pt idx="2474">
                  <c:v>13.5121117010484</c:v>
                </c:pt>
                <c:pt idx="2475">
                  <c:v>11.7268134262738</c:v>
                </c:pt>
                <c:pt idx="2476">
                  <c:v>14.3570256599519</c:v>
                </c:pt>
                <c:pt idx="2477">
                  <c:v>10.8366430112801</c:v>
                </c:pt>
                <c:pt idx="2478">
                  <c:v>13.8315909732084</c:v>
                </c:pt>
                <c:pt idx="2479">
                  <c:v>12.2710195715086</c:v>
                </c:pt>
                <c:pt idx="2480">
                  <c:v>13.1448345051999</c:v>
                </c:pt>
                <c:pt idx="2481">
                  <c:v>10.7856986070515</c:v>
                </c:pt>
                <c:pt idx="2482">
                  <c:v>8.79493165004222</c:v>
                </c:pt>
                <c:pt idx="2483">
                  <c:v>13.3850829445841</c:v>
                </c:pt>
                <c:pt idx="2484">
                  <c:v>11.7730867509282</c:v>
                </c:pt>
                <c:pt idx="2485">
                  <c:v>11.6119403118693</c:v>
                </c:pt>
                <c:pt idx="2486">
                  <c:v>15.193841921451</c:v>
                </c:pt>
                <c:pt idx="2487">
                  <c:v>14.7237429960906</c:v>
                </c:pt>
                <c:pt idx="2488">
                  <c:v>11.2157550671194</c:v>
                </c:pt>
                <c:pt idx="2489">
                  <c:v>12.4534763593245</c:v>
                </c:pt>
                <c:pt idx="2490">
                  <c:v>13.9234991524062</c:v>
                </c:pt>
                <c:pt idx="2491">
                  <c:v>10.0450395202123</c:v>
                </c:pt>
                <c:pt idx="2492">
                  <c:v>13.4310054124395</c:v>
                </c:pt>
                <c:pt idx="2493">
                  <c:v>11.145509806754</c:v>
                </c:pt>
                <c:pt idx="2494">
                  <c:v>12.6370219273619</c:v>
                </c:pt>
                <c:pt idx="2495">
                  <c:v>13.8101325776704</c:v>
                </c:pt>
                <c:pt idx="2496">
                  <c:v>13.0244436601084</c:v>
                </c:pt>
                <c:pt idx="2497">
                  <c:v>13.3817990041514</c:v>
                </c:pt>
                <c:pt idx="2498">
                  <c:v>13.8838587111168</c:v>
                </c:pt>
                <c:pt idx="2499">
                  <c:v>13.0429153207257</c:v>
                </c:pt>
                <c:pt idx="2500">
                  <c:v>13.042358242295</c:v>
                </c:pt>
                <c:pt idx="2501">
                  <c:v>13.6228512653323</c:v>
                </c:pt>
                <c:pt idx="2502">
                  <c:v>13.7597771049456</c:v>
                </c:pt>
                <c:pt idx="2503">
                  <c:v>8.68643768402292</c:v>
                </c:pt>
                <c:pt idx="2504">
                  <c:v>12.7813800570754</c:v>
                </c:pt>
                <c:pt idx="2505">
                  <c:v>11.7416925833518</c:v>
                </c:pt>
                <c:pt idx="2506">
                  <c:v>13.1330005039208</c:v>
                </c:pt>
                <c:pt idx="2507">
                  <c:v>9.998980476775251</c:v>
                </c:pt>
                <c:pt idx="2508">
                  <c:v>14.4609279741633</c:v>
                </c:pt>
                <c:pt idx="2509">
                  <c:v>8.64506333479727</c:v>
                </c:pt>
                <c:pt idx="2510">
                  <c:v>11.6663621188217</c:v>
                </c:pt>
                <c:pt idx="2511">
                  <c:v>14.720850773277</c:v>
                </c:pt>
                <c:pt idx="2512">
                  <c:v>12.6717875868665</c:v>
                </c:pt>
                <c:pt idx="2513">
                  <c:v>10.6508742386146</c:v>
                </c:pt>
                <c:pt idx="2514">
                  <c:v>11.4301391546687</c:v>
                </c:pt>
                <c:pt idx="2515">
                  <c:v>11.1958042551693</c:v>
                </c:pt>
                <c:pt idx="2516">
                  <c:v>15.8223247825127</c:v>
                </c:pt>
                <c:pt idx="2517">
                  <c:v>13.2859036792406</c:v>
                </c:pt>
                <c:pt idx="2518">
                  <c:v>15.2351675591568</c:v>
                </c:pt>
                <c:pt idx="2519">
                  <c:v>9.96565627222741</c:v>
                </c:pt>
                <c:pt idx="2520">
                  <c:v>9.918823005211436</c:v>
                </c:pt>
                <c:pt idx="2521">
                  <c:v>13.9373591931387</c:v>
                </c:pt>
                <c:pt idx="2522">
                  <c:v>14.6532680334808</c:v>
                </c:pt>
                <c:pt idx="2523">
                  <c:v>11.177240457408</c:v>
                </c:pt>
                <c:pt idx="2524">
                  <c:v>12.0576889609265</c:v>
                </c:pt>
                <c:pt idx="2525">
                  <c:v>10.5809663304803</c:v>
                </c:pt>
                <c:pt idx="2526">
                  <c:v>11.1603610187046</c:v>
                </c:pt>
                <c:pt idx="2527">
                  <c:v>14.6084273716213</c:v>
                </c:pt>
                <c:pt idx="2528">
                  <c:v>13.0560988973225</c:v>
                </c:pt>
                <c:pt idx="2529">
                  <c:v>14.5507984129436</c:v>
                </c:pt>
                <c:pt idx="2530">
                  <c:v>12.6497039337221</c:v>
                </c:pt>
                <c:pt idx="2531">
                  <c:v>9.89438691106466</c:v>
                </c:pt>
                <c:pt idx="2532">
                  <c:v>10.9802066647079</c:v>
                </c:pt>
                <c:pt idx="2533">
                  <c:v>13.5682629554066</c:v>
                </c:pt>
                <c:pt idx="2534">
                  <c:v>12.2823748048206</c:v>
                </c:pt>
                <c:pt idx="2535">
                  <c:v>14.4154345317219</c:v>
                </c:pt>
                <c:pt idx="2536">
                  <c:v>13.532144712389</c:v>
                </c:pt>
                <c:pt idx="2537">
                  <c:v>9.39432606038123</c:v>
                </c:pt>
                <c:pt idx="2538">
                  <c:v>9.78108111880193</c:v>
                </c:pt>
                <c:pt idx="2539">
                  <c:v>12.964154080619</c:v>
                </c:pt>
                <c:pt idx="2540">
                  <c:v>13.826266932552</c:v>
                </c:pt>
                <c:pt idx="2541">
                  <c:v>12.7580088407976</c:v>
                </c:pt>
                <c:pt idx="2542">
                  <c:v>12.6099299387796</c:v>
                </c:pt>
                <c:pt idx="2543">
                  <c:v>9.426921365647876</c:v>
                </c:pt>
                <c:pt idx="2544">
                  <c:v>12.9176688723935</c:v>
                </c:pt>
                <c:pt idx="2545">
                  <c:v>11.6416177859162</c:v>
                </c:pt>
                <c:pt idx="2546">
                  <c:v>13.8866182889859</c:v>
                </c:pt>
                <c:pt idx="2547">
                  <c:v>13.6314637559967</c:v>
                </c:pt>
                <c:pt idx="2548">
                  <c:v>14.7890135436492</c:v>
                </c:pt>
                <c:pt idx="2549">
                  <c:v>15.9117291924512</c:v>
                </c:pt>
                <c:pt idx="2550">
                  <c:v>10.2361300420574</c:v>
                </c:pt>
                <c:pt idx="2551">
                  <c:v>13.0649667515862</c:v>
                </c:pt>
                <c:pt idx="2552">
                  <c:v>12.8099205414393</c:v>
                </c:pt>
                <c:pt idx="2553">
                  <c:v>14.6478217768868</c:v>
                </c:pt>
                <c:pt idx="2554">
                  <c:v>12.2508069344145</c:v>
                </c:pt>
                <c:pt idx="2555">
                  <c:v>13.8951863848941</c:v>
                </c:pt>
                <c:pt idx="2556">
                  <c:v>10.8052444743542</c:v>
                </c:pt>
                <c:pt idx="2557">
                  <c:v>11.8471371913506</c:v>
                </c:pt>
                <c:pt idx="2558">
                  <c:v>12.5066713659911</c:v>
                </c:pt>
                <c:pt idx="2559">
                  <c:v>12.2151427960994</c:v>
                </c:pt>
                <c:pt idx="2560">
                  <c:v>11.1957560822866</c:v>
                </c:pt>
                <c:pt idx="2561">
                  <c:v>14.7835897146201</c:v>
                </c:pt>
                <c:pt idx="2562">
                  <c:v>14.5606543508529</c:v>
                </c:pt>
                <c:pt idx="2563">
                  <c:v>12.4180617599833</c:v>
                </c:pt>
                <c:pt idx="2564">
                  <c:v>14.6148673586359</c:v>
                </c:pt>
                <c:pt idx="2565">
                  <c:v>11.0094154848116</c:v>
                </c:pt>
                <c:pt idx="2566">
                  <c:v>17.813537199507</c:v>
                </c:pt>
                <c:pt idx="2567">
                  <c:v>12.45695089309</c:v>
                </c:pt>
                <c:pt idx="2568">
                  <c:v>11.0000026938978</c:v>
                </c:pt>
                <c:pt idx="2569">
                  <c:v>11.1643396380864</c:v>
                </c:pt>
                <c:pt idx="2570">
                  <c:v>13.495330812108</c:v>
                </c:pt>
                <c:pt idx="2571">
                  <c:v>13.9889924122938</c:v>
                </c:pt>
                <c:pt idx="2572">
                  <c:v>15.0199148544996</c:v>
                </c:pt>
                <c:pt idx="2573">
                  <c:v>11.0867261878822</c:v>
                </c:pt>
                <c:pt idx="2574">
                  <c:v>9.9584450654523</c:v>
                </c:pt>
                <c:pt idx="2575">
                  <c:v>14.0848861195033</c:v>
                </c:pt>
                <c:pt idx="2576">
                  <c:v>15.1889631459711</c:v>
                </c:pt>
                <c:pt idx="2577">
                  <c:v>11.7218136200139</c:v>
                </c:pt>
                <c:pt idx="2578">
                  <c:v>10.3369796498403</c:v>
                </c:pt>
                <c:pt idx="2579">
                  <c:v>10.4579916289444</c:v>
                </c:pt>
                <c:pt idx="2580">
                  <c:v>10.3756844150598</c:v>
                </c:pt>
                <c:pt idx="2581">
                  <c:v>10.8948491720629</c:v>
                </c:pt>
                <c:pt idx="2582">
                  <c:v>13.6472427921016</c:v>
                </c:pt>
                <c:pt idx="2583">
                  <c:v>12.9917049589685</c:v>
                </c:pt>
                <c:pt idx="2584">
                  <c:v>11.4578381345965</c:v>
                </c:pt>
                <c:pt idx="2585">
                  <c:v>12.453696680409</c:v>
                </c:pt>
                <c:pt idx="2586">
                  <c:v>9.68066752250271</c:v>
                </c:pt>
                <c:pt idx="2587">
                  <c:v>12.8574685688682</c:v>
                </c:pt>
                <c:pt idx="2588">
                  <c:v>13.5658317344055</c:v>
                </c:pt>
                <c:pt idx="2589">
                  <c:v>10.0102657183688</c:v>
                </c:pt>
                <c:pt idx="2590">
                  <c:v>13.4016746677981</c:v>
                </c:pt>
                <c:pt idx="2591">
                  <c:v>12.6371336148174</c:v>
                </c:pt>
                <c:pt idx="2592">
                  <c:v>12.2199305344148</c:v>
                </c:pt>
                <c:pt idx="2593">
                  <c:v>10.6844186534402</c:v>
                </c:pt>
                <c:pt idx="2594">
                  <c:v>8.658594839493</c:v>
                </c:pt>
                <c:pt idx="2595">
                  <c:v>9.036018082258852</c:v>
                </c:pt>
                <c:pt idx="2596">
                  <c:v>12.3841873386304</c:v>
                </c:pt>
                <c:pt idx="2597">
                  <c:v>12.1142247821197</c:v>
                </c:pt>
                <c:pt idx="2598">
                  <c:v>14.3596826574807</c:v>
                </c:pt>
                <c:pt idx="2599">
                  <c:v>12.3804264919216</c:v>
                </c:pt>
                <c:pt idx="2600">
                  <c:v>14.0906765273429</c:v>
                </c:pt>
                <c:pt idx="2601">
                  <c:v>12.1371929625693</c:v>
                </c:pt>
                <c:pt idx="2602">
                  <c:v>10.2471395420574</c:v>
                </c:pt>
                <c:pt idx="2603">
                  <c:v>14.4825754026241</c:v>
                </c:pt>
                <c:pt idx="2604">
                  <c:v>15.9599785686666</c:v>
                </c:pt>
                <c:pt idx="2605">
                  <c:v>13.726696054141</c:v>
                </c:pt>
                <c:pt idx="2606">
                  <c:v>13.5373196382219</c:v>
                </c:pt>
                <c:pt idx="2607">
                  <c:v>12.5418178323969</c:v>
                </c:pt>
                <c:pt idx="2608">
                  <c:v>9.47615834376107</c:v>
                </c:pt>
                <c:pt idx="2609">
                  <c:v>11.9738871366798</c:v>
                </c:pt>
                <c:pt idx="2610">
                  <c:v>10.4203922724947</c:v>
                </c:pt>
                <c:pt idx="2611">
                  <c:v>10.8106741810808</c:v>
                </c:pt>
                <c:pt idx="2612">
                  <c:v>11.9053057992085</c:v>
                </c:pt>
                <c:pt idx="2613">
                  <c:v>13.1306420545375</c:v>
                </c:pt>
                <c:pt idx="2614">
                  <c:v>13.8042199621034</c:v>
                </c:pt>
                <c:pt idx="2615">
                  <c:v>13.3137221218239</c:v>
                </c:pt>
                <c:pt idx="2616">
                  <c:v>13.7313584048912</c:v>
                </c:pt>
                <c:pt idx="2617">
                  <c:v>10.9020871034386</c:v>
                </c:pt>
                <c:pt idx="2618">
                  <c:v>11.8930948106291</c:v>
                </c:pt>
                <c:pt idx="2619">
                  <c:v>15.0824871095474</c:v>
                </c:pt>
                <c:pt idx="2620">
                  <c:v>12.0338944182331</c:v>
                </c:pt>
                <c:pt idx="2621">
                  <c:v>7.99472318568933</c:v>
                </c:pt>
                <c:pt idx="2622">
                  <c:v>11.0987626205096</c:v>
                </c:pt>
                <c:pt idx="2623">
                  <c:v>12.846656777491</c:v>
                </c:pt>
                <c:pt idx="2624">
                  <c:v>10.5310299187629</c:v>
                </c:pt>
                <c:pt idx="2625">
                  <c:v>8.58397990701392</c:v>
                </c:pt>
                <c:pt idx="2626">
                  <c:v>12.4897394576882</c:v>
                </c:pt>
                <c:pt idx="2627">
                  <c:v>12.4362831042686</c:v>
                </c:pt>
                <c:pt idx="2628">
                  <c:v>13.2246044984126</c:v>
                </c:pt>
                <c:pt idx="2629">
                  <c:v>11.6022480252802</c:v>
                </c:pt>
                <c:pt idx="2630">
                  <c:v>11.9388302784914</c:v>
                </c:pt>
                <c:pt idx="2631">
                  <c:v>9.60910488850639</c:v>
                </c:pt>
                <c:pt idx="2632">
                  <c:v>12.8881914704275</c:v>
                </c:pt>
                <c:pt idx="2633">
                  <c:v>11.1637248481254</c:v>
                </c:pt>
                <c:pt idx="2634">
                  <c:v>12.2775527155128</c:v>
                </c:pt>
                <c:pt idx="2635">
                  <c:v>12.7021276882924</c:v>
                </c:pt>
                <c:pt idx="2636">
                  <c:v>12.2526375098538</c:v>
                </c:pt>
                <c:pt idx="2637">
                  <c:v>10.7340232337247</c:v>
                </c:pt>
                <c:pt idx="2638">
                  <c:v>12.2932040712696</c:v>
                </c:pt>
                <c:pt idx="2639">
                  <c:v>13.8817048654312</c:v>
                </c:pt>
                <c:pt idx="2640">
                  <c:v>7.98246645085446</c:v>
                </c:pt>
                <c:pt idx="2641">
                  <c:v>11.2950825398932</c:v>
                </c:pt>
                <c:pt idx="2642">
                  <c:v>11.3141554736847</c:v>
                </c:pt>
                <c:pt idx="2643">
                  <c:v>12.9411183916594</c:v>
                </c:pt>
                <c:pt idx="2644">
                  <c:v>13.0364649391716</c:v>
                </c:pt>
                <c:pt idx="2645">
                  <c:v>14.4715481153513</c:v>
                </c:pt>
                <c:pt idx="2646">
                  <c:v>13.8227263334695</c:v>
                </c:pt>
                <c:pt idx="2647">
                  <c:v>10.4807435080855</c:v>
                </c:pt>
                <c:pt idx="2648">
                  <c:v>12.3501709128464</c:v>
                </c:pt>
                <c:pt idx="2649">
                  <c:v>13.8225853515091</c:v>
                </c:pt>
                <c:pt idx="2650">
                  <c:v>13.9611679547294</c:v>
                </c:pt>
                <c:pt idx="2651">
                  <c:v>15.8931563796588</c:v>
                </c:pt>
                <c:pt idx="2652">
                  <c:v>16.3234562944456</c:v>
                </c:pt>
                <c:pt idx="2653">
                  <c:v>12.1112575936678</c:v>
                </c:pt>
                <c:pt idx="2654">
                  <c:v>12.7390509021145</c:v>
                </c:pt>
                <c:pt idx="2655">
                  <c:v>8.71424697490274</c:v>
                </c:pt>
                <c:pt idx="2656">
                  <c:v>10.2520009382383</c:v>
                </c:pt>
                <c:pt idx="2657">
                  <c:v>12.2105662438238</c:v>
                </c:pt>
                <c:pt idx="2658">
                  <c:v>10.9387568381136</c:v>
                </c:pt>
                <c:pt idx="2659">
                  <c:v>11.8818116511681</c:v>
                </c:pt>
                <c:pt idx="2660">
                  <c:v>11.2187888121294</c:v>
                </c:pt>
                <c:pt idx="2661">
                  <c:v>12.9013268734226</c:v>
                </c:pt>
                <c:pt idx="2662">
                  <c:v>14.2658361126927</c:v>
                </c:pt>
                <c:pt idx="2663">
                  <c:v>13.3144733625584</c:v>
                </c:pt>
                <c:pt idx="2664">
                  <c:v>13.7193371983938</c:v>
                </c:pt>
                <c:pt idx="2665">
                  <c:v>15.8556296622286</c:v>
                </c:pt>
                <c:pt idx="2666">
                  <c:v>9.40910289063276</c:v>
                </c:pt>
                <c:pt idx="2667">
                  <c:v>12.0522776941037</c:v>
                </c:pt>
                <c:pt idx="2668">
                  <c:v>15.2475743293968</c:v>
                </c:pt>
                <c:pt idx="2669">
                  <c:v>11.2786845259947</c:v>
                </c:pt>
                <c:pt idx="2670">
                  <c:v>9.43713728048574</c:v>
                </c:pt>
                <c:pt idx="2671">
                  <c:v>11.6149070776938</c:v>
                </c:pt>
                <c:pt idx="2672">
                  <c:v>13.821292677178</c:v>
                </c:pt>
                <c:pt idx="2673">
                  <c:v>9.44164621607307</c:v>
                </c:pt>
                <c:pt idx="2674">
                  <c:v>12.4645648522952</c:v>
                </c:pt>
                <c:pt idx="2675">
                  <c:v>14.7715299105424</c:v>
                </c:pt>
                <c:pt idx="2676">
                  <c:v>13.0587404311511</c:v>
                </c:pt>
                <c:pt idx="2677">
                  <c:v>10.0998497295359</c:v>
                </c:pt>
                <c:pt idx="2678">
                  <c:v>13.7077034777968</c:v>
                </c:pt>
                <c:pt idx="2679">
                  <c:v>13.7428883232259</c:v>
                </c:pt>
                <c:pt idx="2680">
                  <c:v>12.0307470691893</c:v>
                </c:pt>
                <c:pt idx="2681">
                  <c:v>13.7541809161977</c:v>
                </c:pt>
                <c:pt idx="2682">
                  <c:v>10.5598140625669</c:v>
                </c:pt>
                <c:pt idx="2683">
                  <c:v>11.6652508192644</c:v>
                </c:pt>
                <c:pt idx="2684">
                  <c:v>11.9751086004885</c:v>
                </c:pt>
                <c:pt idx="2685">
                  <c:v>13.759761922877</c:v>
                </c:pt>
                <c:pt idx="2686">
                  <c:v>15.1205037219799</c:v>
                </c:pt>
                <c:pt idx="2687">
                  <c:v>12.8169587321701</c:v>
                </c:pt>
                <c:pt idx="2688">
                  <c:v>10.7795259053495</c:v>
                </c:pt>
                <c:pt idx="2689">
                  <c:v>13.3384069092648</c:v>
                </c:pt>
                <c:pt idx="2690">
                  <c:v>10.7319740154811</c:v>
                </c:pt>
                <c:pt idx="2691">
                  <c:v>12.7670379026523</c:v>
                </c:pt>
                <c:pt idx="2692">
                  <c:v>15.5985645642748</c:v>
                </c:pt>
                <c:pt idx="2693">
                  <c:v>11.7718694409324</c:v>
                </c:pt>
                <c:pt idx="2694">
                  <c:v>11.6021173787052</c:v>
                </c:pt>
                <c:pt idx="2695">
                  <c:v>14.0151742632258</c:v>
                </c:pt>
                <c:pt idx="2696">
                  <c:v>11.7727030247482</c:v>
                </c:pt>
                <c:pt idx="2697">
                  <c:v>15.2744792908522</c:v>
                </c:pt>
                <c:pt idx="2698">
                  <c:v>12.7022846237903</c:v>
                </c:pt>
                <c:pt idx="2699">
                  <c:v>14.698555641926</c:v>
                </c:pt>
                <c:pt idx="2700">
                  <c:v>14.1596060718738</c:v>
                </c:pt>
                <c:pt idx="2701">
                  <c:v>14.9389957598621</c:v>
                </c:pt>
                <c:pt idx="2702">
                  <c:v>12.7912291141502</c:v>
                </c:pt>
                <c:pt idx="2703">
                  <c:v>13.0595342729592</c:v>
                </c:pt>
                <c:pt idx="2704">
                  <c:v>13.1276710042961</c:v>
                </c:pt>
                <c:pt idx="2705">
                  <c:v>12.2199090081053</c:v>
                </c:pt>
                <c:pt idx="2706">
                  <c:v>11.0387817262252</c:v>
                </c:pt>
                <c:pt idx="2707">
                  <c:v>11.0349117599926</c:v>
                </c:pt>
                <c:pt idx="2708">
                  <c:v>12.6899514118013</c:v>
                </c:pt>
                <c:pt idx="2709">
                  <c:v>13.8682464272195</c:v>
                </c:pt>
                <c:pt idx="2710">
                  <c:v>16.1218529649743</c:v>
                </c:pt>
                <c:pt idx="2711">
                  <c:v>13.7760759363613</c:v>
                </c:pt>
                <c:pt idx="2712">
                  <c:v>11.2996511974638</c:v>
                </c:pt>
                <c:pt idx="2713">
                  <c:v>11.0657822865995</c:v>
                </c:pt>
                <c:pt idx="2714">
                  <c:v>9.31441929277759</c:v>
                </c:pt>
                <c:pt idx="2715">
                  <c:v>14.339446390771</c:v>
                </c:pt>
                <c:pt idx="2716">
                  <c:v>15.6638553320557</c:v>
                </c:pt>
                <c:pt idx="2717">
                  <c:v>13.95658657832351</c:v>
                </c:pt>
                <c:pt idx="2718">
                  <c:v>12.437850716882</c:v>
                </c:pt>
                <c:pt idx="2719">
                  <c:v>11.2272771799629</c:v>
                </c:pt>
                <c:pt idx="2720">
                  <c:v>9.736507217819</c:v>
                </c:pt>
                <c:pt idx="2721">
                  <c:v>14.6132282021418</c:v>
                </c:pt>
                <c:pt idx="2722">
                  <c:v>12.0053097995564</c:v>
                </c:pt>
                <c:pt idx="2723">
                  <c:v>11.0949863916102</c:v>
                </c:pt>
                <c:pt idx="2724">
                  <c:v>15.1363941904896</c:v>
                </c:pt>
                <c:pt idx="2725">
                  <c:v>12.3156206012194</c:v>
                </c:pt>
                <c:pt idx="2726">
                  <c:v>13.126017914404</c:v>
                </c:pt>
                <c:pt idx="2727">
                  <c:v>14.2079704407267</c:v>
                </c:pt>
                <c:pt idx="2728">
                  <c:v>10.5404458624673</c:v>
                </c:pt>
                <c:pt idx="2729">
                  <c:v>10.8245613553668</c:v>
                </c:pt>
                <c:pt idx="2730">
                  <c:v>9.1962899055799</c:v>
                </c:pt>
                <c:pt idx="2731">
                  <c:v>13.0328771320643</c:v>
                </c:pt>
                <c:pt idx="2732">
                  <c:v>12.3259598798768</c:v>
                </c:pt>
                <c:pt idx="2733">
                  <c:v>10.5918233798651</c:v>
                </c:pt>
                <c:pt idx="2734">
                  <c:v>13.5370607493402</c:v>
                </c:pt>
                <c:pt idx="2735">
                  <c:v>12.3542370601979</c:v>
                </c:pt>
                <c:pt idx="2736">
                  <c:v>12.8630197547932</c:v>
                </c:pt>
                <c:pt idx="2737">
                  <c:v>11.9449982321604</c:v>
                </c:pt>
                <c:pt idx="2738">
                  <c:v>13.3577384569907</c:v>
                </c:pt>
                <c:pt idx="2739">
                  <c:v>11.805787245113</c:v>
                </c:pt>
                <c:pt idx="2740">
                  <c:v>13.0415321550721</c:v>
                </c:pt>
                <c:pt idx="2741">
                  <c:v>16.0054685622198</c:v>
                </c:pt>
                <c:pt idx="2742">
                  <c:v>12.51356261613</c:v>
                </c:pt>
                <c:pt idx="2743">
                  <c:v>9.83829226390466</c:v>
                </c:pt>
                <c:pt idx="2744">
                  <c:v>9.78223942356549</c:v>
                </c:pt>
                <c:pt idx="2745">
                  <c:v>11.3673434862669</c:v>
                </c:pt>
                <c:pt idx="2746">
                  <c:v>13.5681977386037</c:v>
                </c:pt>
                <c:pt idx="2747">
                  <c:v>12.9787914858168</c:v>
                </c:pt>
                <c:pt idx="2748">
                  <c:v>13.107857618752</c:v>
                </c:pt>
                <c:pt idx="2749">
                  <c:v>15.6468738154461</c:v>
                </c:pt>
                <c:pt idx="2750">
                  <c:v>12.5800586379162</c:v>
                </c:pt>
                <c:pt idx="2751">
                  <c:v>14.5764877238531</c:v>
                </c:pt>
                <c:pt idx="2752">
                  <c:v>10.8247852862294</c:v>
                </c:pt>
                <c:pt idx="2753">
                  <c:v>12.3674122926943</c:v>
                </c:pt>
                <c:pt idx="2754">
                  <c:v>13.9540714712677</c:v>
                </c:pt>
                <c:pt idx="2755">
                  <c:v>12.3626025531855</c:v>
                </c:pt>
                <c:pt idx="2756">
                  <c:v>13.6276373340958</c:v>
                </c:pt>
                <c:pt idx="2757">
                  <c:v>11.3089960993487</c:v>
                </c:pt>
                <c:pt idx="2758">
                  <c:v>9.911974930396398</c:v>
                </c:pt>
                <c:pt idx="2759">
                  <c:v>11.0682144457931</c:v>
                </c:pt>
                <c:pt idx="2760">
                  <c:v>10.8464521491347</c:v>
                </c:pt>
                <c:pt idx="2761">
                  <c:v>9.53393320274407</c:v>
                </c:pt>
                <c:pt idx="2762">
                  <c:v>10.8343838348729</c:v>
                </c:pt>
                <c:pt idx="2763">
                  <c:v>11.110735578766</c:v>
                </c:pt>
                <c:pt idx="2764">
                  <c:v>11.30260415992861</c:v>
                </c:pt>
                <c:pt idx="2765">
                  <c:v>12.9843615596349</c:v>
                </c:pt>
                <c:pt idx="2766">
                  <c:v>10.6886994539651</c:v>
                </c:pt>
                <c:pt idx="2767">
                  <c:v>12.5527922691656</c:v>
                </c:pt>
                <c:pt idx="2768">
                  <c:v>11.8709728741911</c:v>
                </c:pt>
                <c:pt idx="2769">
                  <c:v>13.3026501990986</c:v>
                </c:pt>
                <c:pt idx="2770">
                  <c:v>13.53947260012</c:v>
                </c:pt>
                <c:pt idx="2771">
                  <c:v>10.3785988491273</c:v>
                </c:pt>
                <c:pt idx="2772">
                  <c:v>11.4556547108159</c:v>
                </c:pt>
                <c:pt idx="2773">
                  <c:v>12.2367121096966</c:v>
                </c:pt>
                <c:pt idx="2774">
                  <c:v>15.2403440876463</c:v>
                </c:pt>
                <c:pt idx="2775">
                  <c:v>13.0038108913865</c:v>
                </c:pt>
                <c:pt idx="2776">
                  <c:v>12.0070865696995</c:v>
                </c:pt>
                <c:pt idx="2777">
                  <c:v>11.9264044058707</c:v>
                </c:pt>
                <c:pt idx="2778">
                  <c:v>13.0539934030786</c:v>
                </c:pt>
                <c:pt idx="2779">
                  <c:v>11.8743860191285</c:v>
                </c:pt>
                <c:pt idx="2780">
                  <c:v>12.3826095187945</c:v>
                </c:pt>
                <c:pt idx="2781">
                  <c:v>12.1638672902762</c:v>
                </c:pt>
                <c:pt idx="2782">
                  <c:v>15.1309257620056</c:v>
                </c:pt>
                <c:pt idx="2783">
                  <c:v>13.9034892547711</c:v>
                </c:pt>
                <c:pt idx="2784">
                  <c:v>12.4897350804833</c:v>
                </c:pt>
                <c:pt idx="2785">
                  <c:v>13.8185723578439</c:v>
                </c:pt>
                <c:pt idx="2786">
                  <c:v>10.9003390771901</c:v>
                </c:pt>
                <c:pt idx="2787">
                  <c:v>12.0054719961175</c:v>
                </c:pt>
                <c:pt idx="2788">
                  <c:v>10.647009322189</c:v>
                </c:pt>
                <c:pt idx="2789">
                  <c:v>12.1468782691687</c:v>
                </c:pt>
                <c:pt idx="2790">
                  <c:v>10.9501629589494</c:v>
                </c:pt>
                <c:pt idx="2791">
                  <c:v>14.010884780729</c:v>
                </c:pt>
                <c:pt idx="2792">
                  <c:v>12.4745828294586</c:v>
                </c:pt>
                <c:pt idx="2793">
                  <c:v>13.9481989147768</c:v>
                </c:pt>
                <c:pt idx="2794">
                  <c:v>10.0233433442918</c:v>
                </c:pt>
                <c:pt idx="2795">
                  <c:v>8.720200204314056</c:v>
                </c:pt>
                <c:pt idx="2796">
                  <c:v>14.7654379653663</c:v>
                </c:pt>
                <c:pt idx="2797">
                  <c:v>14.3778812092736</c:v>
                </c:pt>
                <c:pt idx="2798">
                  <c:v>12.115746593822</c:v>
                </c:pt>
                <c:pt idx="2799">
                  <c:v>14.6788802687227</c:v>
                </c:pt>
                <c:pt idx="2800">
                  <c:v>11.1181990791672</c:v>
                </c:pt>
                <c:pt idx="2801">
                  <c:v>12.8042875689613</c:v>
                </c:pt>
                <c:pt idx="2802">
                  <c:v>13.634337193311</c:v>
                </c:pt>
                <c:pt idx="2803">
                  <c:v>13.109135639703</c:v>
                </c:pt>
                <c:pt idx="2804">
                  <c:v>13.8193713734129</c:v>
                </c:pt>
                <c:pt idx="2805">
                  <c:v>13.7507378218412</c:v>
                </c:pt>
                <c:pt idx="2806">
                  <c:v>12.263939707134</c:v>
                </c:pt>
                <c:pt idx="2807">
                  <c:v>13.1489347275896</c:v>
                </c:pt>
                <c:pt idx="2808">
                  <c:v>14.0789078493761</c:v>
                </c:pt>
                <c:pt idx="2809">
                  <c:v>13.1657576985069</c:v>
                </c:pt>
                <c:pt idx="2810">
                  <c:v>11.8751835200838</c:v>
                </c:pt>
                <c:pt idx="2811">
                  <c:v>10.6633437374547</c:v>
                </c:pt>
                <c:pt idx="2812">
                  <c:v>14.1028719378246</c:v>
                </c:pt>
                <c:pt idx="2813">
                  <c:v>14.7153149935629</c:v>
                </c:pt>
                <c:pt idx="2814">
                  <c:v>11.7770642401838</c:v>
                </c:pt>
                <c:pt idx="2815">
                  <c:v>13.5766607771441</c:v>
                </c:pt>
                <c:pt idx="2816">
                  <c:v>12.2271066353875</c:v>
                </c:pt>
                <c:pt idx="2817">
                  <c:v>12.7373343301075</c:v>
                </c:pt>
                <c:pt idx="2818">
                  <c:v>11.6247716451447</c:v>
                </c:pt>
                <c:pt idx="2819">
                  <c:v>11.1771390574592</c:v>
                </c:pt>
                <c:pt idx="2820">
                  <c:v>13.3143038279771</c:v>
                </c:pt>
                <c:pt idx="2821">
                  <c:v>10.8500543042711</c:v>
                </c:pt>
                <c:pt idx="2822">
                  <c:v>9.57154343075737</c:v>
                </c:pt>
                <c:pt idx="2823">
                  <c:v>13.2541020048678</c:v>
                </c:pt>
                <c:pt idx="2824">
                  <c:v>12.7105233262647</c:v>
                </c:pt>
                <c:pt idx="2825">
                  <c:v>11.9832618200165</c:v>
                </c:pt>
                <c:pt idx="2826">
                  <c:v>12.7457330239199</c:v>
                </c:pt>
                <c:pt idx="2827">
                  <c:v>10.3858132807463</c:v>
                </c:pt>
                <c:pt idx="2828">
                  <c:v>11.7737884619474</c:v>
                </c:pt>
                <c:pt idx="2829">
                  <c:v>13.7270403602115</c:v>
                </c:pt>
                <c:pt idx="2830">
                  <c:v>11.8256374539418</c:v>
                </c:pt>
                <c:pt idx="2831">
                  <c:v>13.38509439996831</c:v>
                </c:pt>
                <c:pt idx="2832">
                  <c:v>17.0330924051232</c:v>
                </c:pt>
                <c:pt idx="2833">
                  <c:v>10.6737009598626</c:v>
                </c:pt>
                <c:pt idx="2834">
                  <c:v>11.2983108246686</c:v>
                </c:pt>
                <c:pt idx="2835">
                  <c:v>13.7043441906103</c:v>
                </c:pt>
                <c:pt idx="2836">
                  <c:v>11.0028032872321</c:v>
                </c:pt>
                <c:pt idx="2837">
                  <c:v>10.0499431843627</c:v>
                </c:pt>
                <c:pt idx="2838">
                  <c:v>16.08585223870518</c:v>
                </c:pt>
                <c:pt idx="2839">
                  <c:v>13.1137622734147</c:v>
                </c:pt>
                <c:pt idx="2840">
                  <c:v>13.4066675330522</c:v>
                </c:pt>
                <c:pt idx="2841">
                  <c:v>12.3007239805552</c:v>
                </c:pt>
                <c:pt idx="2842">
                  <c:v>11.1858747140811</c:v>
                </c:pt>
                <c:pt idx="2843">
                  <c:v>11.9506383871211</c:v>
                </c:pt>
                <c:pt idx="2844">
                  <c:v>11.7395492944429</c:v>
                </c:pt>
                <c:pt idx="2845">
                  <c:v>13.7858490750389</c:v>
                </c:pt>
                <c:pt idx="2846">
                  <c:v>10.7778761281694</c:v>
                </c:pt>
                <c:pt idx="2847">
                  <c:v>16.04876555802129</c:v>
                </c:pt>
                <c:pt idx="2848">
                  <c:v>13.9710148173706</c:v>
                </c:pt>
                <c:pt idx="2849">
                  <c:v>10.3870413209803</c:v>
                </c:pt>
                <c:pt idx="2850">
                  <c:v>14.9225887602274</c:v>
                </c:pt>
                <c:pt idx="2851">
                  <c:v>11.3239394308727</c:v>
                </c:pt>
                <c:pt idx="2852">
                  <c:v>10.0511251168166</c:v>
                </c:pt>
                <c:pt idx="2853">
                  <c:v>14.1903112387305</c:v>
                </c:pt>
                <c:pt idx="2854">
                  <c:v>10.4713569438678</c:v>
                </c:pt>
                <c:pt idx="2855">
                  <c:v>11.4430604812711</c:v>
                </c:pt>
                <c:pt idx="2856">
                  <c:v>12.5359163410979</c:v>
                </c:pt>
                <c:pt idx="2857">
                  <c:v>11.1294553772305</c:v>
                </c:pt>
                <c:pt idx="2858">
                  <c:v>14.548278370633</c:v>
                </c:pt>
                <c:pt idx="2859">
                  <c:v>13.5632171236629</c:v>
                </c:pt>
                <c:pt idx="2860">
                  <c:v>10.9805430868952</c:v>
                </c:pt>
                <c:pt idx="2861">
                  <c:v>14.4399174330969</c:v>
                </c:pt>
                <c:pt idx="2862">
                  <c:v>14.5694027967187</c:v>
                </c:pt>
                <c:pt idx="2863">
                  <c:v>12.865099957115</c:v>
                </c:pt>
                <c:pt idx="2864">
                  <c:v>15.0098870251981</c:v>
                </c:pt>
                <c:pt idx="2865">
                  <c:v>11.9419020753167</c:v>
                </c:pt>
                <c:pt idx="2866">
                  <c:v>15.1167778673757</c:v>
                </c:pt>
                <c:pt idx="2867">
                  <c:v>9.544945375048478</c:v>
                </c:pt>
                <c:pt idx="2868">
                  <c:v>12.5940339613447</c:v>
                </c:pt>
                <c:pt idx="2869">
                  <c:v>12.2212394177964</c:v>
                </c:pt>
                <c:pt idx="2870">
                  <c:v>10.5855287355457</c:v>
                </c:pt>
                <c:pt idx="2871">
                  <c:v>11.7227495536935</c:v>
                </c:pt>
                <c:pt idx="2872">
                  <c:v>9.08084635639581</c:v>
                </c:pt>
                <c:pt idx="2873">
                  <c:v>12.7861234867906</c:v>
                </c:pt>
                <c:pt idx="2874">
                  <c:v>13.0410835090908</c:v>
                </c:pt>
                <c:pt idx="2875">
                  <c:v>10.4494247407896</c:v>
                </c:pt>
                <c:pt idx="2876">
                  <c:v>14.4573206329683</c:v>
                </c:pt>
                <c:pt idx="2877">
                  <c:v>10.6709930932473</c:v>
                </c:pt>
                <c:pt idx="2878">
                  <c:v>11.2303326140734</c:v>
                </c:pt>
                <c:pt idx="2879">
                  <c:v>12.5424395493907</c:v>
                </c:pt>
                <c:pt idx="2880">
                  <c:v>14.5687762476385</c:v>
                </c:pt>
                <c:pt idx="2881">
                  <c:v>14.3314345322312</c:v>
                </c:pt>
                <c:pt idx="2882">
                  <c:v>9.26963464364018</c:v>
                </c:pt>
                <c:pt idx="2883">
                  <c:v>15.5614010587594</c:v>
                </c:pt>
                <c:pt idx="2884">
                  <c:v>15.4730739002948</c:v>
                </c:pt>
                <c:pt idx="2885">
                  <c:v>10.7732409378812</c:v>
                </c:pt>
                <c:pt idx="2886">
                  <c:v>13.3992215820846</c:v>
                </c:pt>
                <c:pt idx="2887">
                  <c:v>12.303808383372</c:v>
                </c:pt>
                <c:pt idx="2888">
                  <c:v>11.1692492404786</c:v>
                </c:pt>
                <c:pt idx="2889">
                  <c:v>9.7463995777449</c:v>
                </c:pt>
                <c:pt idx="2890">
                  <c:v>11.8829696718956</c:v>
                </c:pt>
                <c:pt idx="2891">
                  <c:v>10.4631963523256</c:v>
                </c:pt>
                <c:pt idx="2892">
                  <c:v>9.03636665697124</c:v>
                </c:pt>
                <c:pt idx="2893">
                  <c:v>12.4737666984717</c:v>
                </c:pt>
                <c:pt idx="2894">
                  <c:v>15.1510720201162</c:v>
                </c:pt>
                <c:pt idx="2895">
                  <c:v>10.7379442376479</c:v>
                </c:pt>
                <c:pt idx="2896">
                  <c:v>13.6490904780966</c:v>
                </c:pt>
                <c:pt idx="2897">
                  <c:v>12.9402741675375</c:v>
                </c:pt>
                <c:pt idx="2898">
                  <c:v>13.8208590398325</c:v>
                </c:pt>
                <c:pt idx="2899">
                  <c:v>11.3842589402344</c:v>
                </c:pt>
                <c:pt idx="2900">
                  <c:v>12.0765632020329</c:v>
                </c:pt>
                <c:pt idx="2901">
                  <c:v>16.14398628137328</c:v>
                </c:pt>
                <c:pt idx="2902">
                  <c:v>13.3584123038524</c:v>
                </c:pt>
                <c:pt idx="2903">
                  <c:v>13.994593228785</c:v>
                </c:pt>
                <c:pt idx="2904">
                  <c:v>11.9602482328202</c:v>
                </c:pt>
                <c:pt idx="2905">
                  <c:v>10.9358686654902</c:v>
                </c:pt>
                <c:pt idx="2906">
                  <c:v>12.8562581994663</c:v>
                </c:pt>
                <c:pt idx="2907">
                  <c:v>14.3166678837514</c:v>
                </c:pt>
                <c:pt idx="2908">
                  <c:v>11.9964356641231</c:v>
                </c:pt>
                <c:pt idx="2909">
                  <c:v>11.3754953312495</c:v>
                </c:pt>
                <c:pt idx="2910">
                  <c:v>14.5035433086125</c:v>
                </c:pt>
                <c:pt idx="2911">
                  <c:v>13.855420378054</c:v>
                </c:pt>
                <c:pt idx="2912">
                  <c:v>15.8580085914325</c:v>
                </c:pt>
                <c:pt idx="2913">
                  <c:v>13.7733756791646</c:v>
                </c:pt>
                <c:pt idx="2914">
                  <c:v>12.9391512706088</c:v>
                </c:pt>
                <c:pt idx="2915">
                  <c:v>8.96881561940843</c:v>
                </c:pt>
                <c:pt idx="2916">
                  <c:v>12.556678367845</c:v>
                </c:pt>
                <c:pt idx="2917">
                  <c:v>11.6787064821669</c:v>
                </c:pt>
                <c:pt idx="2918">
                  <c:v>14.344304980857</c:v>
                </c:pt>
                <c:pt idx="2919">
                  <c:v>12.5798178376443</c:v>
                </c:pt>
                <c:pt idx="2920">
                  <c:v>14.5552916909091</c:v>
                </c:pt>
                <c:pt idx="2921">
                  <c:v>14.2242397581362</c:v>
                </c:pt>
                <c:pt idx="2922">
                  <c:v>11.5251604737915</c:v>
                </c:pt>
                <c:pt idx="2923">
                  <c:v>15.1331857516496</c:v>
                </c:pt>
                <c:pt idx="2924">
                  <c:v>13.5424238155252</c:v>
                </c:pt>
                <c:pt idx="2925">
                  <c:v>11.9098088657385</c:v>
                </c:pt>
                <c:pt idx="2926">
                  <c:v>11.2314910716568</c:v>
                </c:pt>
                <c:pt idx="2927">
                  <c:v>13.7153016534009</c:v>
                </c:pt>
                <c:pt idx="2928">
                  <c:v>15.0013143820858</c:v>
                </c:pt>
                <c:pt idx="2929">
                  <c:v>13.9914017203575</c:v>
                </c:pt>
                <c:pt idx="2930">
                  <c:v>13.6134799643175</c:v>
                </c:pt>
                <c:pt idx="2931">
                  <c:v>11.376883297996</c:v>
                </c:pt>
                <c:pt idx="2932">
                  <c:v>12.4350487762954</c:v>
                </c:pt>
                <c:pt idx="2933">
                  <c:v>12.9034253250267</c:v>
                </c:pt>
                <c:pt idx="2934">
                  <c:v>12.7770093340315</c:v>
                </c:pt>
                <c:pt idx="2935">
                  <c:v>10.9640226543426</c:v>
                </c:pt>
                <c:pt idx="2936">
                  <c:v>12.1207776848961</c:v>
                </c:pt>
                <c:pt idx="2937">
                  <c:v>11.8480243530852</c:v>
                </c:pt>
                <c:pt idx="2938">
                  <c:v>13.115993380007</c:v>
                </c:pt>
                <c:pt idx="2939">
                  <c:v>14.0581676751854</c:v>
                </c:pt>
                <c:pt idx="2940">
                  <c:v>14.1834446991359</c:v>
                </c:pt>
                <c:pt idx="2941">
                  <c:v>11.841334959767</c:v>
                </c:pt>
                <c:pt idx="2942">
                  <c:v>15.4769719239866</c:v>
                </c:pt>
                <c:pt idx="2943">
                  <c:v>15.401946035909</c:v>
                </c:pt>
                <c:pt idx="2944">
                  <c:v>10.4758220224227</c:v>
                </c:pt>
                <c:pt idx="2945">
                  <c:v>12.542585085234</c:v>
                </c:pt>
                <c:pt idx="2946">
                  <c:v>10.6462871317651</c:v>
                </c:pt>
                <c:pt idx="2947">
                  <c:v>13.4604381394843</c:v>
                </c:pt>
                <c:pt idx="2948">
                  <c:v>12.6525271644948</c:v>
                </c:pt>
                <c:pt idx="2949">
                  <c:v>13.8177542870554</c:v>
                </c:pt>
                <c:pt idx="2950">
                  <c:v>15.8209381691119</c:v>
                </c:pt>
                <c:pt idx="2951">
                  <c:v>13.2048215808612</c:v>
                </c:pt>
                <c:pt idx="2952">
                  <c:v>12.5960814327621</c:v>
                </c:pt>
                <c:pt idx="2953">
                  <c:v>13.7758554744468</c:v>
                </c:pt>
                <c:pt idx="2954">
                  <c:v>12.5516405377876</c:v>
                </c:pt>
                <c:pt idx="2955">
                  <c:v>16.2630444822204</c:v>
                </c:pt>
                <c:pt idx="2956">
                  <c:v>10.6849184177625</c:v>
                </c:pt>
                <c:pt idx="2957">
                  <c:v>12.8837820866835</c:v>
                </c:pt>
                <c:pt idx="2958">
                  <c:v>14.6657627646207</c:v>
                </c:pt>
                <c:pt idx="2959">
                  <c:v>13.3617756063798</c:v>
                </c:pt>
                <c:pt idx="2960">
                  <c:v>11.4652348705855</c:v>
                </c:pt>
                <c:pt idx="2961">
                  <c:v>14.316878233558</c:v>
                </c:pt>
                <c:pt idx="2962">
                  <c:v>12.1287360462748</c:v>
                </c:pt>
                <c:pt idx="2963">
                  <c:v>11.9301408362636</c:v>
                </c:pt>
                <c:pt idx="2964">
                  <c:v>11.9776392762354</c:v>
                </c:pt>
                <c:pt idx="2965">
                  <c:v>10.9736840963326</c:v>
                </c:pt>
                <c:pt idx="2966">
                  <c:v>11.9929493183148</c:v>
                </c:pt>
                <c:pt idx="2967">
                  <c:v>12.2924230367339</c:v>
                </c:pt>
                <c:pt idx="2968">
                  <c:v>12.4491946771071</c:v>
                </c:pt>
                <c:pt idx="2969">
                  <c:v>10.915553929207</c:v>
                </c:pt>
                <c:pt idx="2970">
                  <c:v>13.2076784018115</c:v>
                </c:pt>
                <c:pt idx="2971">
                  <c:v>9.22754553939195</c:v>
                </c:pt>
                <c:pt idx="2972">
                  <c:v>11.6869306169452</c:v>
                </c:pt>
                <c:pt idx="2973">
                  <c:v>12.6391081485276</c:v>
                </c:pt>
                <c:pt idx="2974">
                  <c:v>12.0079661547441</c:v>
                </c:pt>
                <c:pt idx="2975">
                  <c:v>12.6334949819872</c:v>
                </c:pt>
                <c:pt idx="2976">
                  <c:v>10.2340375436425</c:v>
                </c:pt>
                <c:pt idx="2977">
                  <c:v>11.8654532933055</c:v>
                </c:pt>
                <c:pt idx="2978">
                  <c:v>12.428712045179</c:v>
                </c:pt>
                <c:pt idx="2979">
                  <c:v>15.3715947864163</c:v>
                </c:pt>
                <c:pt idx="2980">
                  <c:v>14.5455488222072</c:v>
                </c:pt>
                <c:pt idx="2981">
                  <c:v>12.3654176444275</c:v>
                </c:pt>
                <c:pt idx="2982">
                  <c:v>8.761355170551482</c:v>
                </c:pt>
                <c:pt idx="2983">
                  <c:v>11.9406477854515</c:v>
                </c:pt>
                <c:pt idx="2984">
                  <c:v>12.0769976481502</c:v>
                </c:pt>
                <c:pt idx="2985">
                  <c:v>12.3669859337158</c:v>
                </c:pt>
                <c:pt idx="2986">
                  <c:v>12.0331610526555</c:v>
                </c:pt>
                <c:pt idx="2987">
                  <c:v>11.3617554645497</c:v>
                </c:pt>
                <c:pt idx="2988">
                  <c:v>12.1851747022246</c:v>
                </c:pt>
                <c:pt idx="2989">
                  <c:v>12.8099813422084</c:v>
                </c:pt>
                <c:pt idx="2990">
                  <c:v>10.8089404170433</c:v>
                </c:pt>
                <c:pt idx="2991">
                  <c:v>13.9554085226739</c:v>
                </c:pt>
                <c:pt idx="2992">
                  <c:v>15.3521130296867</c:v>
                </c:pt>
                <c:pt idx="2993">
                  <c:v>13.6252920904109</c:v>
                </c:pt>
                <c:pt idx="2994">
                  <c:v>10.3719860686012</c:v>
                </c:pt>
                <c:pt idx="2995">
                  <c:v>11.1244409292235</c:v>
                </c:pt>
                <c:pt idx="2996">
                  <c:v>13.2131789614243</c:v>
                </c:pt>
                <c:pt idx="2997">
                  <c:v>12.6316041437905</c:v>
                </c:pt>
                <c:pt idx="2998">
                  <c:v>10.3596479467104</c:v>
                </c:pt>
                <c:pt idx="2999">
                  <c:v>10.5971904907461</c:v>
                </c:pt>
                <c:pt idx="3000">
                  <c:v>13.6279739151439</c:v>
                </c:pt>
                <c:pt idx="3001">
                  <c:v>14.9688886755282</c:v>
                </c:pt>
                <c:pt idx="3002">
                  <c:v>13.5622382540234</c:v>
                </c:pt>
                <c:pt idx="3003">
                  <c:v>12.8620339241639</c:v>
                </c:pt>
                <c:pt idx="3004">
                  <c:v>12.7411282910644</c:v>
                </c:pt>
                <c:pt idx="3005">
                  <c:v>13.149663793131</c:v>
                </c:pt>
                <c:pt idx="3006">
                  <c:v>9.93445855256633</c:v>
                </c:pt>
                <c:pt idx="3007">
                  <c:v>14.1071469347117</c:v>
                </c:pt>
                <c:pt idx="3008">
                  <c:v>10.2510034675871</c:v>
                </c:pt>
                <c:pt idx="3009">
                  <c:v>12.4677465103719</c:v>
                </c:pt>
                <c:pt idx="3010">
                  <c:v>11.7360924050011</c:v>
                </c:pt>
                <c:pt idx="3011">
                  <c:v>11.7645825830754</c:v>
                </c:pt>
                <c:pt idx="3012">
                  <c:v>13.1838286292965</c:v>
                </c:pt>
                <c:pt idx="3013">
                  <c:v>14.4661896663336</c:v>
                </c:pt>
                <c:pt idx="3014">
                  <c:v>11.8395264618368</c:v>
                </c:pt>
                <c:pt idx="3015">
                  <c:v>13.79779161913</c:v>
                </c:pt>
                <c:pt idx="3016">
                  <c:v>13.4120774870671</c:v>
                </c:pt>
                <c:pt idx="3017">
                  <c:v>11.5531597771247</c:v>
                </c:pt>
                <c:pt idx="3018">
                  <c:v>10.9669289157955</c:v>
                </c:pt>
                <c:pt idx="3019">
                  <c:v>13.0167081425301</c:v>
                </c:pt>
                <c:pt idx="3020">
                  <c:v>13.1806933543152</c:v>
                </c:pt>
                <c:pt idx="3021">
                  <c:v>12.6725457610131</c:v>
                </c:pt>
                <c:pt idx="3022">
                  <c:v>12.9905321423652</c:v>
                </c:pt>
                <c:pt idx="3023">
                  <c:v>13.970766383111</c:v>
                </c:pt>
                <c:pt idx="3024">
                  <c:v>10.564913912926</c:v>
                </c:pt>
                <c:pt idx="3025">
                  <c:v>16.5341297337585</c:v>
                </c:pt>
                <c:pt idx="3026">
                  <c:v>9.45940652924988</c:v>
                </c:pt>
                <c:pt idx="3027">
                  <c:v>12.836390538582</c:v>
                </c:pt>
                <c:pt idx="3028">
                  <c:v>11.8396548323308</c:v>
                </c:pt>
                <c:pt idx="3029">
                  <c:v>13.9589546789113</c:v>
                </c:pt>
                <c:pt idx="3030">
                  <c:v>14.5740354843714</c:v>
                </c:pt>
                <c:pt idx="3031">
                  <c:v>11.6694529168318</c:v>
                </c:pt>
                <c:pt idx="3032">
                  <c:v>13.4445041965134</c:v>
                </c:pt>
                <c:pt idx="3033">
                  <c:v>11.6296328394861</c:v>
                </c:pt>
                <c:pt idx="3034">
                  <c:v>12.964004793005</c:v>
                </c:pt>
                <c:pt idx="3035">
                  <c:v>13.775268413291</c:v>
                </c:pt>
                <c:pt idx="3036">
                  <c:v>13.0515124773825</c:v>
                </c:pt>
                <c:pt idx="3037">
                  <c:v>11.1503044266987</c:v>
                </c:pt>
                <c:pt idx="3038">
                  <c:v>14.1044621610966</c:v>
                </c:pt>
                <c:pt idx="3039">
                  <c:v>13.4430976149288</c:v>
                </c:pt>
                <c:pt idx="3040">
                  <c:v>11.2323636472172</c:v>
                </c:pt>
                <c:pt idx="3041">
                  <c:v>14.5285641538153</c:v>
                </c:pt>
                <c:pt idx="3042">
                  <c:v>12.3179288660002</c:v>
                </c:pt>
                <c:pt idx="3043">
                  <c:v>14.6543440129697</c:v>
                </c:pt>
                <c:pt idx="3044">
                  <c:v>12.1736706189268</c:v>
                </c:pt>
                <c:pt idx="3045">
                  <c:v>10.3011840733854</c:v>
                </c:pt>
                <c:pt idx="3046">
                  <c:v>11.9982802595866</c:v>
                </c:pt>
                <c:pt idx="3047">
                  <c:v>12.6397519361656</c:v>
                </c:pt>
                <c:pt idx="3048">
                  <c:v>13.3593278056856</c:v>
                </c:pt>
                <c:pt idx="3049">
                  <c:v>14.4028224068391</c:v>
                </c:pt>
                <c:pt idx="3050">
                  <c:v>13.0939671363577</c:v>
                </c:pt>
                <c:pt idx="3051">
                  <c:v>14.109132465829</c:v>
                </c:pt>
                <c:pt idx="3052">
                  <c:v>8.59471651205679</c:v>
                </c:pt>
                <c:pt idx="3053">
                  <c:v>10.1987920279502</c:v>
                </c:pt>
                <c:pt idx="3054">
                  <c:v>10.6078757696394</c:v>
                </c:pt>
                <c:pt idx="3055">
                  <c:v>13.1585360741741</c:v>
                </c:pt>
                <c:pt idx="3056">
                  <c:v>12.9230331478038</c:v>
                </c:pt>
                <c:pt idx="3057">
                  <c:v>13.8767019089519</c:v>
                </c:pt>
                <c:pt idx="3058">
                  <c:v>9.72456471704982</c:v>
                </c:pt>
                <c:pt idx="3059">
                  <c:v>12.6281347797295</c:v>
                </c:pt>
                <c:pt idx="3060">
                  <c:v>14.8299940544013</c:v>
                </c:pt>
                <c:pt idx="3061">
                  <c:v>13.5786944746635</c:v>
                </c:pt>
                <c:pt idx="3062">
                  <c:v>11.7179867731315</c:v>
                </c:pt>
                <c:pt idx="3063">
                  <c:v>11.3635612973499</c:v>
                </c:pt>
                <c:pt idx="3064">
                  <c:v>11.0582325104438</c:v>
                </c:pt>
                <c:pt idx="3065">
                  <c:v>10.4214768606182</c:v>
                </c:pt>
                <c:pt idx="3066">
                  <c:v>11.8664716818376</c:v>
                </c:pt>
                <c:pt idx="3067">
                  <c:v>9.247528236119566</c:v>
                </c:pt>
                <c:pt idx="3068">
                  <c:v>14.070617388858</c:v>
                </c:pt>
                <c:pt idx="3069">
                  <c:v>13.0312583448601</c:v>
                </c:pt>
                <c:pt idx="3070">
                  <c:v>15.1892421707365</c:v>
                </c:pt>
                <c:pt idx="3071">
                  <c:v>10.3542525514182</c:v>
                </c:pt>
                <c:pt idx="3072">
                  <c:v>13.1600031709989</c:v>
                </c:pt>
                <c:pt idx="3073">
                  <c:v>14.7036135844988</c:v>
                </c:pt>
                <c:pt idx="3074">
                  <c:v>10.7755762552392</c:v>
                </c:pt>
                <c:pt idx="3075">
                  <c:v>15.2973853936083</c:v>
                </c:pt>
                <c:pt idx="3076">
                  <c:v>9.01056182676597</c:v>
                </c:pt>
                <c:pt idx="3077">
                  <c:v>13.3045894132273</c:v>
                </c:pt>
                <c:pt idx="3078">
                  <c:v>10.3642799049868</c:v>
                </c:pt>
                <c:pt idx="3079">
                  <c:v>14.2016795707426</c:v>
                </c:pt>
                <c:pt idx="3080">
                  <c:v>12.2265408097376</c:v>
                </c:pt>
                <c:pt idx="3081">
                  <c:v>12.9607431769595</c:v>
                </c:pt>
                <c:pt idx="3082">
                  <c:v>15.2227799361752</c:v>
                </c:pt>
                <c:pt idx="3083">
                  <c:v>10.5070317313132</c:v>
                </c:pt>
                <c:pt idx="3084">
                  <c:v>11.6746005373276</c:v>
                </c:pt>
                <c:pt idx="3085">
                  <c:v>11.7545706059529</c:v>
                </c:pt>
                <c:pt idx="3086">
                  <c:v>15.4156127461151</c:v>
                </c:pt>
                <c:pt idx="3087">
                  <c:v>12.1047718537586</c:v>
                </c:pt>
                <c:pt idx="3088">
                  <c:v>11.8934103709666</c:v>
                </c:pt>
                <c:pt idx="3089">
                  <c:v>12.8086345747062</c:v>
                </c:pt>
                <c:pt idx="3090">
                  <c:v>13.1870924178207</c:v>
                </c:pt>
                <c:pt idx="3091">
                  <c:v>14.1664635097014</c:v>
                </c:pt>
                <c:pt idx="3092">
                  <c:v>12.5705457948218</c:v>
                </c:pt>
                <c:pt idx="3093">
                  <c:v>12.8153591353739</c:v>
                </c:pt>
                <c:pt idx="3094">
                  <c:v>10.8768740326248</c:v>
                </c:pt>
                <c:pt idx="3095">
                  <c:v>13.2017508420022</c:v>
                </c:pt>
                <c:pt idx="3096">
                  <c:v>12.6727290681746</c:v>
                </c:pt>
                <c:pt idx="3097">
                  <c:v>12.7622429393044</c:v>
                </c:pt>
                <c:pt idx="3098">
                  <c:v>11.0841419391059</c:v>
                </c:pt>
                <c:pt idx="3099">
                  <c:v>15.0225374550811</c:v>
                </c:pt>
                <c:pt idx="3100">
                  <c:v>10.6688555933962</c:v>
                </c:pt>
                <c:pt idx="3101">
                  <c:v>15.2233905078914</c:v>
                </c:pt>
                <c:pt idx="3102">
                  <c:v>9.6047188323683</c:v>
                </c:pt>
                <c:pt idx="3103">
                  <c:v>13.9011274830608</c:v>
                </c:pt>
                <c:pt idx="3104">
                  <c:v>10.1816755999189</c:v>
                </c:pt>
                <c:pt idx="3105">
                  <c:v>13.5643811735725</c:v>
                </c:pt>
                <c:pt idx="3106">
                  <c:v>16.1128719768867</c:v>
                </c:pt>
                <c:pt idx="3107">
                  <c:v>8.4457469387211</c:v>
                </c:pt>
                <c:pt idx="3108">
                  <c:v>14.0560411149535</c:v>
                </c:pt>
                <c:pt idx="3109">
                  <c:v>14.2693657835414</c:v>
                </c:pt>
                <c:pt idx="3110">
                  <c:v>12.3025266563327</c:v>
                </c:pt>
                <c:pt idx="3111">
                  <c:v>13.4173353228029</c:v>
                </c:pt>
                <c:pt idx="3112">
                  <c:v>12.9461823910844</c:v>
                </c:pt>
                <c:pt idx="3113">
                  <c:v>10.922608197058</c:v>
                </c:pt>
                <c:pt idx="3114">
                  <c:v>13.92126488192</c:v>
                </c:pt>
                <c:pt idx="3115">
                  <c:v>13.0372778372231</c:v>
                </c:pt>
                <c:pt idx="3116">
                  <c:v>12.5692598853271</c:v>
                </c:pt>
                <c:pt idx="3117">
                  <c:v>12.6751210285412</c:v>
                </c:pt>
                <c:pt idx="3118">
                  <c:v>10.5691130906757</c:v>
                </c:pt>
                <c:pt idx="3119">
                  <c:v>14.7146162766044</c:v>
                </c:pt>
                <c:pt idx="3120">
                  <c:v>15.0422596925481</c:v>
                </c:pt>
                <c:pt idx="3121">
                  <c:v>12.5806147976572</c:v>
                </c:pt>
                <c:pt idx="3122">
                  <c:v>10.8775224191052</c:v>
                </c:pt>
                <c:pt idx="3123">
                  <c:v>13.3510765840361</c:v>
                </c:pt>
                <c:pt idx="3124">
                  <c:v>11.8443299225111</c:v>
                </c:pt>
                <c:pt idx="3125">
                  <c:v>12.3092083629643</c:v>
                </c:pt>
                <c:pt idx="3126">
                  <c:v>12.6295289210634</c:v>
                </c:pt>
                <c:pt idx="3127">
                  <c:v>13.77381786503</c:v>
                </c:pt>
                <c:pt idx="3128">
                  <c:v>10.6387719377607</c:v>
                </c:pt>
                <c:pt idx="3129">
                  <c:v>13.9369754398137</c:v>
                </c:pt>
                <c:pt idx="3130">
                  <c:v>15.4048682867675</c:v>
                </c:pt>
                <c:pt idx="3131">
                  <c:v>12.5633811649636</c:v>
                </c:pt>
                <c:pt idx="3132">
                  <c:v>14.8598356642779</c:v>
                </c:pt>
                <c:pt idx="3133">
                  <c:v>15.9390363668796</c:v>
                </c:pt>
                <c:pt idx="3134">
                  <c:v>12.7696891355977</c:v>
                </c:pt>
                <c:pt idx="3135">
                  <c:v>11.8640695218326</c:v>
                </c:pt>
                <c:pt idx="3136">
                  <c:v>11.0791439814687</c:v>
                </c:pt>
                <c:pt idx="3137">
                  <c:v>10.6337671056382</c:v>
                </c:pt>
                <c:pt idx="3138">
                  <c:v>14.3695482078209</c:v>
                </c:pt>
                <c:pt idx="3139">
                  <c:v>12.487051619011</c:v>
                </c:pt>
                <c:pt idx="3140">
                  <c:v>16.0669213012375</c:v>
                </c:pt>
                <c:pt idx="3141">
                  <c:v>11.4452224851303</c:v>
                </c:pt>
                <c:pt idx="3142">
                  <c:v>11.1464797122609</c:v>
                </c:pt>
                <c:pt idx="3143">
                  <c:v>12.6492636514877</c:v>
                </c:pt>
                <c:pt idx="3144">
                  <c:v>13.2857825951159</c:v>
                </c:pt>
                <c:pt idx="3145">
                  <c:v>12.9339407766058</c:v>
                </c:pt>
                <c:pt idx="3146">
                  <c:v>14.4414205135075</c:v>
                </c:pt>
                <c:pt idx="3147">
                  <c:v>14.89553061608161</c:v>
                </c:pt>
                <c:pt idx="3148">
                  <c:v>10.0733027829241</c:v>
                </c:pt>
                <c:pt idx="3149">
                  <c:v>11.7579673933208</c:v>
                </c:pt>
                <c:pt idx="3150">
                  <c:v>11.8350814890896</c:v>
                </c:pt>
                <c:pt idx="3151">
                  <c:v>10.9835509804734</c:v>
                </c:pt>
                <c:pt idx="3152">
                  <c:v>12.7797592194915</c:v>
                </c:pt>
                <c:pt idx="3153">
                  <c:v>11.5787115847458</c:v>
                </c:pt>
                <c:pt idx="3154">
                  <c:v>8.88363214731082</c:v>
                </c:pt>
                <c:pt idx="3155">
                  <c:v>13.7241020886415</c:v>
                </c:pt>
                <c:pt idx="3156">
                  <c:v>10.5435181505276</c:v>
                </c:pt>
                <c:pt idx="3157">
                  <c:v>11.3189326412045</c:v>
                </c:pt>
                <c:pt idx="3158">
                  <c:v>11.8772559081692</c:v>
                </c:pt>
                <c:pt idx="3159">
                  <c:v>12.5853670309963</c:v>
                </c:pt>
                <c:pt idx="3160">
                  <c:v>10.6964361219536</c:v>
                </c:pt>
                <c:pt idx="3161">
                  <c:v>9.99521161417127</c:v>
                </c:pt>
                <c:pt idx="3162">
                  <c:v>10.6915809480913</c:v>
                </c:pt>
                <c:pt idx="3163">
                  <c:v>10.5575614306988</c:v>
                </c:pt>
                <c:pt idx="3164">
                  <c:v>11.13034078665</c:v>
                </c:pt>
                <c:pt idx="3165">
                  <c:v>14.8816486636456</c:v>
                </c:pt>
                <c:pt idx="3166">
                  <c:v>11.3925048782783</c:v>
                </c:pt>
                <c:pt idx="3167">
                  <c:v>11.6711778679812</c:v>
                </c:pt>
                <c:pt idx="3168">
                  <c:v>12.7373885215338</c:v>
                </c:pt>
                <c:pt idx="3169">
                  <c:v>10.898324036819</c:v>
                </c:pt>
                <c:pt idx="3170">
                  <c:v>10.3541936658202</c:v>
                </c:pt>
                <c:pt idx="3171">
                  <c:v>15.3125303370096</c:v>
                </c:pt>
                <c:pt idx="3172">
                  <c:v>11.7324560688754</c:v>
                </c:pt>
                <c:pt idx="3173">
                  <c:v>12.1583231186816</c:v>
                </c:pt>
                <c:pt idx="3174">
                  <c:v>11.382541936693</c:v>
                </c:pt>
                <c:pt idx="3175">
                  <c:v>14.7303406859174</c:v>
                </c:pt>
                <c:pt idx="3176">
                  <c:v>11.8534710177451</c:v>
                </c:pt>
                <c:pt idx="3177">
                  <c:v>14.4959279809524</c:v>
                </c:pt>
                <c:pt idx="3178">
                  <c:v>13.8453417595922</c:v>
                </c:pt>
                <c:pt idx="3179">
                  <c:v>12.6830271554766</c:v>
                </c:pt>
                <c:pt idx="3180">
                  <c:v>11.9775910437023</c:v>
                </c:pt>
                <c:pt idx="3181">
                  <c:v>12.0955212146169</c:v>
                </c:pt>
                <c:pt idx="3182">
                  <c:v>9.90808042570507</c:v>
                </c:pt>
                <c:pt idx="3183">
                  <c:v>9.97373835645936</c:v>
                </c:pt>
                <c:pt idx="3184">
                  <c:v>9.723306307098548</c:v>
                </c:pt>
                <c:pt idx="3185">
                  <c:v>10.9518704049461</c:v>
                </c:pt>
                <c:pt idx="3186">
                  <c:v>9.56828018232304</c:v>
                </c:pt>
                <c:pt idx="3187">
                  <c:v>15.2694113749378</c:v>
                </c:pt>
                <c:pt idx="3188">
                  <c:v>10.733391500484</c:v>
                </c:pt>
                <c:pt idx="3189">
                  <c:v>13.1030928285098</c:v>
                </c:pt>
                <c:pt idx="3190">
                  <c:v>15.9722151374031</c:v>
                </c:pt>
                <c:pt idx="3191">
                  <c:v>9.75656489365029</c:v>
                </c:pt>
                <c:pt idx="3192">
                  <c:v>13.4145421912232</c:v>
                </c:pt>
                <c:pt idx="3193">
                  <c:v>12.6194455740764</c:v>
                </c:pt>
                <c:pt idx="3194">
                  <c:v>16.24976550896978</c:v>
                </c:pt>
                <c:pt idx="3195">
                  <c:v>14.6396462512901</c:v>
                </c:pt>
                <c:pt idx="3196">
                  <c:v>14.3290329172707</c:v>
                </c:pt>
                <c:pt idx="3197">
                  <c:v>12.396670473685</c:v>
                </c:pt>
                <c:pt idx="3198">
                  <c:v>10.1858990447363</c:v>
                </c:pt>
                <c:pt idx="3199">
                  <c:v>14.3526364908708</c:v>
                </c:pt>
                <c:pt idx="3200">
                  <c:v>10.0388759921653</c:v>
                </c:pt>
                <c:pt idx="3201">
                  <c:v>14.0214289076154</c:v>
                </c:pt>
                <c:pt idx="3202">
                  <c:v>12.9336702642045</c:v>
                </c:pt>
                <c:pt idx="3203">
                  <c:v>11.938270086574</c:v>
                </c:pt>
                <c:pt idx="3204">
                  <c:v>9.048945086278277</c:v>
                </c:pt>
                <c:pt idx="3205">
                  <c:v>13.9512451107767</c:v>
                </c:pt>
                <c:pt idx="3206">
                  <c:v>15.0473892549767</c:v>
                </c:pt>
                <c:pt idx="3207">
                  <c:v>11.5499007565057</c:v>
                </c:pt>
                <c:pt idx="3208">
                  <c:v>12.2722634484087</c:v>
                </c:pt>
                <c:pt idx="3209">
                  <c:v>13.4868060829597</c:v>
                </c:pt>
                <c:pt idx="3210">
                  <c:v>13.2043748746875</c:v>
                </c:pt>
                <c:pt idx="3211">
                  <c:v>12.3099972929162</c:v>
                </c:pt>
                <c:pt idx="3212">
                  <c:v>12.7534724442372</c:v>
                </c:pt>
                <c:pt idx="3213">
                  <c:v>13.7304214734138</c:v>
                </c:pt>
                <c:pt idx="3214">
                  <c:v>12.1243702263864</c:v>
                </c:pt>
                <c:pt idx="3215">
                  <c:v>10.8601329382925</c:v>
                </c:pt>
                <c:pt idx="3216">
                  <c:v>12.5096729978036</c:v>
                </c:pt>
                <c:pt idx="3217">
                  <c:v>11.519104357514</c:v>
                </c:pt>
                <c:pt idx="3218">
                  <c:v>13.8028019920508</c:v>
                </c:pt>
                <c:pt idx="3219">
                  <c:v>13.7702732877178</c:v>
                </c:pt>
                <c:pt idx="3220">
                  <c:v>13.5198982944759</c:v>
                </c:pt>
                <c:pt idx="3221">
                  <c:v>11.4015065848297</c:v>
                </c:pt>
                <c:pt idx="3222">
                  <c:v>12.0890116375035</c:v>
                </c:pt>
                <c:pt idx="3223">
                  <c:v>10.6352187913992</c:v>
                </c:pt>
                <c:pt idx="3224">
                  <c:v>12.2894325041473</c:v>
                </c:pt>
                <c:pt idx="3225">
                  <c:v>12.3537737347125</c:v>
                </c:pt>
                <c:pt idx="3226">
                  <c:v>15.0336174398532</c:v>
                </c:pt>
                <c:pt idx="3227">
                  <c:v>10.2652936692906</c:v>
                </c:pt>
                <c:pt idx="3228">
                  <c:v>13.8541419966818</c:v>
                </c:pt>
                <c:pt idx="3229">
                  <c:v>13.3998718262653</c:v>
                </c:pt>
                <c:pt idx="3230">
                  <c:v>12.5887236694463</c:v>
                </c:pt>
                <c:pt idx="3231">
                  <c:v>13.6171065429448</c:v>
                </c:pt>
                <c:pt idx="3232">
                  <c:v>13.3211830381478</c:v>
                </c:pt>
                <c:pt idx="3233">
                  <c:v>13.2079303469347</c:v>
                </c:pt>
                <c:pt idx="3234">
                  <c:v>13.4101256543765</c:v>
                </c:pt>
                <c:pt idx="3235">
                  <c:v>14.3051473519413</c:v>
                </c:pt>
                <c:pt idx="3236">
                  <c:v>11.7393305891657</c:v>
                </c:pt>
                <c:pt idx="3237">
                  <c:v>13.6141228880456</c:v>
                </c:pt>
                <c:pt idx="3238">
                  <c:v>12.3711189931173</c:v>
                </c:pt>
                <c:pt idx="3239">
                  <c:v>10.2743930734439</c:v>
                </c:pt>
                <c:pt idx="3240">
                  <c:v>11.4526506688495</c:v>
                </c:pt>
                <c:pt idx="3241">
                  <c:v>11.3259583340132</c:v>
                </c:pt>
                <c:pt idx="3242">
                  <c:v>12.4728340480193</c:v>
                </c:pt>
                <c:pt idx="3243">
                  <c:v>10.8301329054626</c:v>
                </c:pt>
                <c:pt idx="3244">
                  <c:v>14.2300292300169</c:v>
                </c:pt>
                <c:pt idx="3245">
                  <c:v>13.450232943506</c:v>
                </c:pt>
                <c:pt idx="3246">
                  <c:v>12.6331544323142</c:v>
                </c:pt>
                <c:pt idx="3247">
                  <c:v>11.508658011854</c:v>
                </c:pt>
                <c:pt idx="3248">
                  <c:v>10.1008935004722</c:v>
                </c:pt>
                <c:pt idx="3249">
                  <c:v>12.6637221624262</c:v>
                </c:pt>
                <c:pt idx="3250">
                  <c:v>14.3150433766448</c:v>
                </c:pt>
                <c:pt idx="3251">
                  <c:v>10.4342456585276</c:v>
                </c:pt>
                <c:pt idx="3252">
                  <c:v>14.9001587295743</c:v>
                </c:pt>
                <c:pt idx="3253">
                  <c:v>11.7936646499017</c:v>
                </c:pt>
                <c:pt idx="3254">
                  <c:v>13.0909658092655</c:v>
                </c:pt>
                <c:pt idx="3255">
                  <c:v>12.1071069399245</c:v>
                </c:pt>
                <c:pt idx="3256">
                  <c:v>11.9723945470382</c:v>
                </c:pt>
                <c:pt idx="3257">
                  <c:v>11.474414072392</c:v>
                </c:pt>
                <c:pt idx="3258">
                  <c:v>14.9844662979955</c:v>
                </c:pt>
                <c:pt idx="3259">
                  <c:v>13.3775289225634</c:v>
                </c:pt>
                <c:pt idx="3260">
                  <c:v>11.4877253521843</c:v>
                </c:pt>
                <c:pt idx="3261">
                  <c:v>13.3742112011077</c:v>
                </c:pt>
                <c:pt idx="3262">
                  <c:v>11.2997017820553</c:v>
                </c:pt>
                <c:pt idx="3263">
                  <c:v>13.9840270507851</c:v>
                </c:pt>
                <c:pt idx="3264">
                  <c:v>13.6634925488501</c:v>
                </c:pt>
                <c:pt idx="3265">
                  <c:v>13.4878541236095</c:v>
                </c:pt>
                <c:pt idx="3266">
                  <c:v>11.4627124930198</c:v>
                </c:pt>
                <c:pt idx="3267">
                  <c:v>14.3064293017118</c:v>
                </c:pt>
                <c:pt idx="3268">
                  <c:v>12.0692964836738</c:v>
                </c:pt>
                <c:pt idx="3269">
                  <c:v>9.891225306602798</c:v>
                </c:pt>
                <c:pt idx="3270">
                  <c:v>11.2655596527566</c:v>
                </c:pt>
                <c:pt idx="3271">
                  <c:v>10.869022821922</c:v>
                </c:pt>
                <c:pt idx="3272">
                  <c:v>10.1993684018076</c:v>
                </c:pt>
                <c:pt idx="3273">
                  <c:v>13.642207526989</c:v>
                </c:pt>
                <c:pt idx="3274">
                  <c:v>15.770494511636</c:v>
                </c:pt>
                <c:pt idx="3275">
                  <c:v>14.9899779896936</c:v>
                </c:pt>
                <c:pt idx="3276">
                  <c:v>9.718780429957057</c:v>
                </c:pt>
                <c:pt idx="3277">
                  <c:v>13.0846865212151</c:v>
                </c:pt>
                <c:pt idx="3278">
                  <c:v>11.1772937392408</c:v>
                </c:pt>
                <c:pt idx="3279">
                  <c:v>10.8022043119506</c:v>
                </c:pt>
                <c:pt idx="3280">
                  <c:v>10.3757482010757</c:v>
                </c:pt>
                <c:pt idx="3281">
                  <c:v>10.7786677563183</c:v>
                </c:pt>
                <c:pt idx="3282">
                  <c:v>15.4312157105337</c:v>
                </c:pt>
                <c:pt idx="3283">
                  <c:v>13.5533188102306</c:v>
                </c:pt>
                <c:pt idx="3284">
                  <c:v>13.9562899149721</c:v>
                </c:pt>
                <c:pt idx="3285">
                  <c:v>13.4816211468603</c:v>
                </c:pt>
                <c:pt idx="3286">
                  <c:v>11.0341182600145</c:v>
                </c:pt>
                <c:pt idx="3287">
                  <c:v>15.7673246033179</c:v>
                </c:pt>
                <c:pt idx="3288">
                  <c:v>10.7920250507228</c:v>
                </c:pt>
                <c:pt idx="3289">
                  <c:v>14.0548602177407</c:v>
                </c:pt>
                <c:pt idx="3290">
                  <c:v>12.5302140867017</c:v>
                </c:pt>
                <c:pt idx="3291">
                  <c:v>13.1232886177305</c:v>
                </c:pt>
                <c:pt idx="3292">
                  <c:v>14.1483146793685</c:v>
                </c:pt>
                <c:pt idx="3293">
                  <c:v>8.60205773208784</c:v>
                </c:pt>
                <c:pt idx="3294">
                  <c:v>12.971400369871</c:v>
                </c:pt>
                <c:pt idx="3295">
                  <c:v>13.1311088341797</c:v>
                </c:pt>
                <c:pt idx="3296">
                  <c:v>11.2599663620933</c:v>
                </c:pt>
                <c:pt idx="3297">
                  <c:v>12.6223250195109</c:v>
                </c:pt>
                <c:pt idx="3298">
                  <c:v>11.626073630784</c:v>
                </c:pt>
                <c:pt idx="3299">
                  <c:v>9.571397104337398</c:v>
                </c:pt>
                <c:pt idx="3300">
                  <c:v>13.8835350553459</c:v>
                </c:pt>
                <c:pt idx="3301">
                  <c:v>14.322809782693</c:v>
                </c:pt>
                <c:pt idx="3302">
                  <c:v>11.8704643979959</c:v>
                </c:pt>
                <c:pt idx="3303">
                  <c:v>10.7750633783826</c:v>
                </c:pt>
                <c:pt idx="3304">
                  <c:v>12.3877397539043</c:v>
                </c:pt>
                <c:pt idx="3305">
                  <c:v>11.7221360932706</c:v>
                </c:pt>
                <c:pt idx="3306">
                  <c:v>12.3113636234589</c:v>
                </c:pt>
                <c:pt idx="3307">
                  <c:v>10.4767902233077</c:v>
                </c:pt>
                <c:pt idx="3308">
                  <c:v>12.2739959985271</c:v>
                </c:pt>
                <c:pt idx="3309">
                  <c:v>12.3147572162774</c:v>
                </c:pt>
                <c:pt idx="3310">
                  <c:v>10.81278680982031</c:v>
                </c:pt>
                <c:pt idx="3311">
                  <c:v>13.2167450897018</c:v>
                </c:pt>
                <c:pt idx="3312">
                  <c:v>12.4128433799398</c:v>
                </c:pt>
                <c:pt idx="3313">
                  <c:v>14.4826282456113</c:v>
                </c:pt>
                <c:pt idx="3314">
                  <c:v>12.2539522206771</c:v>
                </c:pt>
                <c:pt idx="3315">
                  <c:v>13.407935542128</c:v>
                </c:pt>
                <c:pt idx="3316">
                  <c:v>12.7894979751437</c:v>
                </c:pt>
                <c:pt idx="3317">
                  <c:v>14.2853753964811</c:v>
                </c:pt>
                <c:pt idx="3318">
                  <c:v>14.8336985513711</c:v>
                </c:pt>
                <c:pt idx="3319">
                  <c:v>12.935714835546</c:v>
                </c:pt>
                <c:pt idx="3320">
                  <c:v>15.4523597140509</c:v>
                </c:pt>
                <c:pt idx="3321">
                  <c:v>10.6624576544656</c:v>
                </c:pt>
                <c:pt idx="3322">
                  <c:v>11.458148074124</c:v>
                </c:pt>
                <c:pt idx="3323">
                  <c:v>14.3322913091474</c:v>
                </c:pt>
                <c:pt idx="3324">
                  <c:v>12.5279973217827</c:v>
                </c:pt>
                <c:pt idx="3325">
                  <c:v>13.6535215961525</c:v>
                </c:pt>
                <c:pt idx="3326">
                  <c:v>14.2571853032772</c:v>
                </c:pt>
                <c:pt idx="3327">
                  <c:v>12.2897208483513</c:v>
                </c:pt>
                <c:pt idx="3328">
                  <c:v>10.47249225383661</c:v>
                </c:pt>
                <c:pt idx="3329">
                  <c:v>15.0906608617423</c:v>
                </c:pt>
                <c:pt idx="3330">
                  <c:v>14.6093862972582</c:v>
                </c:pt>
                <c:pt idx="3331">
                  <c:v>11.7193475188989</c:v>
                </c:pt>
                <c:pt idx="3332">
                  <c:v>15.9731542824115</c:v>
                </c:pt>
                <c:pt idx="3333">
                  <c:v>12.1585081025874</c:v>
                </c:pt>
                <c:pt idx="3334">
                  <c:v>13.0288569883657</c:v>
                </c:pt>
                <c:pt idx="3335">
                  <c:v>14.3000273584553</c:v>
                </c:pt>
                <c:pt idx="3336">
                  <c:v>12.8348361448053</c:v>
                </c:pt>
                <c:pt idx="3337">
                  <c:v>14.0526441010736</c:v>
                </c:pt>
                <c:pt idx="3338">
                  <c:v>12.0645918015184</c:v>
                </c:pt>
                <c:pt idx="3339">
                  <c:v>10.171096813653</c:v>
                </c:pt>
                <c:pt idx="3340">
                  <c:v>11.4688729271128</c:v>
                </c:pt>
                <c:pt idx="3341">
                  <c:v>15.5489652119223</c:v>
                </c:pt>
                <c:pt idx="3342">
                  <c:v>12.2818787911387</c:v>
                </c:pt>
                <c:pt idx="3343">
                  <c:v>14.0842373026135</c:v>
                </c:pt>
                <c:pt idx="3344">
                  <c:v>11.049408494074</c:v>
                </c:pt>
                <c:pt idx="3345">
                  <c:v>10.8980277384169</c:v>
                </c:pt>
                <c:pt idx="3346">
                  <c:v>12.7729892161495</c:v>
                </c:pt>
                <c:pt idx="3347">
                  <c:v>10.1806860558796</c:v>
                </c:pt>
                <c:pt idx="3348">
                  <c:v>12.5584944294123</c:v>
                </c:pt>
                <c:pt idx="3349">
                  <c:v>12.1094650265248</c:v>
                </c:pt>
                <c:pt idx="3350">
                  <c:v>13.5790128955306</c:v>
                </c:pt>
                <c:pt idx="3351">
                  <c:v>10.9849565439284</c:v>
                </c:pt>
                <c:pt idx="3352">
                  <c:v>11.6336831925658</c:v>
                </c:pt>
                <c:pt idx="3353">
                  <c:v>10.8983872233116</c:v>
                </c:pt>
                <c:pt idx="3354">
                  <c:v>11.9872163933786</c:v>
                </c:pt>
                <c:pt idx="3355">
                  <c:v>12.6270819154821</c:v>
                </c:pt>
                <c:pt idx="3356">
                  <c:v>12.1977613615167</c:v>
                </c:pt>
                <c:pt idx="3357">
                  <c:v>15.7010595988087</c:v>
                </c:pt>
                <c:pt idx="3358">
                  <c:v>13.5160206236352</c:v>
                </c:pt>
                <c:pt idx="3359">
                  <c:v>12.3158140777984</c:v>
                </c:pt>
                <c:pt idx="3360">
                  <c:v>10.2920529796821</c:v>
                </c:pt>
                <c:pt idx="3361">
                  <c:v>12.9067478672023</c:v>
                </c:pt>
                <c:pt idx="3362">
                  <c:v>13.1877828775878</c:v>
                </c:pt>
                <c:pt idx="3363">
                  <c:v>12.2469366618436</c:v>
                </c:pt>
                <c:pt idx="3364">
                  <c:v>13.6509162612094</c:v>
                </c:pt>
                <c:pt idx="3365">
                  <c:v>11.8431942581051</c:v>
                </c:pt>
                <c:pt idx="3366">
                  <c:v>12.1407974341709</c:v>
                </c:pt>
                <c:pt idx="3367">
                  <c:v>11.9367153529178</c:v>
                </c:pt>
                <c:pt idx="3368">
                  <c:v>16.09968357518908</c:v>
                </c:pt>
                <c:pt idx="3369">
                  <c:v>12.5809938873639</c:v>
                </c:pt>
                <c:pt idx="3370">
                  <c:v>12.9211877089189</c:v>
                </c:pt>
                <c:pt idx="3371">
                  <c:v>13.153806861182</c:v>
                </c:pt>
                <c:pt idx="3372">
                  <c:v>15.6540702468754</c:v>
                </c:pt>
                <c:pt idx="3373">
                  <c:v>12.3059909096673</c:v>
                </c:pt>
                <c:pt idx="3374">
                  <c:v>9.80467092150611</c:v>
                </c:pt>
                <c:pt idx="3375">
                  <c:v>13.2643787431018</c:v>
                </c:pt>
                <c:pt idx="3376">
                  <c:v>12.3810246159454</c:v>
                </c:pt>
                <c:pt idx="3377">
                  <c:v>14.5603388592339</c:v>
                </c:pt>
                <c:pt idx="3378">
                  <c:v>8.09105284454801</c:v>
                </c:pt>
                <c:pt idx="3379">
                  <c:v>11.3794859293959</c:v>
                </c:pt>
                <c:pt idx="3380">
                  <c:v>14.886485424214</c:v>
                </c:pt>
                <c:pt idx="3381">
                  <c:v>8.15672052829912</c:v>
                </c:pt>
                <c:pt idx="3382">
                  <c:v>14.6295798782452</c:v>
                </c:pt>
                <c:pt idx="3383">
                  <c:v>12.2862814077948</c:v>
                </c:pt>
                <c:pt idx="3384">
                  <c:v>16.7529764436004</c:v>
                </c:pt>
                <c:pt idx="3385">
                  <c:v>13.8837904495873</c:v>
                </c:pt>
                <c:pt idx="3386">
                  <c:v>11.5285577942895</c:v>
                </c:pt>
                <c:pt idx="3387">
                  <c:v>11.2831729863632</c:v>
                </c:pt>
                <c:pt idx="3388">
                  <c:v>8.720353832864068</c:v>
                </c:pt>
                <c:pt idx="3389">
                  <c:v>14.5227244911688</c:v>
                </c:pt>
                <c:pt idx="3390">
                  <c:v>11.4835799962039</c:v>
                </c:pt>
                <c:pt idx="3391">
                  <c:v>11.8157344702803</c:v>
                </c:pt>
                <c:pt idx="3392">
                  <c:v>13.9754021865715</c:v>
                </c:pt>
                <c:pt idx="3393">
                  <c:v>13.5595376053646</c:v>
                </c:pt>
                <c:pt idx="3394">
                  <c:v>12.1709782499147</c:v>
                </c:pt>
                <c:pt idx="3395">
                  <c:v>15.5361947644741</c:v>
                </c:pt>
                <c:pt idx="3396">
                  <c:v>13.2486069007365</c:v>
                </c:pt>
                <c:pt idx="3397">
                  <c:v>10.9875320197567</c:v>
                </c:pt>
                <c:pt idx="3398">
                  <c:v>10.739379458571</c:v>
                </c:pt>
                <c:pt idx="3399">
                  <c:v>10.1401819133698</c:v>
                </c:pt>
                <c:pt idx="3400">
                  <c:v>12.1775593420503</c:v>
                </c:pt>
                <c:pt idx="3401">
                  <c:v>11.4007733660475</c:v>
                </c:pt>
                <c:pt idx="3402">
                  <c:v>13.6237611555888</c:v>
                </c:pt>
                <c:pt idx="3403">
                  <c:v>11.8116922577772</c:v>
                </c:pt>
                <c:pt idx="3404">
                  <c:v>12.3431455482322</c:v>
                </c:pt>
                <c:pt idx="3405">
                  <c:v>14.9469092823313</c:v>
                </c:pt>
                <c:pt idx="3406">
                  <c:v>14.1128735930372</c:v>
                </c:pt>
                <c:pt idx="3407">
                  <c:v>14.0532205141565</c:v>
                </c:pt>
                <c:pt idx="3408">
                  <c:v>9.00335971523232</c:v>
                </c:pt>
                <c:pt idx="3409">
                  <c:v>14.3870562914179</c:v>
                </c:pt>
                <c:pt idx="3410">
                  <c:v>10.9721669448023</c:v>
                </c:pt>
                <c:pt idx="3411">
                  <c:v>12.7098183418049</c:v>
                </c:pt>
                <c:pt idx="3412">
                  <c:v>14.8517464200402</c:v>
                </c:pt>
                <c:pt idx="3413">
                  <c:v>12.0017533559335</c:v>
                </c:pt>
                <c:pt idx="3414">
                  <c:v>11.5872513047034</c:v>
                </c:pt>
                <c:pt idx="3415">
                  <c:v>11.6597304296723</c:v>
                </c:pt>
                <c:pt idx="3416">
                  <c:v>14.3740013991627</c:v>
                </c:pt>
                <c:pt idx="3417">
                  <c:v>13.8260936620006</c:v>
                </c:pt>
                <c:pt idx="3418">
                  <c:v>14.178672262468</c:v>
                </c:pt>
                <c:pt idx="3419">
                  <c:v>8.92013204553513</c:v>
                </c:pt>
                <c:pt idx="3420">
                  <c:v>8.578778129215813</c:v>
                </c:pt>
                <c:pt idx="3421">
                  <c:v>12.4387946111243</c:v>
                </c:pt>
                <c:pt idx="3422">
                  <c:v>12.8539284635951</c:v>
                </c:pt>
                <c:pt idx="3423">
                  <c:v>13.129903747585</c:v>
                </c:pt>
                <c:pt idx="3424">
                  <c:v>14.1863598297892</c:v>
                </c:pt>
                <c:pt idx="3425">
                  <c:v>11.776575722452</c:v>
                </c:pt>
                <c:pt idx="3426">
                  <c:v>12.1095757429494</c:v>
                </c:pt>
                <c:pt idx="3427">
                  <c:v>9.934114163123187</c:v>
                </c:pt>
                <c:pt idx="3428">
                  <c:v>11.9751341603147</c:v>
                </c:pt>
                <c:pt idx="3429">
                  <c:v>15.2342616852996</c:v>
                </c:pt>
                <c:pt idx="3430">
                  <c:v>11.6684943385925</c:v>
                </c:pt>
                <c:pt idx="3431">
                  <c:v>12.9682903744356</c:v>
                </c:pt>
                <c:pt idx="3432">
                  <c:v>15.2132647202541</c:v>
                </c:pt>
                <c:pt idx="3433">
                  <c:v>11.727847407438</c:v>
                </c:pt>
                <c:pt idx="3434">
                  <c:v>14.1896337909614</c:v>
                </c:pt>
                <c:pt idx="3435">
                  <c:v>13.087429550825</c:v>
                </c:pt>
                <c:pt idx="3436">
                  <c:v>10.8874165740231</c:v>
                </c:pt>
                <c:pt idx="3437">
                  <c:v>14.3347415477931</c:v>
                </c:pt>
                <c:pt idx="3438">
                  <c:v>14.8885587311315</c:v>
                </c:pt>
                <c:pt idx="3439">
                  <c:v>11.8321926091399</c:v>
                </c:pt>
                <c:pt idx="3440">
                  <c:v>16.6572343287788</c:v>
                </c:pt>
                <c:pt idx="3441">
                  <c:v>10.5922796551713</c:v>
                </c:pt>
                <c:pt idx="3442">
                  <c:v>11.518281205428</c:v>
                </c:pt>
                <c:pt idx="3443">
                  <c:v>11.3639835030967</c:v>
                </c:pt>
                <c:pt idx="3444">
                  <c:v>12.3377754233142</c:v>
                </c:pt>
                <c:pt idx="3445">
                  <c:v>11.4516429619258</c:v>
                </c:pt>
                <c:pt idx="3446">
                  <c:v>12.118722772471</c:v>
                </c:pt>
                <c:pt idx="3447">
                  <c:v>13.7682560983605</c:v>
                </c:pt>
                <c:pt idx="3448">
                  <c:v>11.8915824404911</c:v>
                </c:pt>
                <c:pt idx="3449">
                  <c:v>10.7822121722038</c:v>
                </c:pt>
                <c:pt idx="3450">
                  <c:v>15.690593604752</c:v>
                </c:pt>
                <c:pt idx="3451">
                  <c:v>11.1639835169134</c:v>
                </c:pt>
                <c:pt idx="3452">
                  <c:v>14.4900841081811</c:v>
                </c:pt>
                <c:pt idx="3453">
                  <c:v>13.1527073885749</c:v>
                </c:pt>
                <c:pt idx="3454">
                  <c:v>14.1515704805209</c:v>
                </c:pt>
                <c:pt idx="3455">
                  <c:v>14.3991089778485</c:v>
                </c:pt>
                <c:pt idx="3456">
                  <c:v>10.3308690169622</c:v>
                </c:pt>
                <c:pt idx="3457">
                  <c:v>9.42508588794919</c:v>
                </c:pt>
                <c:pt idx="3458">
                  <c:v>11.9332694643541</c:v>
                </c:pt>
                <c:pt idx="3459">
                  <c:v>11.6320116333598</c:v>
                </c:pt>
                <c:pt idx="3460">
                  <c:v>13.5012517746447</c:v>
                </c:pt>
                <c:pt idx="3461">
                  <c:v>13.400823575665</c:v>
                </c:pt>
                <c:pt idx="3462">
                  <c:v>15.8190865097661</c:v>
                </c:pt>
                <c:pt idx="3463">
                  <c:v>14.2392759390608</c:v>
                </c:pt>
                <c:pt idx="3464">
                  <c:v>14.3209250330617</c:v>
                </c:pt>
                <c:pt idx="3465">
                  <c:v>11.3538084689258</c:v>
                </c:pt>
                <c:pt idx="3466">
                  <c:v>13.6067335016602</c:v>
                </c:pt>
                <c:pt idx="3467">
                  <c:v>13.2939843453975</c:v>
                </c:pt>
                <c:pt idx="3468">
                  <c:v>10.4327430859071</c:v>
                </c:pt>
                <c:pt idx="3469">
                  <c:v>15.0625747117004</c:v>
                </c:pt>
                <c:pt idx="3470">
                  <c:v>15.3482808691438</c:v>
                </c:pt>
                <c:pt idx="3471">
                  <c:v>10.9934396322388</c:v>
                </c:pt>
                <c:pt idx="3472">
                  <c:v>12.9734311230799</c:v>
                </c:pt>
                <c:pt idx="3473">
                  <c:v>12.687879633647</c:v>
                </c:pt>
                <c:pt idx="3474">
                  <c:v>11.0454934743549</c:v>
                </c:pt>
                <c:pt idx="3475">
                  <c:v>12.6250953150909</c:v>
                </c:pt>
                <c:pt idx="3476">
                  <c:v>13.2222551605313</c:v>
                </c:pt>
                <c:pt idx="3477">
                  <c:v>11.0087067227752</c:v>
                </c:pt>
                <c:pt idx="3478">
                  <c:v>11.1750721389756</c:v>
                </c:pt>
                <c:pt idx="3479">
                  <c:v>14.812280428895</c:v>
                </c:pt>
                <c:pt idx="3480">
                  <c:v>11.4398265949187</c:v>
                </c:pt>
                <c:pt idx="3481">
                  <c:v>14.1234058997407</c:v>
                </c:pt>
                <c:pt idx="3482">
                  <c:v>11.7407265750505</c:v>
                </c:pt>
                <c:pt idx="3483">
                  <c:v>14.1567524356388</c:v>
                </c:pt>
                <c:pt idx="3484">
                  <c:v>11.7612784137129</c:v>
                </c:pt>
                <c:pt idx="3485">
                  <c:v>8.99553741246846</c:v>
                </c:pt>
                <c:pt idx="3486">
                  <c:v>11.210889018043</c:v>
                </c:pt>
                <c:pt idx="3487">
                  <c:v>11.9090873803976</c:v>
                </c:pt>
                <c:pt idx="3488">
                  <c:v>11.994317201456</c:v>
                </c:pt>
                <c:pt idx="3489">
                  <c:v>10.8137520389753</c:v>
                </c:pt>
                <c:pt idx="3490">
                  <c:v>15.5037210755349</c:v>
                </c:pt>
                <c:pt idx="3491">
                  <c:v>12.3106047540368</c:v>
                </c:pt>
                <c:pt idx="3492">
                  <c:v>12.06675204965</c:v>
                </c:pt>
                <c:pt idx="3493">
                  <c:v>14.1369523318848</c:v>
                </c:pt>
                <c:pt idx="3494">
                  <c:v>13.7914578708993</c:v>
                </c:pt>
                <c:pt idx="3495">
                  <c:v>11.1448304331119</c:v>
                </c:pt>
                <c:pt idx="3496">
                  <c:v>13.2687044690354</c:v>
                </c:pt>
                <c:pt idx="3497">
                  <c:v>12.6297633687326</c:v>
                </c:pt>
                <c:pt idx="3498">
                  <c:v>13.1557422609242</c:v>
                </c:pt>
                <c:pt idx="3499">
                  <c:v>9.718150288712502</c:v>
                </c:pt>
                <c:pt idx="3500">
                  <c:v>12.8761633856284</c:v>
                </c:pt>
                <c:pt idx="3501">
                  <c:v>13.7548344148064</c:v>
                </c:pt>
                <c:pt idx="3502">
                  <c:v>14.8722827922601</c:v>
                </c:pt>
                <c:pt idx="3503">
                  <c:v>10.4995421505735</c:v>
                </c:pt>
                <c:pt idx="3504">
                  <c:v>13.4634907631946</c:v>
                </c:pt>
                <c:pt idx="3505">
                  <c:v>13.0112537088166</c:v>
                </c:pt>
                <c:pt idx="3506">
                  <c:v>14.0365736232464</c:v>
                </c:pt>
                <c:pt idx="3507">
                  <c:v>11.0289907161236</c:v>
                </c:pt>
                <c:pt idx="3508">
                  <c:v>16.7858940521948</c:v>
                </c:pt>
                <c:pt idx="3509">
                  <c:v>11.9468036876845</c:v>
                </c:pt>
                <c:pt idx="3510">
                  <c:v>10.5309306705072</c:v>
                </c:pt>
                <c:pt idx="3511">
                  <c:v>14.6477330558923</c:v>
                </c:pt>
                <c:pt idx="3512">
                  <c:v>12.7822145185673</c:v>
                </c:pt>
                <c:pt idx="3513">
                  <c:v>14.4354921280632</c:v>
                </c:pt>
                <c:pt idx="3514">
                  <c:v>13.5825003228635</c:v>
                </c:pt>
                <c:pt idx="3515">
                  <c:v>14.2070360713909</c:v>
                </c:pt>
                <c:pt idx="3516">
                  <c:v>13.1150806387234</c:v>
                </c:pt>
                <c:pt idx="3517">
                  <c:v>13.3067434806066</c:v>
                </c:pt>
                <c:pt idx="3518">
                  <c:v>13.1425778410202</c:v>
                </c:pt>
                <c:pt idx="3519">
                  <c:v>13.9302470139201</c:v>
                </c:pt>
                <c:pt idx="3520">
                  <c:v>12.8605615028221</c:v>
                </c:pt>
                <c:pt idx="3521">
                  <c:v>11.868944315191</c:v>
                </c:pt>
                <c:pt idx="3522">
                  <c:v>12.3967335155394</c:v>
                </c:pt>
                <c:pt idx="3523">
                  <c:v>13.7808828927119</c:v>
                </c:pt>
                <c:pt idx="3524">
                  <c:v>15.6004373687476</c:v>
                </c:pt>
                <c:pt idx="3525">
                  <c:v>11.9478555603223</c:v>
                </c:pt>
                <c:pt idx="3526">
                  <c:v>12.7963646380589</c:v>
                </c:pt>
                <c:pt idx="3527">
                  <c:v>14.4378782138991</c:v>
                </c:pt>
                <c:pt idx="3528">
                  <c:v>13.8895279241637</c:v>
                </c:pt>
                <c:pt idx="3529">
                  <c:v>11.6915603978668</c:v>
                </c:pt>
                <c:pt idx="3530">
                  <c:v>12.6052437922345</c:v>
                </c:pt>
                <c:pt idx="3531">
                  <c:v>10.8819722079943</c:v>
                </c:pt>
                <c:pt idx="3532">
                  <c:v>9.068398630458998</c:v>
                </c:pt>
                <c:pt idx="3533">
                  <c:v>12.4123929844845</c:v>
                </c:pt>
                <c:pt idx="3534">
                  <c:v>9.956801268350451</c:v>
                </c:pt>
                <c:pt idx="3535">
                  <c:v>12.4600026533109</c:v>
                </c:pt>
                <c:pt idx="3536">
                  <c:v>14.57263643975921</c:v>
                </c:pt>
                <c:pt idx="3537">
                  <c:v>14.3247022909739</c:v>
                </c:pt>
                <c:pt idx="3538">
                  <c:v>13.8840656724673</c:v>
                </c:pt>
                <c:pt idx="3539">
                  <c:v>12.6673278219795</c:v>
                </c:pt>
                <c:pt idx="3540">
                  <c:v>8.86120379904732</c:v>
                </c:pt>
                <c:pt idx="3541">
                  <c:v>13.3884694352357</c:v>
                </c:pt>
                <c:pt idx="3542">
                  <c:v>9.66567987054509</c:v>
                </c:pt>
                <c:pt idx="3543">
                  <c:v>12.4580601929166</c:v>
                </c:pt>
                <c:pt idx="3544">
                  <c:v>14.0990526369135</c:v>
                </c:pt>
                <c:pt idx="3545">
                  <c:v>11.7980084374718</c:v>
                </c:pt>
                <c:pt idx="3546">
                  <c:v>12.2665620019334</c:v>
                </c:pt>
                <c:pt idx="3547">
                  <c:v>11.3234252481975</c:v>
                </c:pt>
                <c:pt idx="3548">
                  <c:v>12.7822394477675</c:v>
                </c:pt>
                <c:pt idx="3549">
                  <c:v>12.5510712770941</c:v>
                </c:pt>
                <c:pt idx="3550">
                  <c:v>11.0658945856635</c:v>
                </c:pt>
                <c:pt idx="3551">
                  <c:v>12.1209435877111</c:v>
                </c:pt>
                <c:pt idx="3552">
                  <c:v>12.5598217114709</c:v>
                </c:pt>
                <c:pt idx="3553">
                  <c:v>12.4167139660639</c:v>
                </c:pt>
                <c:pt idx="3554">
                  <c:v>11.5608461538149</c:v>
                </c:pt>
                <c:pt idx="3555">
                  <c:v>11.9353278169635</c:v>
                </c:pt>
                <c:pt idx="3556">
                  <c:v>11.1104838917865</c:v>
                </c:pt>
                <c:pt idx="3557">
                  <c:v>11.9357917075927</c:v>
                </c:pt>
                <c:pt idx="3558">
                  <c:v>13.1545687566267</c:v>
                </c:pt>
                <c:pt idx="3559">
                  <c:v>14.7965768107225</c:v>
                </c:pt>
                <c:pt idx="3560">
                  <c:v>14.6012130580977</c:v>
                </c:pt>
                <c:pt idx="3561">
                  <c:v>16.378295123279</c:v>
                </c:pt>
                <c:pt idx="3562">
                  <c:v>15.1894446583611</c:v>
                </c:pt>
                <c:pt idx="3563">
                  <c:v>12.0753812177621</c:v>
                </c:pt>
                <c:pt idx="3564">
                  <c:v>11.4770687293016</c:v>
                </c:pt>
                <c:pt idx="3565">
                  <c:v>14.3086512702947</c:v>
                </c:pt>
                <c:pt idx="3566">
                  <c:v>11.7183986269071</c:v>
                </c:pt>
                <c:pt idx="3567">
                  <c:v>10.2828084281624</c:v>
                </c:pt>
                <c:pt idx="3568">
                  <c:v>14.7645597867635</c:v>
                </c:pt>
                <c:pt idx="3569">
                  <c:v>10.8002943695873</c:v>
                </c:pt>
                <c:pt idx="3570">
                  <c:v>9.71053182142264</c:v>
                </c:pt>
                <c:pt idx="3571">
                  <c:v>12.2105671565105</c:v>
                </c:pt>
                <c:pt idx="3572">
                  <c:v>12.2224716142478</c:v>
                </c:pt>
                <c:pt idx="3573">
                  <c:v>14.311579421158</c:v>
                </c:pt>
                <c:pt idx="3574">
                  <c:v>12.8206698926871</c:v>
                </c:pt>
                <c:pt idx="3575">
                  <c:v>13.1279711175566</c:v>
                </c:pt>
                <c:pt idx="3576">
                  <c:v>13.2363094975126</c:v>
                </c:pt>
                <c:pt idx="3577">
                  <c:v>13.73887874136079</c:v>
                </c:pt>
                <c:pt idx="3578">
                  <c:v>13.0286312992568</c:v>
                </c:pt>
                <c:pt idx="3579">
                  <c:v>15.8714385676287</c:v>
                </c:pt>
                <c:pt idx="3580">
                  <c:v>12.5136550566699</c:v>
                </c:pt>
                <c:pt idx="3581">
                  <c:v>12.0832277766155</c:v>
                </c:pt>
                <c:pt idx="3582">
                  <c:v>13.083945301833</c:v>
                </c:pt>
                <c:pt idx="3583">
                  <c:v>9.97937382608585</c:v>
                </c:pt>
                <c:pt idx="3584">
                  <c:v>10.5451457964988</c:v>
                </c:pt>
                <c:pt idx="3585">
                  <c:v>12.5417724552799</c:v>
                </c:pt>
                <c:pt idx="3586">
                  <c:v>13.4932156807403</c:v>
                </c:pt>
                <c:pt idx="3587">
                  <c:v>14.8537896520319</c:v>
                </c:pt>
                <c:pt idx="3588">
                  <c:v>13.3288689966191</c:v>
                </c:pt>
                <c:pt idx="3589">
                  <c:v>10.4771282204522</c:v>
                </c:pt>
                <c:pt idx="3590">
                  <c:v>14.3262488749763</c:v>
                </c:pt>
                <c:pt idx="3591">
                  <c:v>11.122409959586</c:v>
                </c:pt>
                <c:pt idx="3592">
                  <c:v>14.9487348617978</c:v>
                </c:pt>
                <c:pt idx="3593">
                  <c:v>13.7300700005649</c:v>
                </c:pt>
                <c:pt idx="3594">
                  <c:v>15.2604384123314</c:v>
                </c:pt>
                <c:pt idx="3595">
                  <c:v>12.9177673523009</c:v>
                </c:pt>
                <c:pt idx="3596">
                  <c:v>11.4021737214677</c:v>
                </c:pt>
                <c:pt idx="3597">
                  <c:v>13.6260921139442</c:v>
                </c:pt>
                <c:pt idx="3598">
                  <c:v>14.4674251294535</c:v>
                </c:pt>
                <c:pt idx="3599">
                  <c:v>11.9814418968952</c:v>
                </c:pt>
                <c:pt idx="3600">
                  <c:v>13.3979280907761</c:v>
                </c:pt>
                <c:pt idx="3601">
                  <c:v>12.2944542242382</c:v>
                </c:pt>
                <c:pt idx="3602">
                  <c:v>14.9684417569835</c:v>
                </c:pt>
                <c:pt idx="3603">
                  <c:v>13.0869827343238</c:v>
                </c:pt>
                <c:pt idx="3604">
                  <c:v>10.5408071836603</c:v>
                </c:pt>
                <c:pt idx="3605">
                  <c:v>11.8930141936217</c:v>
                </c:pt>
                <c:pt idx="3606">
                  <c:v>13.2089078773452</c:v>
                </c:pt>
                <c:pt idx="3607">
                  <c:v>15.8176031749618</c:v>
                </c:pt>
                <c:pt idx="3608">
                  <c:v>11.9581358938242</c:v>
                </c:pt>
                <c:pt idx="3609">
                  <c:v>11.512807009782</c:v>
                </c:pt>
                <c:pt idx="3610">
                  <c:v>14.8028984812295</c:v>
                </c:pt>
                <c:pt idx="3611">
                  <c:v>13.707481927104</c:v>
                </c:pt>
                <c:pt idx="3612">
                  <c:v>8.520401793354758</c:v>
                </c:pt>
                <c:pt idx="3613">
                  <c:v>12.258480938581</c:v>
                </c:pt>
                <c:pt idx="3614">
                  <c:v>13.5780137918955</c:v>
                </c:pt>
                <c:pt idx="3615">
                  <c:v>13.1090792248818</c:v>
                </c:pt>
                <c:pt idx="3616">
                  <c:v>13.5011415314806</c:v>
                </c:pt>
                <c:pt idx="3617">
                  <c:v>12.6826919732705</c:v>
                </c:pt>
                <c:pt idx="3618">
                  <c:v>12.3677718348245</c:v>
                </c:pt>
                <c:pt idx="3619">
                  <c:v>12.6718559035915</c:v>
                </c:pt>
                <c:pt idx="3620">
                  <c:v>12.7864756744807</c:v>
                </c:pt>
                <c:pt idx="3621">
                  <c:v>10.9678894543654</c:v>
                </c:pt>
                <c:pt idx="3622">
                  <c:v>10.2851098294171</c:v>
                </c:pt>
                <c:pt idx="3623">
                  <c:v>11.8619926730491</c:v>
                </c:pt>
                <c:pt idx="3624">
                  <c:v>13.7985231966689</c:v>
                </c:pt>
                <c:pt idx="3625">
                  <c:v>11.3565865622853</c:v>
                </c:pt>
                <c:pt idx="3626">
                  <c:v>12.0221872821765</c:v>
                </c:pt>
                <c:pt idx="3627">
                  <c:v>13.6746386401562</c:v>
                </c:pt>
                <c:pt idx="3628">
                  <c:v>13.4893109111418</c:v>
                </c:pt>
                <c:pt idx="3629">
                  <c:v>12.3433442318241</c:v>
                </c:pt>
                <c:pt idx="3630">
                  <c:v>9.65127500050999</c:v>
                </c:pt>
                <c:pt idx="3631">
                  <c:v>11.5097272753408</c:v>
                </c:pt>
                <c:pt idx="3632">
                  <c:v>12.0100462451921</c:v>
                </c:pt>
                <c:pt idx="3633">
                  <c:v>11.9458721328244</c:v>
                </c:pt>
                <c:pt idx="3634">
                  <c:v>13.8683209012672</c:v>
                </c:pt>
                <c:pt idx="3635">
                  <c:v>11.6269529608254</c:v>
                </c:pt>
                <c:pt idx="3636">
                  <c:v>13.4416014866398</c:v>
                </c:pt>
                <c:pt idx="3637">
                  <c:v>10.0368278828731</c:v>
                </c:pt>
                <c:pt idx="3638">
                  <c:v>16.3188183630393</c:v>
                </c:pt>
                <c:pt idx="3639">
                  <c:v>9.888138450384568</c:v>
                </c:pt>
                <c:pt idx="3640">
                  <c:v>10.9716164885582</c:v>
                </c:pt>
                <c:pt idx="3641">
                  <c:v>13.3829611804439</c:v>
                </c:pt>
                <c:pt idx="3642">
                  <c:v>9.39145323033865</c:v>
                </c:pt>
                <c:pt idx="3643">
                  <c:v>12.5539015935536</c:v>
                </c:pt>
                <c:pt idx="3644">
                  <c:v>11.9090535503645</c:v>
                </c:pt>
                <c:pt idx="3645">
                  <c:v>13.7383682787892</c:v>
                </c:pt>
                <c:pt idx="3646">
                  <c:v>14.158485720384</c:v>
                </c:pt>
                <c:pt idx="3647">
                  <c:v>12.4932453421585</c:v>
                </c:pt>
                <c:pt idx="3648">
                  <c:v>11.8793416103222</c:v>
                </c:pt>
                <c:pt idx="3649">
                  <c:v>13.431536045645</c:v>
                </c:pt>
                <c:pt idx="3650">
                  <c:v>17.8606921352907</c:v>
                </c:pt>
                <c:pt idx="3651">
                  <c:v>15.8385401509199</c:v>
                </c:pt>
                <c:pt idx="3652">
                  <c:v>9.76754927986201</c:v>
                </c:pt>
                <c:pt idx="3653">
                  <c:v>13.0022062987302</c:v>
                </c:pt>
                <c:pt idx="3654">
                  <c:v>13.3180519845001</c:v>
                </c:pt>
                <c:pt idx="3655">
                  <c:v>13.9949094244567</c:v>
                </c:pt>
                <c:pt idx="3656">
                  <c:v>13.4116650932591</c:v>
                </c:pt>
                <c:pt idx="3657">
                  <c:v>13.5440220450005</c:v>
                </c:pt>
                <c:pt idx="3658">
                  <c:v>13.4593534685064</c:v>
                </c:pt>
                <c:pt idx="3659">
                  <c:v>12.308747419933</c:v>
                </c:pt>
                <c:pt idx="3660">
                  <c:v>10.7925607134719</c:v>
                </c:pt>
                <c:pt idx="3661">
                  <c:v>11.6092105244819</c:v>
                </c:pt>
                <c:pt idx="3662">
                  <c:v>14.3361184604765</c:v>
                </c:pt>
                <c:pt idx="3663">
                  <c:v>10.6597420661666</c:v>
                </c:pt>
                <c:pt idx="3664">
                  <c:v>10.2910637502141</c:v>
                </c:pt>
                <c:pt idx="3665">
                  <c:v>14.0289592623254</c:v>
                </c:pt>
                <c:pt idx="3666">
                  <c:v>14.7445462685296</c:v>
                </c:pt>
                <c:pt idx="3667">
                  <c:v>13.0471536280106</c:v>
                </c:pt>
                <c:pt idx="3668">
                  <c:v>12.4719178138956</c:v>
                </c:pt>
                <c:pt idx="3669">
                  <c:v>10.8213563811232</c:v>
                </c:pt>
                <c:pt idx="3670">
                  <c:v>11.5029862816431</c:v>
                </c:pt>
                <c:pt idx="3671">
                  <c:v>10.3258466345019</c:v>
                </c:pt>
                <c:pt idx="3672">
                  <c:v>11.8240169305597</c:v>
                </c:pt>
                <c:pt idx="3673">
                  <c:v>12.5874418884109</c:v>
                </c:pt>
                <c:pt idx="3674">
                  <c:v>9.096737910560005</c:v>
                </c:pt>
                <c:pt idx="3675">
                  <c:v>11.3106521284828</c:v>
                </c:pt>
                <c:pt idx="3676">
                  <c:v>13.3425963900495</c:v>
                </c:pt>
                <c:pt idx="3677">
                  <c:v>13.9824070898144</c:v>
                </c:pt>
                <c:pt idx="3678">
                  <c:v>15.1475814835076</c:v>
                </c:pt>
                <c:pt idx="3679">
                  <c:v>11.5449208863476</c:v>
                </c:pt>
                <c:pt idx="3680">
                  <c:v>13.0362224198102</c:v>
                </c:pt>
                <c:pt idx="3681">
                  <c:v>14.2296361499142</c:v>
                </c:pt>
                <c:pt idx="3682">
                  <c:v>13.9750893641482</c:v>
                </c:pt>
                <c:pt idx="3683">
                  <c:v>9.6209893522412</c:v>
                </c:pt>
                <c:pt idx="3684">
                  <c:v>12.5422552452196</c:v>
                </c:pt>
                <c:pt idx="3685">
                  <c:v>10.162357924353</c:v>
                </c:pt>
                <c:pt idx="3686">
                  <c:v>14.8602138607746</c:v>
                </c:pt>
                <c:pt idx="3687">
                  <c:v>15.1925806600645</c:v>
                </c:pt>
                <c:pt idx="3688">
                  <c:v>11.6843772099985</c:v>
                </c:pt>
                <c:pt idx="3689">
                  <c:v>14.2307197261029</c:v>
                </c:pt>
                <c:pt idx="3690">
                  <c:v>13.1611648024401</c:v>
                </c:pt>
                <c:pt idx="3691">
                  <c:v>10.670359047103</c:v>
                </c:pt>
                <c:pt idx="3692">
                  <c:v>13.8428417219933</c:v>
                </c:pt>
                <c:pt idx="3693">
                  <c:v>13.1395777649931</c:v>
                </c:pt>
                <c:pt idx="3694">
                  <c:v>10.9453524287035</c:v>
                </c:pt>
                <c:pt idx="3695">
                  <c:v>15.2359695811544</c:v>
                </c:pt>
                <c:pt idx="3696">
                  <c:v>13.0626953250359</c:v>
                </c:pt>
                <c:pt idx="3697">
                  <c:v>16.00283955588528</c:v>
                </c:pt>
                <c:pt idx="3698">
                  <c:v>13.0926961732344</c:v>
                </c:pt>
                <c:pt idx="3699">
                  <c:v>13.4624034767529</c:v>
                </c:pt>
                <c:pt idx="3700">
                  <c:v>13.5220590282535</c:v>
                </c:pt>
                <c:pt idx="3701">
                  <c:v>15.6378079365171</c:v>
                </c:pt>
                <c:pt idx="3702">
                  <c:v>11.3220929116271</c:v>
                </c:pt>
                <c:pt idx="3703">
                  <c:v>11.0774487149439</c:v>
                </c:pt>
                <c:pt idx="3704">
                  <c:v>9.93556123979354</c:v>
                </c:pt>
                <c:pt idx="3705">
                  <c:v>11.2152908272446</c:v>
                </c:pt>
                <c:pt idx="3706">
                  <c:v>10.8718212271522</c:v>
                </c:pt>
                <c:pt idx="3707">
                  <c:v>15.5825834645779</c:v>
                </c:pt>
                <c:pt idx="3708">
                  <c:v>10.4198467881405</c:v>
                </c:pt>
                <c:pt idx="3709">
                  <c:v>8.583751466362278</c:v>
                </c:pt>
                <c:pt idx="3710">
                  <c:v>12.2759622508469</c:v>
                </c:pt>
                <c:pt idx="3711">
                  <c:v>12.9672336706085</c:v>
                </c:pt>
                <c:pt idx="3712">
                  <c:v>15.0464807647888</c:v>
                </c:pt>
                <c:pt idx="3713">
                  <c:v>13.4982613535452</c:v>
                </c:pt>
                <c:pt idx="3714">
                  <c:v>13.2754957508773</c:v>
                </c:pt>
                <c:pt idx="3715">
                  <c:v>13.9706204638695</c:v>
                </c:pt>
                <c:pt idx="3716">
                  <c:v>11.4840212952419</c:v>
                </c:pt>
                <c:pt idx="3717">
                  <c:v>9.534132386573098</c:v>
                </c:pt>
                <c:pt idx="3718">
                  <c:v>14.1400424145131</c:v>
                </c:pt>
                <c:pt idx="3719">
                  <c:v>9.17893979424203</c:v>
                </c:pt>
                <c:pt idx="3720">
                  <c:v>9.33907804776405</c:v>
                </c:pt>
                <c:pt idx="3721">
                  <c:v>12.4966668851133</c:v>
                </c:pt>
                <c:pt idx="3722">
                  <c:v>12.4121153319157</c:v>
                </c:pt>
                <c:pt idx="3723">
                  <c:v>15.9552101373663</c:v>
                </c:pt>
                <c:pt idx="3724">
                  <c:v>12.0538797118413</c:v>
                </c:pt>
                <c:pt idx="3725">
                  <c:v>12.0126312356546</c:v>
                </c:pt>
                <c:pt idx="3726">
                  <c:v>16.5667810971163</c:v>
                </c:pt>
                <c:pt idx="3727">
                  <c:v>9.26611529318093</c:v>
                </c:pt>
                <c:pt idx="3728">
                  <c:v>10.6040077395923</c:v>
                </c:pt>
                <c:pt idx="3729">
                  <c:v>14.0492673065471</c:v>
                </c:pt>
                <c:pt idx="3730">
                  <c:v>13.4274595918583</c:v>
                </c:pt>
                <c:pt idx="3731">
                  <c:v>12.53748977059</c:v>
                </c:pt>
                <c:pt idx="3732">
                  <c:v>10.7931197564746</c:v>
                </c:pt>
                <c:pt idx="3733">
                  <c:v>11.6658703200633</c:v>
                </c:pt>
                <c:pt idx="3734">
                  <c:v>12.4803770414435</c:v>
                </c:pt>
                <c:pt idx="3735">
                  <c:v>13.2604703822572</c:v>
                </c:pt>
                <c:pt idx="3736">
                  <c:v>13.7368771512021</c:v>
                </c:pt>
                <c:pt idx="3737">
                  <c:v>12.9278647668102</c:v>
                </c:pt>
                <c:pt idx="3738">
                  <c:v>13.8400676800278</c:v>
                </c:pt>
                <c:pt idx="3739">
                  <c:v>13.4976131363902</c:v>
                </c:pt>
                <c:pt idx="3740">
                  <c:v>11.2900081164459</c:v>
                </c:pt>
                <c:pt idx="3741">
                  <c:v>11.7788890507013</c:v>
                </c:pt>
                <c:pt idx="3742">
                  <c:v>11.7343332717919</c:v>
                </c:pt>
                <c:pt idx="3743">
                  <c:v>12.6909041871726</c:v>
                </c:pt>
                <c:pt idx="3744">
                  <c:v>12.2247905700186</c:v>
                </c:pt>
                <c:pt idx="3745">
                  <c:v>14.6586881714941</c:v>
                </c:pt>
                <c:pt idx="3746">
                  <c:v>12.1825570065854</c:v>
                </c:pt>
                <c:pt idx="3747">
                  <c:v>12.3493554916108</c:v>
                </c:pt>
                <c:pt idx="3748">
                  <c:v>11.545433169344</c:v>
                </c:pt>
                <c:pt idx="3749">
                  <c:v>13.3837299345298</c:v>
                </c:pt>
                <c:pt idx="3750">
                  <c:v>13.1716225459255</c:v>
                </c:pt>
                <c:pt idx="3751">
                  <c:v>12.5129835433744</c:v>
                </c:pt>
                <c:pt idx="3752">
                  <c:v>13.267983917268</c:v>
                </c:pt>
                <c:pt idx="3753">
                  <c:v>12.0860603340622</c:v>
                </c:pt>
                <c:pt idx="3754">
                  <c:v>12.3419057553002</c:v>
                </c:pt>
                <c:pt idx="3755">
                  <c:v>15.0477084705478</c:v>
                </c:pt>
                <c:pt idx="3756">
                  <c:v>10.9883977029316</c:v>
                </c:pt>
                <c:pt idx="3757">
                  <c:v>12.2081972328529</c:v>
                </c:pt>
                <c:pt idx="3758">
                  <c:v>12.7935525028603</c:v>
                </c:pt>
                <c:pt idx="3759">
                  <c:v>9.00981401490921</c:v>
                </c:pt>
                <c:pt idx="3760">
                  <c:v>11.5781924988065</c:v>
                </c:pt>
                <c:pt idx="3761">
                  <c:v>9.288323108430283</c:v>
                </c:pt>
                <c:pt idx="3762">
                  <c:v>14.7223152402549</c:v>
                </c:pt>
                <c:pt idx="3763">
                  <c:v>15.0705667118923</c:v>
                </c:pt>
                <c:pt idx="3764">
                  <c:v>13.6218466987583</c:v>
                </c:pt>
                <c:pt idx="3765">
                  <c:v>13.4362057969535</c:v>
                </c:pt>
                <c:pt idx="3766">
                  <c:v>11.9118753264001</c:v>
                </c:pt>
                <c:pt idx="3767">
                  <c:v>11.5722290062024</c:v>
                </c:pt>
                <c:pt idx="3768">
                  <c:v>11.2945495500775</c:v>
                </c:pt>
                <c:pt idx="3769">
                  <c:v>12.1020464380009</c:v>
                </c:pt>
                <c:pt idx="3770">
                  <c:v>12.6555620303705</c:v>
                </c:pt>
                <c:pt idx="3771">
                  <c:v>13.6558999215553</c:v>
                </c:pt>
                <c:pt idx="3772">
                  <c:v>13.5566434491785</c:v>
                </c:pt>
                <c:pt idx="3773">
                  <c:v>11.7900585238516</c:v>
                </c:pt>
                <c:pt idx="3774">
                  <c:v>13.0694722291903</c:v>
                </c:pt>
                <c:pt idx="3775">
                  <c:v>10.2857230042129</c:v>
                </c:pt>
                <c:pt idx="3776">
                  <c:v>12.1164885694906</c:v>
                </c:pt>
                <c:pt idx="3777">
                  <c:v>9.46782405609623</c:v>
                </c:pt>
                <c:pt idx="3778">
                  <c:v>13.6630863363319</c:v>
                </c:pt>
                <c:pt idx="3779">
                  <c:v>8.96240461152886</c:v>
                </c:pt>
                <c:pt idx="3780">
                  <c:v>10.8795131832229</c:v>
                </c:pt>
                <c:pt idx="3781">
                  <c:v>14.10146214735</c:v>
                </c:pt>
                <c:pt idx="3782">
                  <c:v>13.8916550220262</c:v>
                </c:pt>
                <c:pt idx="3783">
                  <c:v>11.1884989985919</c:v>
                </c:pt>
                <c:pt idx="3784">
                  <c:v>10.5324194214296</c:v>
                </c:pt>
                <c:pt idx="3785">
                  <c:v>10.1836261222114</c:v>
                </c:pt>
                <c:pt idx="3786">
                  <c:v>12.7475945433556</c:v>
                </c:pt>
                <c:pt idx="3787">
                  <c:v>11.4342403520307</c:v>
                </c:pt>
                <c:pt idx="3788">
                  <c:v>13.5073966928668</c:v>
                </c:pt>
                <c:pt idx="3789">
                  <c:v>12.090338095582</c:v>
                </c:pt>
                <c:pt idx="3790">
                  <c:v>14.8633341873923</c:v>
                </c:pt>
                <c:pt idx="3791">
                  <c:v>13.8367832810101</c:v>
                </c:pt>
                <c:pt idx="3792">
                  <c:v>10.3898333134304</c:v>
                </c:pt>
                <c:pt idx="3793">
                  <c:v>12.2334707623951</c:v>
                </c:pt>
                <c:pt idx="3794">
                  <c:v>13.3124923069238</c:v>
                </c:pt>
                <c:pt idx="3795">
                  <c:v>8.55560309354023</c:v>
                </c:pt>
                <c:pt idx="3796">
                  <c:v>10.5008430871922</c:v>
                </c:pt>
                <c:pt idx="3797">
                  <c:v>10.5212285574976</c:v>
                </c:pt>
                <c:pt idx="3798">
                  <c:v>10.2713240395299</c:v>
                </c:pt>
                <c:pt idx="3799">
                  <c:v>11.7512057449826</c:v>
                </c:pt>
                <c:pt idx="3800">
                  <c:v>11.9877478617891</c:v>
                </c:pt>
                <c:pt idx="3801">
                  <c:v>15.2623816947634</c:v>
                </c:pt>
                <c:pt idx="3802">
                  <c:v>14.2646423137647</c:v>
                </c:pt>
                <c:pt idx="3803">
                  <c:v>12.3608314770204</c:v>
                </c:pt>
                <c:pt idx="3804">
                  <c:v>10.6031335051581</c:v>
                </c:pt>
                <c:pt idx="3805">
                  <c:v>10.0660085927304</c:v>
                </c:pt>
                <c:pt idx="3806">
                  <c:v>10.5389716485113</c:v>
                </c:pt>
                <c:pt idx="3807">
                  <c:v>15.1465165960077</c:v>
                </c:pt>
                <c:pt idx="3808">
                  <c:v>12.8131252514924</c:v>
                </c:pt>
                <c:pt idx="3809">
                  <c:v>14.3185415418144</c:v>
                </c:pt>
                <c:pt idx="3810">
                  <c:v>12.8405518257506</c:v>
                </c:pt>
                <c:pt idx="3811">
                  <c:v>12.6090402323977</c:v>
                </c:pt>
                <c:pt idx="3812">
                  <c:v>14.3424675890221</c:v>
                </c:pt>
                <c:pt idx="3813">
                  <c:v>14.7303286177597</c:v>
                </c:pt>
                <c:pt idx="3814">
                  <c:v>12.4227416535825</c:v>
                </c:pt>
                <c:pt idx="3815">
                  <c:v>10.6985067041251</c:v>
                </c:pt>
                <c:pt idx="3816">
                  <c:v>13.1394326048413</c:v>
                </c:pt>
                <c:pt idx="3817">
                  <c:v>11.8796599783343</c:v>
                </c:pt>
                <c:pt idx="3818">
                  <c:v>16.2917461672786</c:v>
                </c:pt>
                <c:pt idx="3819">
                  <c:v>14.9404371890046</c:v>
                </c:pt>
                <c:pt idx="3820">
                  <c:v>12.1078665604759</c:v>
                </c:pt>
                <c:pt idx="3821">
                  <c:v>15.1488891213617</c:v>
                </c:pt>
                <c:pt idx="3822">
                  <c:v>13.1626673803982</c:v>
                </c:pt>
                <c:pt idx="3823">
                  <c:v>13.8697233500367</c:v>
                </c:pt>
                <c:pt idx="3824">
                  <c:v>9.84200167580657</c:v>
                </c:pt>
                <c:pt idx="3825">
                  <c:v>10.2001097689088</c:v>
                </c:pt>
                <c:pt idx="3826">
                  <c:v>12.3486843264689</c:v>
                </c:pt>
                <c:pt idx="3827">
                  <c:v>12.3057596246175</c:v>
                </c:pt>
                <c:pt idx="3828">
                  <c:v>12.1823759992486</c:v>
                </c:pt>
                <c:pt idx="3829">
                  <c:v>10.1738568872913</c:v>
                </c:pt>
                <c:pt idx="3830">
                  <c:v>10.0344704881872</c:v>
                </c:pt>
                <c:pt idx="3831">
                  <c:v>11.7735786126718</c:v>
                </c:pt>
                <c:pt idx="3832">
                  <c:v>13.8439401763703</c:v>
                </c:pt>
                <c:pt idx="3833">
                  <c:v>14.3272644165272</c:v>
                </c:pt>
                <c:pt idx="3834">
                  <c:v>15.7880376238682</c:v>
                </c:pt>
                <c:pt idx="3835">
                  <c:v>12.8656458241648</c:v>
                </c:pt>
                <c:pt idx="3836">
                  <c:v>11.8515701739356</c:v>
                </c:pt>
                <c:pt idx="3837">
                  <c:v>13.7268837722602</c:v>
                </c:pt>
                <c:pt idx="3838">
                  <c:v>14.0914618879081</c:v>
                </c:pt>
                <c:pt idx="3839">
                  <c:v>14.3296197471155</c:v>
                </c:pt>
                <c:pt idx="3840">
                  <c:v>12.5686407520098</c:v>
                </c:pt>
                <c:pt idx="3841">
                  <c:v>12.447648442553</c:v>
                </c:pt>
                <c:pt idx="3842">
                  <c:v>14.5491778098373</c:v>
                </c:pt>
                <c:pt idx="3843">
                  <c:v>14.622697788071</c:v>
                </c:pt>
                <c:pt idx="3844">
                  <c:v>11.6249366568203</c:v>
                </c:pt>
                <c:pt idx="3845">
                  <c:v>11.2897056146187</c:v>
                </c:pt>
                <c:pt idx="3846">
                  <c:v>13.7273971969684</c:v>
                </c:pt>
                <c:pt idx="3847">
                  <c:v>10.5516053786864</c:v>
                </c:pt>
                <c:pt idx="3848">
                  <c:v>13.4225539401716</c:v>
                </c:pt>
                <c:pt idx="3849">
                  <c:v>14.7007981408951</c:v>
                </c:pt>
                <c:pt idx="3850">
                  <c:v>12.2297395962716</c:v>
                </c:pt>
                <c:pt idx="3851">
                  <c:v>14.5771166335226</c:v>
                </c:pt>
                <c:pt idx="3852">
                  <c:v>9.707345166862423</c:v>
                </c:pt>
                <c:pt idx="3853">
                  <c:v>12.8440142423355</c:v>
                </c:pt>
                <c:pt idx="3854">
                  <c:v>13.2903939681489</c:v>
                </c:pt>
                <c:pt idx="3855">
                  <c:v>14.1792847573994</c:v>
                </c:pt>
                <c:pt idx="3856">
                  <c:v>14.5687907843672</c:v>
                </c:pt>
                <c:pt idx="3857">
                  <c:v>15.1979864893201</c:v>
                </c:pt>
                <c:pt idx="3858">
                  <c:v>9.285421987052477</c:v>
                </c:pt>
                <c:pt idx="3859">
                  <c:v>14.96688231204</c:v>
                </c:pt>
                <c:pt idx="3860">
                  <c:v>13.4008734528256</c:v>
                </c:pt>
                <c:pt idx="3861">
                  <c:v>10.6634477988902</c:v>
                </c:pt>
                <c:pt idx="3862">
                  <c:v>11.2871596555755</c:v>
                </c:pt>
                <c:pt idx="3863">
                  <c:v>11.7278131661999</c:v>
                </c:pt>
                <c:pt idx="3864">
                  <c:v>12.2278535270791</c:v>
                </c:pt>
                <c:pt idx="3865">
                  <c:v>13.0579857665942</c:v>
                </c:pt>
                <c:pt idx="3866">
                  <c:v>9.101973498915637</c:v>
                </c:pt>
                <c:pt idx="3867">
                  <c:v>14.078659867463</c:v>
                </c:pt>
                <c:pt idx="3868">
                  <c:v>12.1587293046862</c:v>
                </c:pt>
                <c:pt idx="3869">
                  <c:v>8.611203644728448</c:v>
                </c:pt>
                <c:pt idx="3870">
                  <c:v>10.0640148490479</c:v>
                </c:pt>
                <c:pt idx="3871">
                  <c:v>12.7644674833299</c:v>
                </c:pt>
                <c:pt idx="3872">
                  <c:v>11.684004799103</c:v>
                </c:pt>
                <c:pt idx="3873">
                  <c:v>14.7328733842496</c:v>
                </c:pt>
                <c:pt idx="3874">
                  <c:v>11.1849062372999</c:v>
                </c:pt>
                <c:pt idx="3875">
                  <c:v>9.697877681557248</c:v>
                </c:pt>
                <c:pt idx="3876">
                  <c:v>12.7703615992964</c:v>
                </c:pt>
                <c:pt idx="3877">
                  <c:v>14.1629987661495</c:v>
                </c:pt>
                <c:pt idx="3878">
                  <c:v>13.0299480933467</c:v>
                </c:pt>
                <c:pt idx="3879">
                  <c:v>11.4070874415011</c:v>
                </c:pt>
                <c:pt idx="3880">
                  <c:v>13.3028061178328</c:v>
                </c:pt>
                <c:pt idx="3881">
                  <c:v>15.1738012208151</c:v>
                </c:pt>
                <c:pt idx="3882">
                  <c:v>12.3517930404841</c:v>
                </c:pt>
                <c:pt idx="3883">
                  <c:v>10.8409253501976</c:v>
                </c:pt>
                <c:pt idx="3884">
                  <c:v>10.430934381805</c:v>
                </c:pt>
                <c:pt idx="3885">
                  <c:v>12.7185564130617</c:v>
                </c:pt>
                <c:pt idx="3886">
                  <c:v>13.0101739236908</c:v>
                </c:pt>
                <c:pt idx="3887">
                  <c:v>14.7953579973477</c:v>
                </c:pt>
                <c:pt idx="3888">
                  <c:v>12.1669669026362</c:v>
                </c:pt>
                <c:pt idx="3889">
                  <c:v>9.277511521347888</c:v>
                </c:pt>
                <c:pt idx="3890">
                  <c:v>11.2912306366206</c:v>
                </c:pt>
                <c:pt idx="3891">
                  <c:v>14.7051196840912</c:v>
                </c:pt>
                <c:pt idx="3892">
                  <c:v>11.0584100732918</c:v>
                </c:pt>
                <c:pt idx="3893">
                  <c:v>13.3275603744428</c:v>
                </c:pt>
                <c:pt idx="3894">
                  <c:v>13.009550117057</c:v>
                </c:pt>
                <c:pt idx="3895">
                  <c:v>10.7701876727771</c:v>
                </c:pt>
                <c:pt idx="3896">
                  <c:v>15.1108032345591</c:v>
                </c:pt>
                <c:pt idx="3897">
                  <c:v>11.1320800227406</c:v>
                </c:pt>
                <c:pt idx="3898">
                  <c:v>12.0893871350711</c:v>
                </c:pt>
                <c:pt idx="3899">
                  <c:v>9.786311370473323</c:v>
                </c:pt>
                <c:pt idx="3900">
                  <c:v>13.2707748353241</c:v>
                </c:pt>
                <c:pt idx="3901">
                  <c:v>13.0893476844806</c:v>
                </c:pt>
                <c:pt idx="3902">
                  <c:v>12.8143196208882</c:v>
                </c:pt>
                <c:pt idx="3903">
                  <c:v>13.4248332348924</c:v>
                </c:pt>
                <c:pt idx="3904">
                  <c:v>13.1708523406748</c:v>
                </c:pt>
                <c:pt idx="3905">
                  <c:v>10.8641821316811</c:v>
                </c:pt>
                <c:pt idx="3906">
                  <c:v>13.2206325258072</c:v>
                </c:pt>
                <c:pt idx="3907">
                  <c:v>11.3780325340248</c:v>
                </c:pt>
                <c:pt idx="3908">
                  <c:v>10.8671983063643</c:v>
                </c:pt>
                <c:pt idx="3909">
                  <c:v>14.259530474367</c:v>
                </c:pt>
                <c:pt idx="3910">
                  <c:v>11.5003028573121</c:v>
                </c:pt>
                <c:pt idx="3911">
                  <c:v>12.9162535147927</c:v>
                </c:pt>
                <c:pt idx="3912">
                  <c:v>12.6754620350398</c:v>
                </c:pt>
                <c:pt idx="3913">
                  <c:v>11.4181428871344</c:v>
                </c:pt>
                <c:pt idx="3914">
                  <c:v>10.7642605565298</c:v>
                </c:pt>
                <c:pt idx="3915">
                  <c:v>11.9279933819167</c:v>
                </c:pt>
                <c:pt idx="3916">
                  <c:v>13.5632423683486</c:v>
                </c:pt>
                <c:pt idx="3917">
                  <c:v>11.5346886841975</c:v>
                </c:pt>
                <c:pt idx="3918">
                  <c:v>10.3253485415619</c:v>
                </c:pt>
                <c:pt idx="3919">
                  <c:v>12.85456307237</c:v>
                </c:pt>
                <c:pt idx="3920">
                  <c:v>13.8989360367751</c:v>
                </c:pt>
                <c:pt idx="3921">
                  <c:v>14.4381586809756</c:v>
                </c:pt>
                <c:pt idx="3922">
                  <c:v>10.4376319345686</c:v>
                </c:pt>
                <c:pt idx="3923">
                  <c:v>11.4248130224607</c:v>
                </c:pt>
                <c:pt idx="3924">
                  <c:v>14.9037734725657</c:v>
                </c:pt>
                <c:pt idx="3925">
                  <c:v>14.484114611599</c:v>
                </c:pt>
                <c:pt idx="3926">
                  <c:v>10.4731516342759</c:v>
                </c:pt>
                <c:pt idx="3927">
                  <c:v>12.29857077917</c:v>
                </c:pt>
                <c:pt idx="3928">
                  <c:v>11.2329607456777</c:v>
                </c:pt>
                <c:pt idx="3929">
                  <c:v>13.2712313490205</c:v>
                </c:pt>
                <c:pt idx="3930">
                  <c:v>9.00044551532691</c:v>
                </c:pt>
                <c:pt idx="3931">
                  <c:v>14.9613262007751</c:v>
                </c:pt>
                <c:pt idx="3932">
                  <c:v>13.8899892966352</c:v>
                </c:pt>
                <c:pt idx="3933">
                  <c:v>14.5563513719795</c:v>
                </c:pt>
                <c:pt idx="3934">
                  <c:v>15.3719341099746</c:v>
                </c:pt>
                <c:pt idx="3935">
                  <c:v>13.2092055887707</c:v>
                </c:pt>
                <c:pt idx="3936">
                  <c:v>13.793249033086</c:v>
                </c:pt>
                <c:pt idx="3937">
                  <c:v>14.0931137104075</c:v>
                </c:pt>
                <c:pt idx="3938">
                  <c:v>12.2054997757228</c:v>
                </c:pt>
                <c:pt idx="3939">
                  <c:v>11.9819579824537</c:v>
                </c:pt>
                <c:pt idx="3940">
                  <c:v>14.2073642572098</c:v>
                </c:pt>
                <c:pt idx="3941">
                  <c:v>11.3172214518421</c:v>
                </c:pt>
                <c:pt idx="3942">
                  <c:v>12.9210283172786</c:v>
                </c:pt>
                <c:pt idx="3943">
                  <c:v>10.220460504311</c:v>
                </c:pt>
                <c:pt idx="3944">
                  <c:v>15.3444032627746</c:v>
                </c:pt>
                <c:pt idx="3945">
                  <c:v>13.3177082545273</c:v>
                </c:pt>
                <c:pt idx="3946">
                  <c:v>13.1115830344786</c:v>
                </c:pt>
                <c:pt idx="3947">
                  <c:v>12.4646605646228</c:v>
                </c:pt>
                <c:pt idx="3948">
                  <c:v>13.0538859973874</c:v>
                </c:pt>
                <c:pt idx="3949">
                  <c:v>9.11744200699767</c:v>
                </c:pt>
                <c:pt idx="3950">
                  <c:v>12.4115233588555</c:v>
                </c:pt>
                <c:pt idx="3951">
                  <c:v>12.8288365309135</c:v>
                </c:pt>
                <c:pt idx="3952">
                  <c:v>11.5180370149874</c:v>
                </c:pt>
                <c:pt idx="3953">
                  <c:v>12.9865377925222</c:v>
                </c:pt>
                <c:pt idx="3954">
                  <c:v>15.1578932387951</c:v>
                </c:pt>
                <c:pt idx="3955">
                  <c:v>13.3826728282628</c:v>
                </c:pt>
                <c:pt idx="3956">
                  <c:v>12.8416186704863</c:v>
                </c:pt>
                <c:pt idx="3957">
                  <c:v>11.2339484115385</c:v>
                </c:pt>
                <c:pt idx="3958">
                  <c:v>13.5930458587159</c:v>
                </c:pt>
                <c:pt idx="3959">
                  <c:v>13.6582326354739</c:v>
                </c:pt>
                <c:pt idx="3960">
                  <c:v>11.5405176975706</c:v>
                </c:pt>
                <c:pt idx="3961">
                  <c:v>11.9401066653242</c:v>
                </c:pt>
                <c:pt idx="3962">
                  <c:v>12.0455818823591</c:v>
                </c:pt>
                <c:pt idx="3963">
                  <c:v>13.7600284190051</c:v>
                </c:pt>
                <c:pt idx="3964">
                  <c:v>12.4144144097711</c:v>
                </c:pt>
                <c:pt idx="3965">
                  <c:v>14.0590353073907</c:v>
                </c:pt>
                <c:pt idx="3966">
                  <c:v>12.4684576572336</c:v>
                </c:pt>
                <c:pt idx="3967">
                  <c:v>10.5032675260394</c:v>
                </c:pt>
                <c:pt idx="3968">
                  <c:v>16.32248304628749</c:v>
                </c:pt>
                <c:pt idx="3969">
                  <c:v>14.7033412452573</c:v>
                </c:pt>
                <c:pt idx="3970">
                  <c:v>11.0024723380685</c:v>
                </c:pt>
                <c:pt idx="3971">
                  <c:v>12.0506469236941</c:v>
                </c:pt>
                <c:pt idx="3972">
                  <c:v>11.0085554417053</c:v>
                </c:pt>
                <c:pt idx="3973">
                  <c:v>12.4811722343181</c:v>
                </c:pt>
                <c:pt idx="3974">
                  <c:v>10.4758054754085</c:v>
                </c:pt>
                <c:pt idx="3975">
                  <c:v>14.3538359827249</c:v>
                </c:pt>
                <c:pt idx="3976">
                  <c:v>15.2210820896622</c:v>
                </c:pt>
                <c:pt idx="3977">
                  <c:v>11.1977088928387</c:v>
                </c:pt>
                <c:pt idx="3978">
                  <c:v>11.4285561359036</c:v>
                </c:pt>
                <c:pt idx="3979">
                  <c:v>12.1501400150261</c:v>
                </c:pt>
                <c:pt idx="3980">
                  <c:v>13.5085851725463</c:v>
                </c:pt>
                <c:pt idx="3981">
                  <c:v>15.6010353688138</c:v>
                </c:pt>
                <c:pt idx="3982">
                  <c:v>14.3212497890376</c:v>
                </c:pt>
                <c:pt idx="3983">
                  <c:v>12.0007710197545</c:v>
                </c:pt>
                <c:pt idx="3984">
                  <c:v>13.5876939029305</c:v>
                </c:pt>
                <c:pt idx="3985">
                  <c:v>9.0376535915186</c:v>
                </c:pt>
                <c:pt idx="3986">
                  <c:v>13.3600893447535</c:v>
                </c:pt>
                <c:pt idx="3987">
                  <c:v>13.8463511362784</c:v>
                </c:pt>
                <c:pt idx="3988">
                  <c:v>12.6721863380738</c:v>
                </c:pt>
                <c:pt idx="3989">
                  <c:v>13.0711010091521</c:v>
                </c:pt>
                <c:pt idx="3990">
                  <c:v>12.1024166548411</c:v>
                </c:pt>
                <c:pt idx="3991">
                  <c:v>14.6730851855441</c:v>
                </c:pt>
                <c:pt idx="3992">
                  <c:v>13.8574236406013</c:v>
                </c:pt>
                <c:pt idx="3993">
                  <c:v>13.357080843247</c:v>
                </c:pt>
                <c:pt idx="3994">
                  <c:v>11.3600706579517</c:v>
                </c:pt>
                <c:pt idx="3995">
                  <c:v>13.1025858270222</c:v>
                </c:pt>
                <c:pt idx="3996">
                  <c:v>11.8715291616825</c:v>
                </c:pt>
                <c:pt idx="3997">
                  <c:v>15.1090298657898</c:v>
                </c:pt>
                <c:pt idx="3998">
                  <c:v>12.0138850257845</c:v>
                </c:pt>
                <c:pt idx="3999">
                  <c:v>11.5220185714224</c:v>
                </c:pt>
                <c:pt idx="4000">
                  <c:v>12.9739889208954</c:v>
                </c:pt>
                <c:pt idx="4001">
                  <c:v>12.3457792408387</c:v>
                </c:pt>
                <c:pt idx="4002">
                  <c:v>13.0896742063385</c:v>
                </c:pt>
                <c:pt idx="4003">
                  <c:v>15.2023135306823</c:v>
                </c:pt>
                <c:pt idx="4004">
                  <c:v>12.9267917081126</c:v>
                </c:pt>
                <c:pt idx="4005">
                  <c:v>14.1769024748343</c:v>
                </c:pt>
                <c:pt idx="4006">
                  <c:v>11.0552121736658</c:v>
                </c:pt>
                <c:pt idx="4007">
                  <c:v>12.1141944190965</c:v>
                </c:pt>
                <c:pt idx="4008">
                  <c:v>9.83588810077746</c:v>
                </c:pt>
                <c:pt idx="4009">
                  <c:v>10.5147107207667</c:v>
                </c:pt>
                <c:pt idx="4010">
                  <c:v>13.3516961540228</c:v>
                </c:pt>
                <c:pt idx="4011">
                  <c:v>12.1629311988164</c:v>
                </c:pt>
                <c:pt idx="4012">
                  <c:v>14.6245544436556</c:v>
                </c:pt>
                <c:pt idx="4013">
                  <c:v>10.1691296803916</c:v>
                </c:pt>
                <c:pt idx="4014">
                  <c:v>11.8704851448771</c:v>
                </c:pt>
                <c:pt idx="4015">
                  <c:v>14.8636629361089</c:v>
                </c:pt>
                <c:pt idx="4016">
                  <c:v>9.83640177857905</c:v>
                </c:pt>
                <c:pt idx="4017">
                  <c:v>10.5741972545161</c:v>
                </c:pt>
                <c:pt idx="4018">
                  <c:v>12.967892238522</c:v>
                </c:pt>
                <c:pt idx="4019">
                  <c:v>11.8550327464527</c:v>
                </c:pt>
                <c:pt idx="4020">
                  <c:v>12.9114646802951</c:v>
                </c:pt>
                <c:pt idx="4021">
                  <c:v>15.1970886695482</c:v>
                </c:pt>
                <c:pt idx="4022">
                  <c:v>12.7405200614666</c:v>
                </c:pt>
                <c:pt idx="4023">
                  <c:v>11.1197968239018</c:v>
                </c:pt>
                <c:pt idx="4024">
                  <c:v>13.1409738137024</c:v>
                </c:pt>
                <c:pt idx="4025">
                  <c:v>13.187063284004</c:v>
                </c:pt>
                <c:pt idx="4026">
                  <c:v>12.2219405132139</c:v>
                </c:pt>
                <c:pt idx="4027">
                  <c:v>11.8257608865318</c:v>
                </c:pt>
                <c:pt idx="4028">
                  <c:v>12.6400591306673</c:v>
                </c:pt>
                <c:pt idx="4029">
                  <c:v>14.0834126896965</c:v>
                </c:pt>
                <c:pt idx="4030">
                  <c:v>11.0597286778995</c:v>
                </c:pt>
                <c:pt idx="4031">
                  <c:v>9.39558209809172</c:v>
                </c:pt>
                <c:pt idx="4032">
                  <c:v>12.8766986013125</c:v>
                </c:pt>
                <c:pt idx="4033">
                  <c:v>12.7364156528127</c:v>
                </c:pt>
                <c:pt idx="4034">
                  <c:v>8.554418440858798</c:v>
                </c:pt>
                <c:pt idx="4035">
                  <c:v>13.1816332840174</c:v>
                </c:pt>
                <c:pt idx="4036">
                  <c:v>10.1190241879967</c:v>
                </c:pt>
                <c:pt idx="4037">
                  <c:v>10.2364261387041</c:v>
                </c:pt>
                <c:pt idx="4038">
                  <c:v>11.9393803208279</c:v>
                </c:pt>
                <c:pt idx="4039">
                  <c:v>15.7493498323151</c:v>
                </c:pt>
                <c:pt idx="4040">
                  <c:v>15.0596799791828</c:v>
                </c:pt>
                <c:pt idx="4041">
                  <c:v>15.2493214598938</c:v>
                </c:pt>
                <c:pt idx="4042">
                  <c:v>15.8742266078281</c:v>
                </c:pt>
                <c:pt idx="4043">
                  <c:v>9.587821398027478</c:v>
                </c:pt>
                <c:pt idx="4044">
                  <c:v>8.43323695035986</c:v>
                </c:pt>
                <c:pt idx="4045">
                  <c:v>11.3543058649745</c:v>
                </c:pt>
                <c:pt idx="4046">
                  <c:v>14.4477635669721</c:v>
                </c:pt>
                <c:pt idx="4047">
                  <c:v>12.3051127182614</c:v>
                </c:pt>
                <c:pt idx="4048">
                  <c:v>12.7979421650135</c:v>
                </c:pt>
                <c:pt idx="4049">
                  <c:v>13.3920182431641</c:v>
                </c:pt>
                <c:pt idx="4050">
                  <c:v>11.6865824059217</c:v>
                </c:pt>
                <c:pt idx="4051">
                  <c:v>12.8660958297749</c:v>
                </c:pt>
                <c:pt idx="4052">
                  <c:v>15.0480188261161</c:v>
                </c:pt>
                <c:pt idx="4053">
                  <c:v>11.1327110460394</c:v>
                </c:pt>
                <c:pt idx="4054">
                  <c:v>13.3059973473886</c:v>
                </c:pt>
                <c:pt idx="4055">
                  <c:v>13.9039284432565</c:v>
                </c:pt>
                <c:pt idx="4056">
                  <c:v>10.2529257597046</c:v>
                </c:pt>
                <c:pt idx="4057">
                  <c:v>14.2615332274008</c:v>
                </c:pt>
                <c:pt idx="4058">
                  <c:v>11.1907345893629</c:v>
                </c:pt>
                <c:pt idx="4059">
                  <c:v>11.0650641567891</c:v>
                </c:pt>
                <c:pt idx="4060">
                  <c:v>10.3020080857113</c:v>
                </c:pt>
                <c:pt idx="4061">
                  <c:v>13.2234566534108</c:v>
                </c:pt>
                <c:pt idx="4062">
                  <c:v>9.41907834517891</c:v>
                </c:pt>
                <c:pt idx="4063">
                  <c:v>9.8053595381259</c:v>
                </c:pt>
                <c:pt idx="4064">
                  <c:v>14.1235529459286</c:v>
                </c:pt>
                <c:pt idx="4065">
                  <c:v>14.9661229626664</c:v>
                </c:pt>
                <c:pt idx="4066">
                  <c:v>14.8740385410789</c:v>
                </c:pt>
                <c:pt idx="4067">
                  <c:v>9.68426483008001</c:v>
                </c:pt>
                <c:pt idx="4068">
                  <c:v>12.2268973213287</c:v>
                </c:pt>
                <c:pt idx="4069">
                  <c:v>16.70300624610928</c:v>
                </c:pt>
                <c:pt idx="4070">
                  <c:v>12.1127864968239</c:v>
                </c:pt>
                <c:pt idx="4071">
                  <c:v>12.8880055018902</c:v>
                </c:pt>
                <c:pt idx="4072">
                  <c:v>12.2905976663349</c:v>
                </c:pt>
                <c:pt idx="4073">
                  <c:v>15.5604541577573</c:v>
                </c:pt>
                <c:pt idx="4074">
                  <c:v>14.5901543449485</c:v>
                </c:pt>
                <c:pt idx="4075">
                  <c:v>10.431699856811</c:v>
                </c:pt>
                <c:pt idx="4076">
                  <c:v>14.3472181490211</c:v>
                </c:pt>
                <c:pt idx="4077">
                  <c:v>14.1354914734832</c:v>
                </c:pt>
                <c:pt idx="4078">
                  <c:v>15.3212130728517</c:v>
                </c:pt>
                <c:pt idx="4079">
                  <c:v>11.5199145972308</c:v>
                </c:pt>
                <c:pt idx="4080">
                  <c:v>10.8426736509048</c:v>
                </c:pt>
                <c:pt idx="4081">
                  <c:v>11.4293863861749</c:v>
                </c:pt>
                <c:pt idx="4082">
                  <c:v>12.4152718241256</c:v>
                </c:pt>
                <c:pt idx="4083">
                  <c:v>12.9635489870786</c:v>
                </c:pt>
                <c:pt idx="4084">
                  <c:v>13.0980663830945</c:v>
                </c:pt>
                <c:pt idx="4085">
                  <c:v>12.2295562887625</c:v>
                </c:pt>
                <c:pt idx="4086">
                  <c:v>11.9685841249274</c:v>
                </c:pt>
                <c:pt idx="4087">
                  <c:v>11.3381148115006</c:v>
                </c:pt>
                <c:pt idx="4088">
                  <c:v>13.6571639756</c:v>
                </c:pt>
                <c:pt idx="4089">
                  <c:v>14.3140526955789</c:v>
                </c:pt>
                <c:pt idx="4090">
                  <c:v>14.866505375264</c:v>
                </c:pt>
                <c:pt idx="4091">
                  <c:v>11.3342098203402</c:v>
                </c:pt>
                <c:pt idx="4092">
                  <c:v>11.783120169266</c:v>
                </c:pt>
                <c:pt idx="4093">
                  <c:v>10.226955111925</c:v>
                </c:pt>
                <c:pt idx="4094">
                  <c:v>13.0748863974053</c:v>
                </c:pt>
                <c:pt idx="4095">
                  <c:v>11.3945237730038</c:v>
                </c:pt>
                <c:pt idx="4096">
                  <c:v>10.7425831403408</c:v>
                </c:pt>
                <c:pt idx="4097">
                  <c:v>10.7737438799252</c:v>
                </c:pt>
                <c:pt idx="4098">
                  <c:v>15.3240045864403</c:v>
                </c:pt>
                <c:pt idx="4099">
                  <c:v>14.6999801878365</c:v>
                </c:pt>
                <c:pt idx="4100">
                  <c:v>13.1564595060051</c:v>
                </c:pt>
                <c:pt idx="4101">
                  <c:v>10.4868476564526</c:v>
                </c:pt>
                <c:pt idx="4102">
                  <c:v>16.0319702732435</c:v>
                </c:pt>
                <c:pt idx="4103">
                  <c:v>13.6658597211368</c:v>
                </c:pt>
                <c:pt idx="4104">
                  <c:v>13.696953729121</c:v>
                </c:pt>
                <c:pt idx="4105">
                  <c:v>11.2065008394052</c:v>
                </c:pt>
                <c:pt idx="4106">
                  <c:v>11.5438108333199</c:v>
                </c:pt>
                <c:pt idx="4107">
                  <c:v>8.774891150037988</c:v>
                </c:pt>
                <c:pt idx="4108">
                  <c:v>12.1425915660807</c:v>
                </c:pt>
                <c:pt idx="4109">
                  <c:v>11.1097660602509</c:v>
                </c:pt>
                <c:pt idx="4110">
                  <c:v>11.0972557478862</c:v>
                </c:pt>
                <c:pt idx="4111">
                  <c:v>15.1958551428389</c:v>
                </c:pt>
                <c:pt idx="4112">
                  <c:v>13.5172993693972</c:v>
                </c:pt>
                <c:pt idx="4113">
                  <c:v>15.3719494472008</c:v>
                </c:pt>
                <c:pt idx="4114">
                  <c:v>10.1472109694012</c:v>
                </c:pt>
                <c:pt idx="4115">
                  <c:v>13.6346354685813</c:v>
                </c:pt>
                <c:pt idx="4116">
                  <c:v>14.8350471632251</c:v>
                </c:pt>
                <c:pt idx="4117">
                  <c:v>11.821647709763</c:v>
                </c:pt>
                <c:pt idx="4118">
                  <c:v>13.846976038759</c:v>
                </c:pt>
                <c:pt idx="4119">
                  <c:v>15.0192462189221</c:v>
                </c:pt>
                <c:pt idx="4120">
                  <c:v>12.520675762864</c:v>
                </c:pt>
                <c:pt idx="4121">
                  <c:v>13.8836888390378</c:v>
                </c:pt>
                <c:pt idx="4122">
                  <c:v>9.17502180050399</c:v>
                </c:pt>
                <c:pt idx="4123">
                  <c:v>13.2205701633755</c:v>
                </c:pt>
                <c:pt idx="4124">
                  <c:v>11.7291910825291</c:v>
                </c:pt>
                <c:pt idx="4125">
                  <c:v>12.5625128192778</c:v>
                </c:pt>
                <c:pt idx="4126">
                  <c:v>16.8745558016416</c:v>
                </c:pt>
                <c:pt idx="4127">
                  <c:v>14.5680543274516</c:v>
                </c:pt>
                <c:pt idx="4128">
                  <c:v>12.2714953731274</c:v>
                </c:pt>
                <c:pt idx="4129">
                  <c:v>7.87774719517705</c:v>
                </c:pt>
                <c:pt idx="4130">
                  <c:v>13.311867011444</c:v>
                </c:pt>
                <c:pt idx="4131">
                  <c:v>17.5680094466596</c:v>
                </c:pt>
                <c:pt idx="4132">
                  <c:v>12.1677467139753</c:v>
                </c:pt>
                <c:pt idx="4133">
                  <c:v>12.9271253657174</c:v>
                </c:pt>
                <c:pt idx="4134">
                  <c:v>14.7546968513554</c:v>
                </c:pt>
                <c:pt idx="4135">
                  <c:v>8.987111166034563</c:v>
                </c:pt>
                <c:pt idx="4136">
                  <c:v>12.7108926168121</c:v>
                </c:pt>
                <c:pt idx="4137">
                  <c:v>12.8777066665777</c:v>
                </c:pt>
                <c:pt idx="4138">
                  <c:v>12.6298191531686</c:v>
                </c:pt>
                <c:pt idx="4139">
                  <c:v>11.1801723273884</c:v>
                </c:pt>
                <c:pt idx="4140">
                  <c:v>12.9462487104313</c:v>
                </c:pt>
                <c:pt idx="4141">
                  <c:v>15.0529648464694</c:v>
                </c:pt>
                <c:pt idx="4142">
                  <c:v>11.9806743103504</c:v>
                </c:pt>
                <c:pt idx="4143">
                  <c:v>12.1359827527069</c:v>
                </c:pt>
                <c:pt idx="4144">
                  <c:v>13.5193531260959</c:v>
                </c:pt>
                <c:pt idx="4145">
                  <c:v>12.7214933539645</c:v>
                </c:pt>
                <c:pt idx="4146">
                  <c:v>11.6199883984707</c:v>
                </c:pt>
                <c:pt idx="4147">
                  <c:v>14.3107837763625</c:v>
                </c:pt>
                <c:pt idx="4148">
                  <c:v>10.5208006658832</c:v>
                </c:pt>
                <c:pt idx="4149">
                  <c:v>9.8815566550364</c:v>
                </c:pt>
                <c:pt idx="4150">
                  <c:v>12.0814406049504</c:v>
                </c:pt>
                <c:pt idx="4151">
                  <c:v>11.9855368437316</c:v>
                </c:pt>
                <c:pt idx="4152">
                  <c:v>11.6374831317813</c:v>
                </c:pt>
                <c:pt idx="4153">
                  <c:v>12.3489238357415</c:v>
                </c:pt>
                <c:pt idx="4154">
                  <c:v>11.9668368429644</c:v>
                </c:pt>
                <c:pt idx="4155">
                  <c:v>10.6501426420784</c:v>
                </c:pt>
                <c:pt idx="4156">
                  <c:v>11.7332212664683</c:v>
                </c:pt>
                <c:pt idx="4157">
                  <c:v>12.2921630635627</c:v>
                </c:pt>
                <c:pt idx="4158">
                  <c:v>13.7521343598155</c:v>
                </c:pt>
                <c:pt idx="4159">
                  <c:v>15.2944992158245</c:v>
                </c:pt>
                <c:pt idx="4160">
                  <c:v>15.3656790874158</c:v>
                </c:pt>
                <c:pt idx="4161">
                  <c:v>11.7175858043026</c:v>
                </c:pt>
                <c:pt idx="4162">
                  <c:v>11.2001970547638</c:v>
                </c:pt>
                <c:pt idx="4163">
                  <c:v>10.5777443245404</c:v>
                </c:pt>
                <c:pt idx="4164">
                  <c:v>14.404810826682</c:v>
                </c:pt>
                <c:pt idx="4165">
                  <c:v>14.5722520245793</c:v>
                </c:pt>
                <c:pt idx="4166">
                  <c:v>16.2442829933817</c:v>
                </c:pt>
                <c:pt idx="4167">
                  <c:v>14.5423446596344</c:v>
                </c:pt>
                <c:pt idx="4168">
                  <c:v>12.0413223003307</c:v>
                </c:pt>
                <c:pt idx="4169">
                  <c:v>10.60660788919</c:v>
                </c:pt>
                <c:pt idx="4170">
                  <c:v>11.5608346249294</c:v>
                </c:pt>
                <c:pt idx="4171">
                  <c:v>14.2402490554309</c:v>
                </c:pt>
                <c:pt idx="4172">
                  <c:v>13.1012978740954</c:v>
                </c:pt>
                <c:pt idx="4173">
                  <c:v>14.7878960571036</c:v>
                </c:pt>
                <c:pt idx="4174">
                  <c:v>16.0273804897565</c:v>
                </c:pt>
                <c:pt idx="4175">
                  <c:v>15.5617675744064</c:v>
                </c:pt>
                <c:pt idx="4176">
                  <c:v>14.2830667736246</c:v>
                </c:pt>
                <c:pt idx="4177">
                  <c:v>13.4078267049653</c:v>
                </c:pt>
                <c:pt idx="4178">
                  <c:v>17.0754203142205</c:v>
                </c:pt>
                <c:pt idx="4179">
                  <c:v>11.8427975111586</c:v>
                </c:pt>
                <c:pt idx="4180">
                  <c:v>11.2290080284391</c:v>
                </c:pt>
                <c:pt idx="4181">
                  <c:v>13.701990421283</c:v>
                </c:pt>
                <c:pt idx="4182">
                  <c:v>11.6098359625128</c:v>
                </c:pt>
                <c:pt idx="4183">
                  <c:v>11.9714530298659</c:v>
                </c:pt>
                <c:pt idx="4184">
                  <c:v>13.1950928685712</c:v>
                </c:pt>
                <c:pt idx="4185">
                  <c:v>10.7475609864468</c:v>
                </c:pt>
                <c:pt idx="4186">
                  <c:v>13.3455954601726</c:v>
                </c:pt>
                <c:pt idx="4187">
                  <c:v>10.2521036710695</c:v>
                </c:pt>
                <c:pt idx="4188">
                  <c:v>14.2326181481896</c:v>
                </c:pt>
                <c:pt idx="4189">
                  <c:v>12.6524644895017</c:v>
                </c:pt>
                <c:pt idx="4190">
                  <c:v>13.0805576971397</c:v>
                </c:pt>
                <c:pt idx="4191">
                  <c:v>13.9529002182113</c:v>
                </c:pt>
                <c:pt idx="4192">
                  <c:v>8.89582983887378</c:v>
                </c:pt>
                <c:pt idx="4193">
                  <c:v>8.891567436492576</c:v>
                </c:pt>
                <c:pt idx="4194">
                  <c:v>12.8282299267644</c:v>
                </c:pt>
                <c:pt idx="4195">
                  <c:v>11.3559628941863</c:v>
                </c:pt>
                <c:pt idx="4196">
                  <c:v>13.2882486992942</c:v>
                </c:pt>
                <c:pt idx="4197">
                  <c:v>13.5438111317711</c:v>
                </c:pt>
                <c:pt idx="4198">
                  <c:v>12.602690783069</c:v>
                </c:pt>
                <c:pt idx="4199">
                  <c:v>14.4198452928509</c:v>
                </c:pt>
                <c:pt idx="4200">
                  <c:v>11.9237300676135</c:v>
                </c:pt>
                <c:pt idx="4201">
                  <c:v>12.7324449395745</c:v>
                </c:pt>
                <c:pt idx="4202">
                  <c:v>13.3693205823735</c:v>
                </c:pt>
                <c:pt idx="4203">
                  <c:v>15.7100850460812</c:v>
                </c:pt>
                <c:pt idx="4204">
                  <c:v>12.6094367588397</c:v>
                </c:pt>
                <c:pt idx="4205">
                  <c:v>14.4730590757519</c:v>
                </c:pt>
                <c:pt idx="4206">
                  <c:v>13.4317586150526</c:v>
                </c:pt>
                <c:pt idx="4207">
                  <c:v>11.8377224722145</c:v>
                </c:pt>
                <c:pt idx="4208">
                  <c:v>13.0740731173004</c:v>
                </c:pt>
                <c:pt idx="4209">
                  <c:v>12.5077909165954</c:v>
                </c:pt>
                <c:pt idx="4210">
                  <c:v>11.7951131467844</c:v>
                </c:pt>
                <c:pt idx="4211">
                  <c:v>12.8143197993558</c:v>
                </c:pt>
                <c:pt idx="4212">
                  <c:v>11.8012314178871</c:v>
                </c:pt>
                <c:pt idx="4213">
                  <c:v>13.3267575555717</c:v>
                </c:pt>
                <c:pt idx="4214">
                  <c:v>11.9021593680352</c:v>
                </c:pt>
                <c:pt idx="4215">
                  <c:v>15.1940529296217</c:v>
                </c:pt>
                <c:pt idx="4216">
                  <c:v>11.7064189757662</c:v>
                </c:pt>
                <c:pt idx="4217">
                  <c:v>8.67016295943621</c:v>
                </c:pt>
                <c:pt idx="4218">
                  <c:v>13.3835658018377</c:v>
                </c:pt>
                <c:pt idx="4219">
                  <c:v>11.0851517607389</c:v>
                </c:pt>
                <c:pt idx="4220">
                  <c:v>12.5912348438332</c:v>
                </c:pt>
                <c:pt idx="4221">
                  <c:v>13.01611905636</c:v>
                </c:pt>
                <c:pt idx="4222">
                  <c:v>12.637699180585</c:v>
                </c:pt>
                <c:pt idx="4223">
                  <c:v>13.1597033161132</c:v>
                </c:pt>
                <c:pt idx="4224">
                  <c:v>11.1542710155289</c:v>
                </c:pt>
                <c:pt idx="4225">
                  <c:v>12.1751367350916</c:v>
                </c:pt>
                <c:pt idx="4226">
                  <c:v>14.0870337249312</c:v>
                </c:pt>
                <c:pt idx="4227">
                  <c:v>10.7521677896143</c:v>
                </c:pt>
                <c:pt idx="4228">
                  <c:v>13.4725580480481</c:v>
                </c:pt>
                <c:pt idx="4229">
                  <c:v>14.2892223094675</c:v>
                </c:pt>
                <c:pt idx="4230">
                  <c:v>12.39548699057</c:v>
                </c:pt>
                <c:pt idx="4231">
                  <c:v>11.4184824729675</c:v>
                </c:pt>
                <c:pt idx="4232">
                  <c:v>11.595917504396</c:v>
                </c:pt>
                <c:pt idx="4233">
                  <c:v>10.8057566584127</c:v>
                </c:pt>
                <c:pt idx="4234">
                  <c:v>15.2437111447112</c:v>
                </c:pt>
                <c:pt idx="4235">
                  <c:v>9.10383679623857</c:v>
                </c:pt>
                <c:pt idx="4236">
                  <c:v>11.1629506169783</c:v>
                </c:pt>
                <c:pt idx="4237">
                  <c:v>13.816130747089</c:v>
                </c:pt>
                <c:pt idx="4238">
                  <c:v>12.423743090306</c:v>
                </c:pt>
                <c:pt idx="4239">
                  <c:v>12.2907288688238</c:v>
                </c:pt>
                <c:pt idx="4240">
                  <c:v>11.8380296872933</c:v>
                </c:pt>
                <c:pt idx="4241">
                  <c:v>10.1538127586225</c:v>
                </c:pt>
                <c:pt idx="4242">
                  <c:v>14.2068653796377</c:v>
                </c:pt>
                <c:pt idx="4243">
                  <c:v>14.2416773632237</c:v>
                </c:pt>
                <c:pt idx="4244">
                  <c:v>9.6567826342178</c:v>
                </c:pt>
                <c:pt idx="4245">
                  <c:v>12.3912357101802</c:v>
                </c:pt>
                <c:pt idx="4246">
                  <c:v>13.6036272844919</c:v>
                </c:pt>
                <c:pt idx="4247">
                  <c:v>10.6856273090333</c:v>
                </c:pt>
                <c:pt idx="4248">
                  <c:v>9.28738999040796</c:v>
                </c:pt>
                <c:pt idx="4249">
                  <c:v>9.54559952728337</c:v>
                </c:pt>
                <c:pt idx="4250">
                  <c:v>14.3188718901179</c:v>
                </c:pt>
                <c:pt idx="4251">
                  <c:v>13.5528344497627</c:v>
                </c:pt>
                <c:pt idx="4252">
                  <c:v>9.33378902240889</c:v>
                </c:pt>
                <c:pt idx="4253">
                  <c:v>14.523072047816</c:v>
                </c:pt>
                <c:pt idx="4254">
                  <c:v>12.6959824042565</c:v>
                </c:pt>
                <c:pt idx="4255">
                  <c:v>13.4717849873836</c:v>
                </c:pt>
                <c:pt idx="4256">
                  <c:v>11.3625064260627</c:v>
                </c:pt>
                <c:pt idx="4257">
                  <c:v>10.7534828700308</c:v>
                </c:pt>
                <c:pt idx="4258">
                  <c:v>13.5199496264033</c:v>
                </c:pt>
                <c:pt idx="4259">
                  <c:v>11.3560734481203</c:v>
                </c:pt>
                <c:pt idx="4260">
                  <c:v>14.6255852348951</c:v>
                </c:pt>
                <c:pt idx="4261">
                  <c:v>13.1281218762826</c:v>
                </c:pt>
                <c:pt idx="4262">
                  <c:v>13.0781417403328</c:v>
                </c:pt>
                <c:pt idx="4263">
                  <c:v>14.3084857814817</c:v>
                </c:pt>
                <c:pt idx="4264">
                  <c:v>11.8806762971646</c:v>
                </c:pt>
                <c:pt idx="4265">
                  <c:v>16.9568845064575</c:v>
                </c:pt>
                <c:pt idx="4266">
                  <c:v>12.780995527226</c:v>
                </c:pt>
                <c:pt idx="4267">
                  <c:v>11.7482268804858</c:v>
                </c:pt>
                <c:pt idx="4268">
                  <c:v>13.4777624644517</c:v>
                </c:pt>
                <c:pt idx="4269">
                  <c:v>15.2083934024115</c:v>
                </c:pt>
                <c:pt idx="4270">
                  <c:v>13.088469027377</c:v>
                </c:pt>
                <c:pt idx="4271">
                  <c:v>12.4426508909154</c:v>
                </c:pt>
                <c:pt idx="4272">
                  <c:v>15.3984268191487</c:v>
                </c:pt>
                <c:pt idx="4273">
                  <c:v>12.5342765321403</c:v>
                </c:pt>
                <c:pt idx="4274">
                  <c:v>13.9844467407375</c:v>
                </c:pt>
                <c:pt idx="4275">
                  <c:v>15.6048252918302</c:v>
                </c:pt>
                <c:pt idx="4276">
                  <c:v>12.4979586570999</c:v>
                </c:pt>
                <c:pt idx="4277">
                  <c:v>14.398027999727</c:v>
                </c:pt>
                <c:pt idx="4278">
                  <c:v>11.5781821877101</c:v>
                </c:pt>
                <c:pt idx="4279">
                  <c:v>16.4679937354722</c:v>
                </c:pt>
                <c:pt idx="4280">
                  <c:v>13.6381622003329</c:v>
                </c:pt>
                <c:pt idx="4281">
                  <c:v>14.398828835907</c:v>
                </c:pt>
                <c:pt idx="4282">
                  <c:v>15.0779713469321</c:v>
                </c:pt>
                <c:pt idx="4283">
                  <c:v>12.3244154668722</c:v>
                </c:pt>
                <c:pt idx="4284">
                  <c:v>12.2407965756312</c:v>
                </c:pt>
                <c:pt idx="4285">
                  <c:v>15.3613850145179</c:v>
                </c:pt>
                <c:pt idx="4286">
                  <c:v>11.4457304554982</c:v>
                </c:pt>
                <c:pt idx="4287">
                  <c:v>11.0912408534745</c:v>
                </c:pt>
                <c:pt idx="4288">
                  <c:v>10.951897245664</c:v>
                </c:pt>
                <c:pt idx="4289">
                  <c:v>7.93820702695489</c:v>
                </c:pt>
                <c:pt idx="4290">
                  <c:v>11.4874495545218</c:v>
                </c:pt>
                <c:pt idx="4291">
                  <c:v>15.721427752945</c:v>
                </c:pt>
                <c:pt idx="4292">
                  <c:v>14.5581425768639</c:v>
                </c:pt>
                <c:pt idx="4293">
                  <c:v>15.3364321134427</c:v>
                </c:pt>
                <c:pt idx="4294">
                  <c:v>11.417523235692</c:v>
                </c:pt>
                <c:pt idx="4295">
                  <c:v>14.2621368668086</c:v>
                </c:pt>
                <c:pt idx="4296">
                  <c:v>12.3224299501727</c:v>
                </c:pt>
                <c:pt idx="4297">
                  <c:v>11.7147787932179</c:v>
                </c:pt>
                <c:pt idx="4298">
                  <c:v>12.393849724704</c:v>
                </c:pt>
                <c:pt idx="4299">
                  <c:v>11.3589317175965</c:v>
                </c:pt>
                <c:pt idx="4300">
                  <c:v>14.7911874923492</c:v>
                </c:pt>
                <c:pt idx="4301">
                  <c:v>11.7790032438566</c:v>
                </c:pt>
                <c:pt idx="4302">
                  <c:v>11.7009005339021</c:v>
                </c:pt>
                <c:pt idx="4303">
                  <c:v>14.5331990084868</c:v>
                </c:pt>
                <c:pt idx="4304">
                  <c:v>14.2803827772837</c:v>
                </c:pt>
                <c:pt idx="4305">
                  <c:v>13.5532498630184</c:v>
                </c:pt>
                <c:pt idx="4306">
                  <c:v>13.3350268122977</c:v>
                </c:pt>
                <c:pt idx="4307">
                  <c:v>9.07681767546724</c:v>
                </c:pt>
                <c:pt idx="4308">
                  <c:v>12.1711220892613</c:v>
                </c:pt>
                <c:pt idx="4309">
                  <c:v>12.7377481026404</c:v>
                </c:pt>
                <c:pt idx="4310">
                  <c:v>13.3089657670048</c:v>
                </c:pt>
                <c:pt idx="4311">
                  <c:v>11.1670657999994</c:v>
                </c:pt>
                <c:pt idx="4312">
                  <c:v>14.5543204958773</c:v>
                </c:pt>
                <c:pt idx="4313">
                  <c:v>10.3109857822822</c:v>
                </c:pt>
                <c:pt idx="4314">
                  <c:v>12.2454931002511</c:v>
                </c:pt>
                <c:pt idx="4315">
                  <c:v>9.27110452102611</c:v>
                </c:pt>
                <c:pt idx="4316">
                  <c:v>11.6197571287106</c:v>
                </c:pt>
                <c:pt idx="4317">
                  <c:v>14.7429226892905</c:v>
                </c:pt>
                <c:pt idx="4318">
                  <c:v>14.0551110536656</c:v>
                </c:pt>
                <c:pt idx="4319">
                  <c:v>14.591780712733</c:v>
                </c:pt>
                <c:pt idx="4320">
                  <c:v>12.6161448873612</c:v>
                </c:pt>
                <c:pt idx="4321">
                  <c:v>13.9188949180213</c:v>
                </c:pt>
                <c:pt idx="4322">
                  <c:v>10.7655197080324</c:v>
                </c:pt>
                <c:pt idx="4323">
                  <c:v>13.7153906432536</c:v>
                </c:pt>
                <c:pt idx="4324">
                  <c:v>14.6783121641176</c:v>
                </c:pt>
                <c:pt idx="4325">
                  <c:v>11.111558761552</c:v>
                </c:pt>
                <c:pt idx="4326">
                  <c:v>10.5969351339828</c:v>
                </c:pt>
                <c:pt idx="4327">
                  <c:v>12.7261220944096</c:v>
                </c:pt>
                <c:pt idx="4328">
                  <c:v>11.4107834519162</c:v>
                </c:pt>
                <c:pt idx="4329">
                  <c:v>17.1812712831561</c:v>
                </c:pt>
                <c:pt idx="4330">
                  <c:v>12.1057024003181</c:v>
                </c:pt>
                <c:pt idx="4331">
                  <c:v>13.3725052788183</c:v>
                </c:pt>
                <c:pt idx="4332">
                  <c:v>14.5800311126764</c:v>
                </c:pt>
                <c:pt idx="4333">
                  <c:v>8.76973019653221</c:v>
                </c:pt>
                <c:pt idx="4334">
                  <c:v>9.333248563132328</c:v>
                </c:pt>
                <c:pt idx="4335">
                  <c:v>12.9135623164735</c:v>
                </c:pt>
                <c:pt idx="4336">
                  <c:v>11.618364170342</c:v>
                </c:pt>
                <c:pt idx="4337">
                  <c:v>13.0422739787621</c:v>
                </c:pt>
                <c:pt idx="4338">
                  <c:v>13.5527375788506</c:v>
                </c:pt>
                <c:pt idx="4339">
                  <c:v>10.6269805667596</c:v>
                </c:pt>
                <c:pt idx="4340">
                  <c:v>13.2342005543572</c:v>
                </c:pt>
                <c:pt idx="4341">
                  <c:v>13.9174301247497</c:v>
                </c:pt>
                <c:pt idx="4342">
                  <c:v>14.8797807222122</c:v>
                </c:pt>
                <c:pt idx="4343">
                  <c:v>12.3229751528233</c:v>
                </c:pt>
                <c:pt idx="4344">
                  <c:v>12.8029166530834</c:v>
                </c:pt>
                <c:pt idx="4345">
                  <c:v>12.1497120255042</c:v>
                </c:pt>
                <c:pt idx="4346">
                  <c:v>14.2688579873553</c:v>
                </c:pt>
                <c:pt idx="4347">
                  <c:v>13.9922947100855</c:v>
                </c:pt>
                <c:pt idx="4348">
                  <c:v>12.6635653742726</c:v>
                </c:pt>
                <c:pt idx="4349">
                  <c:v>11.5973925771774</c:v>
                </c:pt>
                <c:pt idx="4350">
                  <c:v>14.4548220974446</c:v>
                </c:pt>
                <c:pt idx="4351">
                  <c:v>13.8817445628792</c:v>
                </c:pt>
                <c:pt idx="4352">
                  <c:v>11.0061039615044</c:v>
                </c:pt>
                <c:pt idx="4353">
                  <c:v>12.2619243409658</c:v>
                </c:pt>
                <c:pt idx="4354">
                  <c:v>12.286810328335</c:v>
                </c:pt>
                <c:pt idx="4355">
                  <c:v>15.1707942586076</c:v>
                </c:pt>
                <c:pt idx="4356">
                  <c:v>11.7650548107894</c:v>
                </c:pt>
                <c:pt idx="4357">
                  <c:v>14.052077140472</c:v>
                </c:pt>
                <c:pt idx="4358">
                  <c:v>13.519381246974</c:v>
                </c:pt>
                <c:pt idx="4359">
                  <c:v>9.978001774622788</c:v>
                </c:pt>
                <c:pt idx="4360">
                  <c:v>11.9929538205533</c:v>
                </c:pt>
                <c:pt idx="4361">
                  <c:v>11.4162907850767</c:v>
                </c:pt>
                <c:pt idx="4362">
                  <c:v>12.2032455347244</c:v>
                </c:pt>
                <c:pt idx="4363">
                  <c:v>15.7503187226332</c:v>
                </c:pt>
                <c:pt idx="4364">
                  <c:v>13.3532860566349</c:v>
                </c:pt>
                <c:pt idx="4365">
                  <c:v>13.6601198637604</c:v>
                </c:pt>
                <c:pt idx="4366">
                  <c:v>12.4630681340951</c:v>
                </c:pt>
                <c:pt idx="4367">
                  <c:v>14.0754184305531</c:v>
                </c:pt>
                <c:pt idx="4368">
                  <c:v>11.6923550294074</c:v>
                </c:pt>
                <c:pt idx="4369">
                  <c:v>13.0679575580648</c:v>
                </c:pt>
                <c:pt idx="4370">
                  <c:v>14.0507118337119</c:v>
                </c:pt>
                <c:pt idx="4371">
                  <c:v>11.7480400727699</c:v>
                </c:pt>
                <c:pt idx="4372">
                  <c:v>10.2409468906085</c:v>
                </c:pt>
                <c:pt idx="4373">
                  <c:v>13.2526728416091</c:v>
                </c:pt>
                <c:pt idx="4374">
                  <c:v>15.592269414464</c:v>
                </c:pt>
                <c:pt idx="4375">
                  <c:v>14.6233440446997</c:v>
                </c:pt>
                <c:pt idx="4376">
                  <c:v>12.5379062955061</c:v>
                </c:pt>
                <c:pt idx="4377">
                  <c:v>10.866240994898</c:v>
                </c:pt>
                <c:pt idx="4378">
                  <c:v>9.63269399761528</c:v>
                </c:pt>
                <c:pt idx="4379">
                  <c:v>15.2543402334715</c:v>
                </c:pt>
                <c:pt idx="4380">
                  <c:v>9.78133629821236</c:v>
                </c:pt>
                <c:pt idx="4381">
                  <c:v>14.5855738619224</c:v>
                </c:pt>
                <c:pt idx="4382">
                  <c:v>10.9202949587705</c:v>
                </c:pt>
                <c:pt idx="4383">
                  <c:v>16.39573494898978</c:v>
                </c:pt>
                <c:pt idx="4384">
                  <c:v>13.9501691997184</c:v>
                </c:pt>
                <c:pt idx="4385">
                  <c:v>9.978278779103173</c:v>
                </c:pt>
                <c:pt idx="4386">
                  <c:v>14.1997384214234</c:v>
                </c:pt>
                <c:pt idx="4387">
                  <c:v>12.8607657074721</c:v>
                </c:pt>
                <c:pt idx="4388">
                  <c:v>11.329989361711</c:v>
                </c:pt>
                <c:pt idx="4389">
                  <c:v>10.1233122761912</c:v>
                </c:pt>
                <c:pt idx="4390">
                  <c:v>13.3480229512308</c:v>
                </c:pt>
                <c:pt idx="4391">
                  <c:v>12.5917120429525</c:v>
                </c:pt>
                <c:pt idx="4392">
                  <c:v>10.7345518881255</c:v>
                </c:pt>
                <c:pt idx="4393">
                  <c:v>9.718313807555386</c:v>
                </c:pt>
                <c:pt idx="4394">
                  <c:v>9.50215328640801</c:v>
                </c:pt>
                <c:pt idx="4395">
                  <c:v>13.8082148148718</c:v>
                </c:pt>
                <c:pt idx="4396">
                  <c:v>13.8661734502777</c:v>
                </c:pt>
                <c:pt idx="4397">
                  <c:v>10.9230264975104</c:v>
                </c:pt>
                <c:pt idx="4398">
                  <c:v>11.9099378462603</c:v>
                </c:pt>
                <c:pt idx="4399">
                  <c:v>12.5583643369938</c:v>
                </c:pt>
                <c:pt idx="4400">
                  <c:v>12.8263460737726</c:v>
                </c:pt>
                <c:pt idx="4401">
                  <c:v>11.0749321015311</c:v>
                </c:pt>
                <c:pt idx="4402">
                  <c:v>13.3834432419131</c:v>
                </c:pt>
                <c:pt idx="4403">
                  <c:v>9.001852069517888</c:v>
                </c:pt>
                <c:pt idx="4404">
                  <c:v>11.2186980568333</c:v>
                </c:pt>
                <c:pt idx="4405">
                  <c:v>11.4555220184911</c:v>
                </c:pt>
                <c:pt idx="4406">
                  <c:v>15.2843748185164</c:v>
                </c:pt>
                <c:pt idx="4407">
                  <c:v>12.5641515340476</c:v>
                </c:pt>
                <c:pt idx="4408">
                  <c:v>10.4242001041469</c:v>
                </c:pt>
                <c:pt idx="4409">
                  <c:v>14.4628382059043</c:v>
                </c:pt>
                <c:pt idx="4410">
                  <c:v>10.2823019194311</c:v>
                </c:pt>
                <c:pt idx="4411">
                  <c:v>15.2250855565003</c:v>
                </c:pt>
                <c:pt idx="4412">
                  <c:v>13.1046802532954</c:v>
                </c:pt>
                <c:pt idx="4413">
                  <c:v>10.8366295254476</c:v>
                </c:pt>
                <c:pt idx="4414">
                  <c:v>11.1182868305891</c:v>
                </c:pt>
                <c:pt idx="4415">
                  <c:v>13.0209869675879</c:v>
                </c:pt>
                <c:pt idx="4416">
                  <c:v>13.4295060158508</c:v>
                </c:pt>
                <c:pt idx="4417">
                  <c:v>10.9756593522193</c:v>
                </c:pt>
                <c:pt idx="4418">
                  <c:v>12.8289906325255</c:v>
                </c:pt>
                <c:pt idx="4419">
                  <c:v>12.445610439998</c:v>
                </c:pt>
                <c:pt idx="4420">
                  <c:v>14.9820462776983</c:v>
                </c:pt>
                <c:pt idx="4421">
                  <c:v>14.3224869655115</c:v>
                </c:pt>
                <c:pt idx="4422">
                  <c:v>11.4850183176375</c:v>
                </c:pt>
                <c:pt idx="4423">
                  <c:v>12.6034938322192</c:v>
                </c:pt>
                <c:pt idx="4424">
                  <c:v>12.2154440589426</c:v>
                </c:pt>
                <c:pt idx="4425">
                  <c:v>14.6239627973338</c:v>
                </c:pt>
                <c:pt idx="4426">
                  <c:v>12.5169838268735</c:v>
                </c:pt>
                <c:pt idx="4427">
                  <c:v>11.47668720352721</c:v>
                </c:pt>
                <c:pt idx="4428">
                  <c:v>14.5067524596094</c:v>
                </c:pt>
                <c:pt idx="4429">
                  <c:v>9.77516767392142</c:v>
                </c:pt>
                <c:pt idx="4430">
                  <c:v>12.3719987610872</c:v>
                </c:pt>
                <c:pt idx="4431">
                  <c:v>12.2951857457451</c:v>
                </c:pt>
                <c:pt idx="4432">
                  <c:v>16.8138757436506</c:v>
                </c:pt>
                <c:pt idx="4433">
                  <c:v>12.2111237153284</c:v>
                </c:pt>
                <c:pt idx="4434">
                  <c:v>12.8041870228365</c:v>
                </c:pt>
                <c:pt idx="4435">
                  <c:v>10.6552311828933</c:v>
                </c:pt>
                <c:pt idx="4436">
                  <c:v>13.734804017418</c:v>
                </c:pt>
                <c:pt idx="4437">
                  <c:v>14.4764265575355</c:v>
                </c:pt>
                <c:pt idx="4438">
                  <c:v>11.2852786286043</c:v>
                </c:pt>
                <c:pt idx="4439">
                  <c:v>10.3524774006915</c:v>
                </c:pt>
                <c:pt idx="4440">
                  <c:v>11.1782126057208</c:v>
                </c:pt>
                <c:pt idx="4441">
                  <c:v>14.1606428623098</c:v>
                </c:pt>
                <c:pt idx="4442">
                  <c:v>11.5403894232881</c:v>
                </c:pt>
                <c:pt idx="4443">
                  <c:v>10.5424740368366</c:v>
                </c:pt>
                <c:pt idx="4444">
                  <c:v>12.8712775480275</c:v>
                </c:pt>
                <c:pt idx="4445">
                  <c:v>11.9757611272183</c:v>
                </c:pt>
                <c:pt idx="4446">
                  <c:v>14.5930675583036</c:v>
                </c:pt>
                <c:pt idx="4447">
                  <c:v>14.3081651001183</c:v>
                </c:pt>
                <c:pt idx="4448">
                  <c:v>12.6638491481645</c:v>
                </c:pt>
                <c:pt idx="4449">
                  <c:v>9.30990012115562</c:v>
                </c:pt>
                <c:pt idx="4450">
                  <c:v>12.4316505698661</c:v>
                </c:pt>
                <c:pt idx="4451">
                  <c:v>12.1989564327696</c:v>
                </c:pt>
                <c:pt idx="4452">
                  <c:v>12.0368536908579</c:v>
                </c:pt>
                <c:pt idx="4453">
                  <c:v>13.0491678509432</c:v>
                </c:pt>
                <c:pt idx="4454">
                  <c:v>7.77723281381631</c:v>
                </c:pt>
                <c:pt idx="4455">
                  <c:v>13.6810722616406</c:v>
                </c:pt>
                <c:pt idx="4456">
                  <c:v>11.0262252556081</c:v>
                </c:pt>
                <c:pt idx="4457">
                  <c:v>14.388334199385</c:v>
                </c:pt>
                <c:pt idx="4458">
                  <c:v>13.5746355187991</c:v>
                </c:pt>
                <c:pt idx="4459">
                  <c:v>13.4742396685078</c:v>
                </c:pt>
                <c:pt idx="4460">
                  <c:v>12.5990108804764</c:v>
                </c:pt>
                <c:pt idx="4461">
                  <c:v>9.36507594485697</c:v>
                </c:pt>
                <c:pt idx="4462">
                  <c:v>12.8070789341857</c:v>
                </c:pt>
                <c:pt idx="4463">
                  <c:v>9.93766043453424</c:v>
                </c:pt>
                <c:pt idx="4464">
                  <c:v>11.3402599855155</c:v>
                </c:pt>
                <c:pt idx="4465">
                  <c:v>16.5376451006421</c:v>
                </c:pt>
                <c:pt idx="4466">
                  <c:v>12.7782238117956</c:v>
                </c:pt>
                <c:pt idx="4467">
                  <c:v>13.8948934118033</c:v>
                </c:pt>
                <c:pt idx="4468">
                  <c:v>12.7712680281336</c:v>
                </c:pt>
                <c:pt idx="4469">
                  <c:v>15.3165269345524</c:v>
                </c:pt>
                <c:pt idx="4470">
                  <c:v>11.5967734537112</c:v>
                </c:pt>
                <c:pt idx="4471">
                  <c:v>14.8755548353155</c:v>
                </c:pt>
                <c:pt idx="4472">
                  <c:v>14.2495937988476</c:v>
                </c:pt>
                <c:pt idx="4473">
                  <c:v>13.1877577888488</c:v>
                </c:pt>
                <c:pt idx="4474">
                  <c:v>9.9099457189166</c:v>
                </c:pt>
                <c:pt idx="4475">
                  <c:v>13.5236117566641</c:v>
                </c:pt>
                <c:pt idx="4476">
                  <c:v>11.4937349409963</c:v>
                </c:pt>
                <c:pt idx="4477">
                  <c:v>11.8142225671807</c:v>
                </c:pt>
                <c:pt idx="4478">
                  <c:v>14.3375012930854</c:v>
                </c:pt>
                <c:pt idx="4479">
                  <c:v>12.5704876059111</c:v>
                </c:pt>
                <c:pt idx="4480">
                  <c:v>13.5366869721994</c:v>
                </c:pt>
                <c:pt idx="4481">
                  <c:v>10.9137932189232</c:v>
                </c:pt>
                <c:pt idx="4482">
                  <c:v>11.7172162212831</c:v>
                </c:pt>
                <c:pt idx="4483">
                  <c:v>12.2889640096898</c:v>
                </c:pt>
                <c:pt idx="4484">
                  <c:v>12.5745229304377</c:v>
                </c:pt>
                <c:pt idx="4485">
                  <c:v>11.3901880538449</c:v>
                </c:pt>
                <c:pt idx="4486">
                  <c:v>11.8690307025021</c:v>
                </c:pt>
                <c:pt idx="4487">
                  <c:v>13.1062020946043</c:v>
                </c:pt>
                <c:pt idx="4488">
                  <c:v>13.6837157289673</c:v>
                </c:pt>
                <c:pt idx="4489">
                  <c:v>12.5791452204645</c:v>
                </c:pt>
                <c:pt idx="4490">
                  <c:v>12.5042000992144</c:v>
                </c:pt>
                <c:pt idx="4491">
                  <c:v>10.2152143750749</c:v>
                </c:pt>
                <c:pt idx="4492">
                  <c:v>8.88580439064633</c:v>
                </c:pt>
                <c:pt idx="4493">
                  <c:v>13.1343568359344</c:v>
                </c:pt>
                <c:pt idx="4494">
                  <c:v>13.2638259728469</c:v>
                </c:pt>
                <c:pt idx="4495">
                  <c:v>12.1591344839369</c:v>
                </c:pt>
                <c:pt idx="4496">
                  <c:v>13.0656677272002</c:v>
                </c:pt>
                <c:pt idx="4497">
                  <c:v>13.6177085001353</c:v>
                </c:pt>
                <c:pt idx="4498">
                  <c:v>16.601778619077</c:v>
                </c:pt>
                <c:pt idx="4499">
                  <c:v>13.430455423851</c:v>
                </c:pt>
                <c:pt idx="4500">
                  <c:v>11.546592102048</c:v>
                </c:pt>
                <c:pt idx="4501">
                  <c:v>13.8666093554992</c:v>
                </c:pt>
                <c:pt idx="4502">
                  <c:v>12.7474688176132</c:v>
                </c:pt>
                <c:pt idx="4503">
                  <c:v>12.4932077912971</c:v>
                </c:pt>
                <c:pt idx="4504">
                  <c:v>10.806791428678</c:v>
                </c:pt>
                <c:pt idx="4505">
                  <c:v>11.98229853284</c:v>
                </c:pt>
                <c:pt idx="4506">
                  <c:v>10.60205662791</c:v>
                </c:pt>
                <c:pt idx="4507">
                  <c:v>14.1602062120414</c:v>
                </c:pt>
                <c:pt idx="4508">
                  <c:v>11.5567863525815</c:v>
                </c:pt>
                <c:pt idx="4509">
                  <c:v>9.029376020409001</c:v>
                </c:pt>
                <c:pt idx="4510">
                  <c:v>12.1444383107431</c:v>
                </c:pt>
                <c:pt idx="4511">
                  <c:v>13.1491137072837</c:v>
                </c:pt>
                <c:pt idx="4512">
                  <c:v>12.218518111865</c:v>
                </c:pt>
                <c:pt idx="4513">
                  <c:v>15.6786952385302</c:v>
                </c:pt>
                <c:pt idx="4514">
                  <c:v>11.3879552483384</c:v>
                </c:pt>
                <c:pt idx="4515">
                  <c:v>12.6932810691373</c:v>
                </c:pt>
                <c:pt idx="4516">
                  <c:v>10.4500341067788</c:v>
                </c:pt>
                <c:pt idx="4517">
                  <c:v>15.7828749212254</c:v>
                </c:pt>
                <c:pt idx="4518">
                  <c:v>15.1859312891267</c:v>
                </c:pt>
                <c:pt idx="4519">
                  <c:v>11.307432126263</c:v>
                </c:pt>
                <c:pt idx="4520">
                  <c:v>11.7826154471817</c:v>
                </c:pt>
                <c:pt idx="4521">
                  <c:v>11.18080576029</c:v>
                </c:pt>
                <c:pt idx="4522">
                  <c:v>12.3019317386109</c:v>
                </c:pt>
                <c:pt idx="4523">
                  <c:v>13.0396934025481</c:v>
                </c:pt>
                <c:pt idx="4524">
                  <c:v>11.7278921172302</c:v>
                </c:pt>
                <c:pt idx="4525">
                  <c:v>17.5425577904464</c:v>
                </c:pt>
                <c:pt idx="4526">
                  <c:v>11.7365388046457</c:v>
                </c:pt>
                <c:pt idx="4527">
                  <c:v>14.6552365120314</c:v>
                </c:pt>
                <c:pt idx="4528">
                  <c:v>11.4885452770613</c:v>
                </c:pt>
                <c:pt idx="4529">
                  <c:v>12.6209329801191</c:v>
                </c:pt>
                <c:pt idx="4530">
                  <c:v>12.2438392202604</c:v>
                </c:pt>
                <c:pt idx="4531">
                  <c:v>12.8696605063202</c:v>
                </c:pt>
                <c:pt idx="4532">
                  <c:v>13.3804633901569</c:v>
                </c:pt>
                <c:pt idx="4533">
                  <c:v>14.3085535064836</c:v>
                </c:pt>
                <c:pt idx="4534">
                  <c:v>14.4992067642713</c:v>
                </c:pt>
                <c:pt idx="4535">
                  <c:v>12.7342187493145</c:v>
                </c:pt>
                <c:pt idx="4536">
                  <c:v>8.697120133410607</c:v>
                </c:pt>
                <c:pt idx="4537">
                  <c:v>10.2645918752861</c:v>
                </c:pt>
                <c:pt idx="4538">
                  <c:v>13.4189644581269</c:v>
                </c:pt>
                <c:pt idx="4539">
                  <c:v>12.0587086127453</c:v>
                </c:pt>
                <c:pt idx="4540">
                  <c:v>10.2953145877217</c:v>
                </c:pt>
                <c:pt idx="4541">
                  <c:v>12.4690229413714</c:v>
                </c:pt>
                <c:pt idx="4542">
                  <c:v>10.1849227583585</c:v>
                </c:pt>
                <c:pt idx="4543">
                  <c:v>12.3966373348364</c:v>
                </c:pt>
                <c:pt idx="4544">
                  <c:v>11.9181935954716</c:v>
                </c:pt>
                <c:pt idx="4545">
                  <c:v>10.6065630984324</c:v>
                </c:pt>
                <c:pt idx="4546">
                  <c:v>10.4285170399592</c:v>
                </c:pt>
                <c:pt idx="4547">
                  <c:v>8.85218834092801</c:v>
                </c:pt>
                <c:pt idx="4548">
                  <c:v>12.8289830516981</c:v>
                </c:pt>
                <c:pt idx="4549">
                  <c:v>10.6085596080879</c:v>
                </c:pt>
                <c:pt idx="4550">
                  <c:v>11.2654786756827</c:v>
                </c:pt>
                <c:pt idx="4551">
                  <c:v>10.6750213047192</c:v>
                </c:pt>
                <c:pt idx="4552">
                  <c:v>12.5649154113384</c:v>
                </c:pt>
                <c:pt idx="4553">
                  <c:v>12.9875112935879</c:v>
                </c:pt>
                <c:pt idx="4554">
                  <c:v>16.8064147928138</c:v>
                </c:pt>
                <c:pt idx="4555">
                  <c:v>13.2545198317151</c:v>
                </c:pt>
                <c:pt idx="4556">
                  <c:v>13.6150958555004</c:v>
                </c:pt>
                <c:pt idx="4557">
                  <c:v>10.9318876923117</c:v>
                </c:pt>
                <c:pt idx="4558">
                  <c:v>12.8860379459552</c:v>
                </c:pt>
                <c:pt idx="4559">
                  <c:v>10.7424438380607</c:v>
                </c:pt>
                <c:pt idx="4560">
                  <c:v>14.9152549361998</c:v>
                </c:pt>
                <c:pt idx="4561">
                  <c:v>9.541633572845732</c:v>
                </c:pt>
                <c:pt idx="4562">
                  <c:v>11.7215934954953</c:v>
                </c:pt>
                <c:pt idx="4563">
                  <c:v>12.2296415541693</c:v>
                </c:pt>
                <c:pt idx="4564">
                  <c:v>13.2426501141449</c:v>
                </c:pt>
                <c:pt idx="4565">
                  <c:v>11.2652539395064</c:v>
                </c:pt>
                <c:pt idx="4566">
                  <c:v>12.0962308658352</c:v>
                </c:pt>
                <c:pt idx="4567">
                  <c:v>13.7738656592292</c:v>
                </c:pt>
                <c:pt idx="4568">
                  <c:v>9.20488303452105</c:v>
                </c:pt>
                <c:pt idx="4569">
                  <c:v>15.6479138775432</c:v>
                </c:pt>
                <c:pt idx="4570">
                  <c:v>11.6549335310268</c:v>
                </c:pt>
                <c:pt idx="4571">
                  <c:v>8.724893305183727</c:v>
                </c:pt>
                <c:pt idx="4572">
                  <c:v>11.1556506683924</c:v>
                </c:pt>
                <c:pt idx="4573">
                  <c:v>14.5232470677537</c:v>
                </c:pt>
                <c:pt idx="4574">
                  <c:v>11.9942141906566</c:v>
                </c:pt>
                <c:pt idx="4575">
                  <c:v>12.3183578727319</c:v>
                </c:pt>
                <c:pt idx="4576">
                  <c:v>11.7737739444344</c:v>
                </c:pt>
                <c:pt idx="4577">
                  <c:v>13.4273996999039</c:v>
                </c:pt>
                <c:pt idx="4578">
                  <c:v>14.3989358470081</c:v>
                </c:pt>
                <c:pt idx="4579">
                  <c:v>15.6069889807805</c:v>
                </c:pt>
                <c:pt idx="4580">
                  <c:v>10.7986561865134</c:v>
                </c:pt>
                <c:pt idx="4581">
                  <c:v>11.9063387535064</c:v>
                </c:pt>
                <c:pt idx="4582">
                  <c:v>12.1323938170833</c:v>
                </c:pt>
                <c:pt idx="4583">
                  <c:v>15.4441804556758</c:v>
                </c:pt>
                <c:pt idx="4584">
                  <c:v>13.9910587110953</c:v>
                </c:pt>
                <c:pt idx="4585">
                  <c:v>16.4964879016397</c:v>
                </c:pt>
                <c:pt idx="4586">
                  <c:v>12.7125309752367</c:v>
                </c:pt>
                <c:pt idx="4587">
                  <c:v>12.7960791940406</c:v>
                </c:pt>
                <c:pt idx="4588">
                  <c:v>11.2607122165879</c:v>
                </c:pt>
                <c:pt idx="4589">
                  <c:v>14.03557022093</c:v>
                </c:pt>
                <c:pt idx="4590">
                  <c:v>12.4802015908644</c:v>
                </c:pt>
                <c:pt idx="4591">
                  <c:v>13.1704435658481</c:v>
                </c:pt>
                <c:pt idx="4592">
                  <c:v>14.7760543607686</c:v>
                </c:pt>
                <c:pt idx="4593">
                  <c:v>13.2014155216437</c:v>
                </c:pt>
                <c:pt idx="4594">
                  <c:v>14.1668594157356</c:v>
                </c:pt>
                <c:pt idx="4595">
                  <c:v>10.8474699553291</c:v>
                </c:pt>
                <c:pt idx="4596">
                  <c:v>11.3157791454344</c:v>
                </c:pt>
                <c:pt idx="4597">
                  <c:v>11.3965518514544</c:v>
                </c:pt>
                <c:pt idx="4598">
                  <c:v>12.6477882233495</c:v>
                </c:pt>
                <c:pt idx="4599">
                  <c:v>13.8734838694547</c:v>
                </c:pt>
                <c:pt idx="4600">
                  <c:v>13.7731271127402</c:v>
                </c:pt>
                <c:pt idx="4601">
                  <c:v>10.2549155772264</c:v>
                </c:pt>
                <c:pt idx="4602">
                  <c:v>14.7464208821933</c:v>
                </c:pt>
                <c:pt idx="4603">
                  <c:v>13.3465161493715</c:v>
                </c:pt>
                <c:pt idx="4604">
                  <c:v>15.1596767320954</c:v>
                </c:pt>
                <c:pt idx="4605">
                  <c:v>11.8936090876414</c:v>
                </c:pt>
                <c:pt idx="4606">
                  <c:v>11.1828982492548</c:v>
                </c:pt>
                <c:pt idx="4607">
                  <c:v>12.553735243819</c:v>
                </c:pt>
                <c:pt idx="4608">
                  <c:v>15.0592264027513</c:v>
                </c:pt>
                <c:pt idx="4609">
                  <c:v>10.5266505707315</c:v>
                </c:pt>
                <c:pt idx="4610">
                  <c:v>13.2689928971212</c:v>
                </c:pt>
                <c:pt idx="4611">
                  <c:v>14.0167161942689</c:v>
                </c:pt>
                <c:pt idx="4612">
                  <c:v>13.770393622366</c:v>
                </c:pt>
                <c:pt idx="4613">
                  <c:v>13.5718591162343</c:v>
                </c:pt>
                <c:pt idx="4614">
                  <c:v>14.4264145999145</c:v>
                </c:pt>
                <c:pt idx="4615">
                  <c:v>14.72825848173118</c:v>
                </c:pt>
                <c:pt idx="4616">
                  <c:v>13.4436303338773</c:v>
                </c:pt>
                <c:pt idx="4617">
                  <c:v>9.787022953672173</c:v>
                </c:pt>
                <c:pt idx="4618">
                  <c:v>13.6114807803289</c:v>
                </c:pt>
                <c:pt idx="4619">
                  <c:v>16.08410811850471</c:v>
                </c:pt>
                <c:pt idx="4620">
                  <c:v>11.0195963959454</c:v>
                </c:pt>
                <c:pt idx="4621">
                  <c:v>10.1764541673855</c:v>
                </c:pt>
                <c:pt idx="4622">
                  <c:v>13.9435164088413</c:v>
                </c:pt>
                <c:pt idx="4623">
                  <c:v>12.7054431804368</c:v>
                </c:pt>
                <c:pt idx="4624">
                  <c:v>12.7519946419431</c:v>
                </c:pt>
                <c:pt idx="4625">
                  <c:v>13.2818433339396</c:v>
                </c:pt>
                <c:pt idx="4626">
                  <c:v>13.4220753249698</c:v>
                </c:pt>
                <c:pt idx="4627">
                  <c:v>14.909828610933</c:v>
                </c:pt>
                <c:pt idx="4628">
                  <c:v>10.7230666261446</c:v>
                </c:pt>
                <c:pt idx="4629">
                  <c:v>14.8014525900425</c:v>
                </c:pt>
                <c:pt idx="4630">
                  <c:v>12.8738256077921</c:v>
                </c:pt>
                <c:pt idx="4631">
                  <c:v>12.0396033188163</c:v>
                </c:pt>
                <c:pt idx="4632">
                  <c:v>10.6303646073365</c:v>
                </c:pt>
                <c:pt idx="4633">
                  <c:v>14.9921939504873</c:v>
                </c:pt>
                <c:pt idx="4634">
                  <c:v>9.675275493585728</c:v>
                </c:pt>
                <c:pt idx="4635">
                  <c:v>12.9446165372319</c:v>
                </c:pt>
                <c:pt idx="4636">
                  <c:v>10.9683717671636</c:v>
                </c:pt>
                <c:pt idx="4637">
                  <c:v>12.6371027271859</c:v>
                </c:pt>
                <c:pt idx="4638">
                  <c:v>14.5879159059483</c:v>
                </c:pt>
                <c:pt idx="4639">
                  <c:v>11.0035585057889</c:v>
                </c:pt>
                <c:pt idx="4640">
                  <c:v>11.3599013726294</c:v>
                </c:pt>
                <c:pt idx="4641">
                  <c:v>9.72219977800107</c:v>
                </c:pt>
                <c:pt idx="4642">
                  <c:v>12.9344422481836</c:v>
                </c:pt>
                <c:pt idx="4643">
                  <c:v>13.2269999293635</c:v>
                </c:pt>
                <c:pt idx="4644">
                  <c:v>10.5533288022607</c:v>
                </c:pt>
                <c:pt idx="4645">
                  <c:v>13.8861912747369</c:v>
                </c:pt>
                <c:pt idx="4646">
                  <c:v>10.5182748930275</c:v>
                </c:pt>
                <c:pt idx="4647">
                  <c:v>14.5877185038779</c:v>
                </c:pt>
                <c:pt idx="4648">
                  <c:v>9.294910705140873</c:v>
                </c:pt>
                <c:pt idx="4649">
                  <c:v>12.7835197430836</c:v>
                </c:pt>
                <c:pt idx="4650">
                  <c:v>12.6451408687378</c:v>
                </c:pt>
                <c:pt idx="4651">
                  <c:v>11.8742430811572</c:v>
                </c:pt>
                <c:pt idx="4652">
                  <c:v>12.1371357659649</c:v>
                </c:pt>
                <c:pt idx="4653">
                  <c:v>12.6764939501773</c:v>
                </c:pt>
                <c:pt idx="4654">
                  <c:v>13.1932169855913</c:v>
                </c:pt>
                <c:pt idx="4655">
                  <c:v>10.8291763117499</c:v>
                </c:pt>
                <c:pt idx="4656">
                  <c:v>13.8503709679413</c:v>
                </c:pt>
                <c:pt idx="4657">
                  <c:v>12.7771047008935</c:v>
                </c:pt>
                <c:pt idx="4658">
                  <c:v>15.0246983749662</c:v>
                </c:pt>
                <c:pt idx="4659">
                  <c:v>12.1605047096237</c:v>
                </c:pt>
                <c:pt idx="4660">
                  <c:v>13.7237299237871</c:v>
                </c:pt>
                <c:pt idx="4661">
                  <c:v>12.2425536883501</c:v>
                </c:pt>
                <c:pt idx="4662">
                  <c:v>9.63440453382801</c:v>
                </c:pt>
                <c:pt idx="4663">
                  <c:v>10.5705904160552</c:v>
                </c:pt>
                <c:pt idx="4664">
                  <c:v>12.2842681204019</c:v>
                </c:pt>
                <c:pt idx="4665">
                  <c:v>12.5596450236335</c:v>
                </c:pt>
                <c:pt idx="4666">
                  <c:v>12.4651166480179</c:v>
                </c:pt>
                <c:pt idx="4667">
                  <c:v>14.0331798062846</c:v>
                </c:pt>
                <c:pt idx="4668">
                  <c:v>12.225132467892</c:v>
                </c:pt>
                <c:pt idx="4669">
                  <c:v>12.6144137488015</c:v>
                </c:pt>
                <c:pt idx="4670">
                  <c:v>13.2269271781691</c:v>
                </c:pt>
                <c:pt idx="4671">
                  <c:v>12.238081348039</c:v>
                </c:pt>
                <c:pt idx="4672">
                  <c:v>13.5921032881797</c:v>
                </c:pt>
                <c:pt idx="4673">
                  <c:v>13.5463232341221</c:v>
                </c:pt>
                <c:pt idx="4674">
                  <c:v>15.6824629094672</c:v>
                </c:pt>
                <c:pt idx="4675">
                  <c:v>16.3362028363538</c:v>
                </c:pt>
                <c:pt idx="4676">
                  <c:v>13.1437798171263</c:v>
                </c:pt>
                <c:pt idx="4677">
                  <c:v>12.962806256147</c:v>
                </c:pt>
                <c:pt idx="4678">
                  <c:v>14.3463309311937</c:v>
                </c:pt>
                <c:pt idx="4679">
                  <c:v>13.8917169883491</c:v>
                </c:pt>
                <c:pt idx="4680">
                  <c:v>10.8149082371007</c:v>
                </c:pt>
                <c:pt idx="4681">
                  <c:v>12.3158835911454</c:v>
                </c:pt>
                <c:pt idx="4682">
                  <c:v>14.8007719140827</c:v>
                </c:pt>
                <c:pt idx="4683">
                  <c:v>10.6637135677989</c:v>
                </c:pt>
                <c:pt idx="4684">
                  <c:v>13.102474970289</c:v>
                </c:pt>
                <c:pt idx="4685">
                  <c:v>10.546205020566</c:v>
                </c:pt>
                <c:pt idx="4686">
                  <c:v>12.3673045043783</c:v>
                </c:pt>
                <c:pt idx="4687">
                  <c:v>12.6089925983026</c:v>
                </c:pt>
                <c:pt idx="4688">
                  <c:v>11.6664061318982</c:v>
                </c:pt>
                <c:pt idx="4689">
                  <c:v>13.5348683789749</c:v>
                </c:pt>
                <c:pt idx="4690">
                  <c:v>9.52166422128211</c:v>
                </c:pt>
                <c:pt idx="4691">
                  <c:v>11.0834482247987</c:v>
                </c:pt>
                <c:pt idx="4692">
                  <c:v>13.8947243435501</c:v>
                </c:pt>
                <c:pt idx="4693">
                  <c:v>15.0214509866989</c:v>
                </c:pt>
                <c:pt idx="4694">
                  <c:v>11.1669856984011</c:v>
                </c:pt>
                <c:pt idx="4695">
                  <c:v>14.116394496824</c:v>
                </c:pt>
                <c:pt idx="4696">
                  <c:v>13.8991845606938</c:v>
                </c:pt>
                <c:pt idx="4697">
                  <c:v>12.4865762295901</c:v>
                </c:pt>
                <c:pt idx="4698">
                  <c:v>11.7441493876239</c:v>
                </c:pt>
                <c:pt idx="4699">
                  <c:v>13.0417236693209</c:v>
                </c:pt>
                <c:pt idx="4700">
                  <c:v>10.4283071567412</c:v>
                </c:pt>
                <c:pt idx="4701">
                  <c:v>10.8298895614624</c:v>
                </c:pt>
                <c:pt idx="4702">
                  <c:v>11.0151239776455</c:v>
                </c:pt>
                <c:pt idx="4703">
                  <c:v>11.4995303830285</c:v>
                </c:pt>
                <c:pt idx="4704">
                  <c:v>15.1191436534657</c:v>
                </c:pt>
                <c:pt idx="4705">
                  <c:v>13.5449560811087</c:v>
                </c:pt>
                <c:pt idx="4706">
                  <c:v>13.3534328699445</c:v>
                </c:pt>
                <c:pt idx="4707">
                  <c:v>12.0516861932663</c:v>
                </c:pt>
                <c:pt idx="4708">
                  <c:v>12.6039730906222</c:v>
                </c:pt>
                <c:pt idx="4709">
                  <c:v>12.0599304642017</c:v>
                </c:pt>
                <c:pt idx="4710">
                  <c:v>12.877081555375</c:v>
                </c:pt>
                <c:pt idx="4711">
                  <c:v>9.31661187343207</c:v>
                </c:pt>
                <c:pt idx="4712">
                  <c:v>13.1852885048607</c:v>
                </c:pt>
                <c:pt idx="4713">
                  <c:v>11.4923887644558</c:v>
                </c:pt>
                <c:pt idx="4714">
                  <c:v>8.714244483816927</c:v>
                </c:pt>
                <c:pt idx="4715">
                  <c:v>14.2150454792209</c:v>
                </c:pt>
                <c:pt idx="4716">
                  <c:v>11.183641658771</c:v>
                </c:pt>
                <c:pt idx="4717">
                  <c:v>11.5127916151953</c:v>
                </c:pt>
                <c:pt idx="4718">
                  <c:v>15.0588431237014</c:v>
                </c:pt>
                <c:pt idx="4719">
                  <c:v>13.9437400577845</c:v>
                </c:pt>
                <c:pt idx="4720">
                  <c:v>8.12906605566272</c:v>
                </c:pt>
                <c:pt idx="4721">
                  <c:v>12.0414291892094</c:v>
                </c:pt>
                <c:pt idx="4722">
                  <c:v>11.5597472836474</c:v>
                </c:pt>
                <c:pt idx="4723">
                  <c:v>13.4092844455292</c:v>
                </c:pt>
                <c:pt idx="4724">
                  <c:v>13.3185839491676</c:v>
                </c:pt>
                <c:pt idx="4725">
                  <c:v>12.858446546825</c:v>
                </c:pt>
                <c:pt idx="4726">
                  <c:v>15.6165436187986</c:v>
                </c:pt>
                <c:pt idx="4727">
                  <c:v>14.477491396253</c:v>
                </c:pt>
                <c:pt idx="4728">
                  <c:v>13.0109449450086</c:v>
                </c:pt>
                <c:pt idx="4729">
                  <c:v>13.790639472797</c:v>
                </c:pt>
                <c:pt idx="4730">
                  <c:v>14.4690379136393</c:v>
                </c:pt>
                <c:pt idx="4731">
                  <c:v>14.4682314365027</c:v>
                </c:pt>
                <c:pt idx="4732">
                  <c:v>15.0220657149283</c:v>
                </c:pt>
                <c:pt idx="4733">
                  <c:v>10.3101375915395</c:v>
                </c:pt>
                <c:pt idx="4734">
                  <c:v>11.1028172556177</c:v>
                </c:pt>
                <c:pt idx="4735">
                  <c:v>14.1995359175402</c:v>
                </c:pt>
                <c:pt idx="4736">
                  <c:v>15.7298663949275</c:v>
                </c:pt>
                <c:pt idx="4737">
                  <c:v>11.2332414625227</c:v>
                </c:pt>
                <c:pt idx="4738">
                  <c:v>14.9748206595182</c:v>
                </c:pt>
                <c:pt idx="4739">
                  <c:v>12.3584478584382</c:v>
                </c:pt>
                <c:pt idx="4740">
                  <c:v>11.4209702515041</c:v>
                </c:pt>
                <c:pt idx="4741">
                  <c:v>8.83055993793171</c:v>
                </c:pt>
                <c:pt idx="4742">
                  <c:v>13.0592996626264</c:v>
                </c:pt>
                <c:pt idx="4743">
                  <c:v>12.4025317997463</c:v>
                </c:pt>
                <c:pt idx="4744">
                  <c:v>13.805117043433</c:v>
                </c:pt>
                <c:pt idx="4745">
                  <c:v>14.7893833501429</c:v>
                </c:pt>
                <c:pt idx="4746">
                  <c:v>13.1202650816871</c:v>
                </c:pt>
                <c:pt idx="4747">
                  <c:v>11.1999764470783</c:v>
                </c:pt>
                <c:pt idx="4748">
                  <c:v>13.7025588489522</c:v>
                </c:pt>
                <c:pt idx="4749">
                  <c:v>11.4513308539078</c:v>
                </c:pt>
                <c:pt idx="4750">
                  <c:v>10.3011630967518</c:v>
                </c:pt>
                <c:pt idx="4751">
                  <c:v>9.77667832904193</c:v>
                </c:pt>
                <c:pt idx="4752">
                  <c:v>14.0949327110534</c:v>
                </c:pt>
                <c:pt idx="4753">
                  <c:v>11.9871802806688</c:v>
                </c:pt>
                <c:pt idx="4754">
                  <c:v>12.6178578354464</c:v>
                </c:pt>
                <c:pt idx="4755">
                  <c:v>11.3298386240705</c:v>
                </c:pt>
                <c:pt idx="4756">
                  <c:v>15.2849036321415</c:v>
                </c:pt>
                <c:pt idx="4757">
                  <c:v>11.2330985553553</c:v>
                </c:pt>
                <c:pt idx="4758">
                  <c:v>16.0469893702026</c:v>
                </c:pt>
                <c:pt idx="4759">
                  <c:v>12.4932547325061</c:v>
                </c:pt>
                <c:pt idx="4760">
                  <c:v>14.1776912718393</c:v>
                </c:pt>
                <c:pt idx="4761">
                  <c:v>13.951481986611</c:v>
                </c:pt>
                <c:pt idx="4762">
                  <c:v>13.4883471760611</c:v>
                </c:pt>
                <c:pt idx="4763">
                  <c:v>12.5926357148584</c:v>
                </c:pt>
                <c:pt idx="4764">
                  <c:v>15.6075941727809</c:v>
                </c:pt>
                <c:pt idx="4765">
                  <c:v>11.3588699062977</c:v>
                </c:pt>
                <c:pt idx="4766">
                  <c:v>8.82955782442241</c:v>
                </c:pt>
                <c:pt idx="4767">
                  <c:v>12.8743142757552</c:v>
                </c:pt>
                <c:pt idx="4768">
                  <c:v>13.2240902919328</c:v>
                </c:pt>
                <c:pt idx="4769">
                  <c:v>12.7063152293883</c:v>
                </c:pt>
                <c:pt idx="4770">
                  <c:v>10.4661757414338</c:v>
                </c:pt>
                <c:pt idx="4771">
                  <c:v>13.2733185038787</c:v>
                </c:pt>
                <c:pt idx="4772">
                  <c:v>12.176499279302</c:v>
                </c:pt>
                <c:pt idx="4773">
                  <c:v>12.1688107495467</c:v>
                </c:pt>
                <c:pt idx="4774">
                  <c:v>14.0358091387376</c:v>
                </c:pt>
                <c:pt idx="4775">
                  <c:v>13.5784361940265</c:v>
                </c:pt>
                <c:pt idx="4776">
                  <c:v>14.6964398060347</c:v>
                </c:pt>
                <c:pt idx="4777">
                  <c:v>12.9270919598572</c:v>
                </c:pt>
                <c:pt idx="4778">
                  <c:v>9.65929871141891</c:v>
                </c:pt>
                <c:pt idx="4779">
                  <c:v>15.5911487802174</c:v>
                </c:pt>
                <c:pt idx="4780">
                  <c:v>13.1679317464245</c:v>
                </c:pt>
                <c:pt idx="4781">
                  <c:v>13.0929370507438</c:v>
                </c:pt>
                <c:pt idx="4782">
                  <c:v>15.7667259344007</c:v>
                </c:pt>
                <c:pt idx="4783">
                  <c:v>11.327956034853</c:v>
                </c:pt>
                <c:pt idx="4784">
                  <c:v>12.9818402232685</c:v>
                </c:pt>
                <c:pt idx="4785">
                  <c:v>13.5698944747995</c:v>
                </c:pt>
                <c:pt idx="4786">
                  <c:v>17.1121380384325</c:v>
                </c:pt>
                <c:pt idx="4787">
                  <c:v>13.9613079109494</c:v>
                </c:pt>
                <c:pt idx="4788">
                  <c:v>12.3001989281714</c:v>
                </c:pt>
                <c:pt idx="4789">
                  <c:v>12.1337931225785</c:v>
                </c:pt>
                <c:pt idx="4790">
                  <c:v>10.4653778847974</c:v>
                </c:pt>
                <c:pt idx="4791">
                  <c:v>11.0645833878192</c:v>
                </c:pt>
                <c:pt idx="4792">
                  <c:v>11.2085222354588</c:v>
                </c:pt>
                <c:pt idx="4793">
                  <c:v>11.5251696907982</c:v>
                </c:pt>
                <c:pt idx="4794">
                  <c:v>16.5914628888104</c:v>
                </c:pt>
                <c:pt idx="4795">
                  <c:v>10.8472468295524</c:v>
                </c:pt>
                <c:pt idx="4796">
                  <c:v>11.4247149624209</c:v>
                </c:pt>
                <c:pt idx="4797">
                  <c:v>10.7808637962848</c:v>
                </c:pt>
                <c:pt idx="4798">
                  <c:v>15.2086449199549</c:v>
                </c:pt>
                <c:pt idx="4799">
                  <c:v>11.5170550498324</c:v>
                </c:pt>
                <c:pt idx="4800">
                  <c:v>13.9916069844774</c:v>
                </c:pt>
                <c:pt idx="4801">
                  <c:v>13.0240510779641</c:v>
                </c:pt>
                <c:pt idx="4802">
                  <c:v>14.7229956335874</c:v>
                </c:pt>
                <c:pt idx="4803">
                  <c:v>9.8414653647213</c:v>
                </c:pt>
                <c:pt idx="4804">
                  <c:v>13.8049662540141</c:v>
                </c:pt>
                <c:pt idx="4805">
                  <c:v>9.083873344057918</c:v>
                </c:pt>
                <c:pt idx="4806">
                  <c:v>11.3341055068728</c:v>
                </c:pt>
                <c:pt idx="4807">
                  <c:v>11.3048417014187</c:v>
                </c:pt>
                <c:pt idx="4808">
                  <c:v>9.786255080187887</c:v>
                </c:pt>
                <c:pt idx="4809">
                  <c:v>13.7178987921034</c:v>
                </c:pt>
                <c:pt idx="4810">
                  <c:v>11.6907550605684</c:v>
                </c:pt>
                <c:pt idx="4811">
                  <c:v>12.6143454954343</c:v>
                </c:pt>
                <c:pt idx="4812">
                  <c:v>13.1196547624872</c:v>
                </c:pt>
                <c:pt idx="4813">
                  <c:v>13.6919037440922</c:v>
                </c:pt>
                <c:pt idx="4814">
                  <c:v>12.5051914525213</c:v>
                </c:pt>
                <c:pt idx="4815">
                  <c:v>12.7652885581401</c:v>
                </c:pt>
                <c:pt idx="4816">
                  <c:v>13.874002137384</c:v>
                </c:pt>
                <c:pt idx="4817">
                  <c:v>11.0022872470087</c:v>
                </c:pt>
                <c:pt idx="4818">
                  <c:v>15.6212214759527</c:v>
                </c:pt>
                <c:pt idx="4819">
                  <c:v>13.4524900790565</c:v>
                </c:pt>
                <c:pt idx="4820">
                  <c:v>12.624131361318</c:v>
                </c:pt>
                <c:pt idx="4821">
                  <c:v>11.719814032819</c:v>
                </c:pt>
                <c:pt idx="4822">
                  <c:v>12.9531399043227</c:v>
                </c:pt>
                <c:pt idx="4823">
                  <c:v>14.6948354747028</c:v>
                </c:pt>
                <c:pt idx="4824">
                  <c:v>13.4213921267173</c:v>
                </c:pt>
                <c:pt idx="4825">
                  <c:v>12.7572093213574</c:v>
                </c:pt>
                <c:pt idx="4826">
                  <c:v>10.6052675924902</c:v>
                </c:pt>
                <c:pt idx="4827">
                  <c:v>13.2746794262131</c:v>
                </c:pt>
                <c:pt idx="4828">
                  <c:v>13.743174993791</c:v>
                </c:pt>
                <c:pt idx="4829">
                  <c:v>12.5187362390437</c:v>
                </c:pt>
                <c:pt idx="4830">
                  <c:v>14.3771609444522</c:v>
                </c:pt>
                <c:pt idx="4831">
                  <c:v>13.9861985434002</c:v>
                </c:pt>
                <c:pt idx="4832">
                  <c:v>9.091107873594421</c:v>
                </c:pt>
                <c:pt idx="4833">
                  <c:v>13.1537491499153</c:v>
                </c:pt>
                <c:pt idx="4834">
                  <c:v>14.9112102637227</c:v>
                </c:pt>
                <c:pt idx="4835">
                  <c:v>8.15165291777066</c:v>
                </c:pt>
                <c:pt idx="4836">
                  <c:v>14.1792264530477</c:v>
                </c:pt>
                <c:pt idx="4837">
                  <c:v>12.0279814505745</c:v>
                </c:pt>
                <c:pt idx="4838">
                  <c:v>11.7341774486752</c:v>
                </c:pt>
                <c:pt idx="4839">
                  <c:v>12.0114185817376</c:v>
                </c:pt>
                <c:pt idx="4840">
                  <c:v>13.5817819716984</c:v>
                </c:pt>
                <c:pt idx="4841">
                  <c:v>14.0662776060555</c:v>
                </c:pt>
                <c:pt idx="4842">
                  <c:v>15.1596959062424</c:v>
                </c:pt>
                <c:pt idx="4843">
                  <c:v>11.813133048121</c:v>
                </c:pt>
                <c:pt idx="4844">
                  <c:v>14.8890643734649</c:v>
                </c:pt>
                <c:pt idx="4845">
                  <c:v>12.0651710286007</c:v>
                </c:pt>
                <c:pt idx="4846">
                  <c:v>11.7625227854108</c:v>
                </c:pt>
                <c:pt idx="4847">
                  <c:v>11.8546216373132</c:v>
                </c:pt>
                <c:pt idx="4848">
                  <c:v>11.9389254363919</c:v>
                </c:pt>
                <c:pt idx="4849">
                  <c:v>12.0861924184424</c:v>
                </c:pt>
                <c:pt idx="4850">
                  <c:v>12.214675574817</c:v>
                </c:pt>
                <c:pt idx="4851">
                  <c:v>14.3392043839532</c:v>
                </c:pt>
                <c:pt idx="4852">
                  <c:v>12.9059450481483</c:v>
                </c:pt>
                <c:pt idx="4853">
                  <c:v>12.7648327977807</c:v>
                </c:pt>
                <c:pt idx="4854">
                  <c:v>13.1336061745367</c:v>
                </c:pt>
                <c:pt idx="4855">
                  <c:v>9.8366647139051</c:v>
                </c:pt>
                <c:pt idx="4856">
                  <c:v>15.2218234091721</c:v>
                </c:pt>
                <c:pt idx="4857">
                  <c:v>14.3464846367133</c:v>
                </c:pt>
                <c:pt idx="4858">
                  <c:v>10.3735027408113</c:v>
                </c:pt>
                <c:pt idx="4859">
                  <c:v>12.7787583461583</c:v>
                </c:pt>
                <c:pt idx="4860">
                  <c:v>12.8669076135266</c:v>
                </c:pt>
                <c:pt idx="4861">
                  <c:v>13.9005235966303</c:v>
                </c:pt>
                <c:pt idx="4862">
                  <c:v>11.0695005324729</c:v>
                </c:pt>
                <c:pt idx="4863">
                  <c:v>11.8294822349682</c:v>
                </c:pt>
                <c:pt idx="4864">
                  <c:v>12.5055290710184</c:v>
                </c:pt>
                <c:pt idx="4865">
                  <c:v>12.6502302431783</c:v>
                </c:pt>
                <c:pt idx="4866">
                  <c:v>11.759049651308</c:v>
                </c:pt>
                <c:pt idx="4867">
                  <c:v>10.4620326696363</c:v>
                </c:pt>
                <c:pt idx="4868">
                  <c:v>12.308597709886</c:v>
                </c:pt>
                <c:pt idx="4869">
                  <c:v>15.1803488049283</c:v>
                </c:pt>
                <c:pt idx="4870">
                  <c:v>9.604053775076487</c:v>
                </c:pt>
                <c:pt idx="4871">
                  <c:v>12.6640697931015</c:v>
                </c:pt>
                <c:pt idx="4872">
                  <c:v>15.3695096242514</c:v>
                </c:pt>
                <c:pt idx="4873">
                  <c:v>15.1186398510662</c:v>
                </c:pt>
                <c:pt idx="4874">
                  <c:v>11.8188310265158</c:v>
                </c:pt>
                <c:pt idx="4875">
                  <c:v>14.8536875936456</c:v>
                </c:pt>
                <c:pt idx="4876">
                  <c:v>13.7251394645491</c:v>
                </c:pt>
                <c:pt idx="4877">
                  <c:v>9.58848276839539</c:v>
                </c:pt>
                <c:pt idx="4878">
                  <c:v>14.8583436448397</c:v>
                </c:pt>
                <c:pt idx="4879">
                  <c:v>13.4671140653755</c:v>
                </c:pt>
                <c:pt idx="4880">
                  <c:v>15.493337370512</c:v>
                </c:pt>
                <c:pt idx="4881">
                  <c:v>13.5203435383214</c:v>
                </c:pt>
                <c:pt idx="4882">
                  <c:v>11.2378230842173</c:v>
                </c:pt>
                <c:pt idx="4883">
                  <c:v>11.2139930061743</c:v>
                </c:pt>
                <c:pt idx="4884">
                  <c:v>12.7107190223553</c:v>
                </c:pt>
                <c:pt idx="4885">
                  <c:v>11.9894972678961</c:v>
                </c:pt>
                <c:pt idx="4886">
                  <c:v>12.0030092784993</c:v>
                </c:pt>
                <c:pt idx="4887">
                  <c:v>13.6489260994503</c:v>
                </c:pt>
                <c:pt idx="4888">
                  <c:v>14.0509994026461</c:v>
                </c:pt>
                <c:pt idx="4889">
                  <c:v>13.2751643441037</c:v>
                </c:pt>
                <c:pt idx="4890">
                  <c:v>8.80530122790331</c:v>
                </c:pt>
                <c:pt idx="4891">
                  <c:v>14.447753678531</c:v>
                </c:pt>
                <c:pt idx="4892">
                  <c:v>13.4621559474497</c:v>
                </c:pt>
                <c:pt idx="4893">
                  <c:v>13.4709883138976</c:v>
                </c:pt>
                <c:pt idx="4894">
                  <c:v>12.9404568753326</c:v>
                </c:pt>
                <c:pt idx="4895">
                  <c:v>13.4730238966071</c:v>
                </c:pt>
                <c:pt idx="4896">
                  <c:v>13.192668180283</c:v>
                </c:pt>
                <c:pt idx="4897">
                  <c:v>12.9517060928054</c:v>
                </c:pt>
                <c:pt idx="4898">
                  <c:v>11.8368521018392</c:v>
                </c:pt>
                <c:pt idx="4899">
                  <c:v>10.9710156469868</c:v>
                </c:pt>
                <c:pt idx="4900">
                  <c:v>9.06549733505083</c:v>
                </c:pt>
                <c:pt idx="4901">
                  <c:v>11.8900701383774</c:v>
                </c:pt>
                <c:pt idx="4902">
                  <c:v>11.0126541855756</c:v>
                </c:pt>
                <c:pt idx="4903">
                  <c:v>12.9635378980285</c:v>
                </c:pt>
                <c:pt idx="4904">
                  <c:v>9.733663407163018</c:v>
                </c:pt>
                <c:pt idx="4905">
                  <c:v>13.2145598876609</c:v>
                </c:pt>
                <c:pt idx="4906">
                  <c:v>11.3229553568468</c:v>
                </c:pt>
                <c:pt idx="4907">
                  <c:v>14.2114937309608</c:v>
                </c:pt>
                <c:pt idx="4908">
                  <c:v>9.05427081503228</c:v>
                </c:pt>
                <c:pt idx="4909">
                  <c:v>13.1178168534803</c:v>
                </c:pt>
                <c:pt idx="4910">
                  <c:v>12.2056917901379</c:v>
                </c:pt>
                <c:pt idx="4911">
                  <c:v>13.2064874017314</c:v>
                </c:pt>
                <c:pt idx="4912">
                  <c:v>9.303873738971808</c:v>
                </c:pt>
                <c:pt idx="4913">
                  <c:v>12.0278989232964</c:v>
                </c:pt>
                <c:pt idx="4914">
                  <c:v>14.5163518622795</c:v>
                </c:pt>
                <c:pt idx="4915">
                  <c:v>11.638395451858</c:v>
                </c:pt>
                <c:pt idx="4916">
                  <c:v>14.6223074718296</c:v>
                </c:pt>
                <c:pt idx="4917">
                  <c:v>14.6721390554387</c:v>
                </c:pt>
                <c:pt idx="4918">
                  <c:v>13.873427661732</c:v>
                </c:pt>
                <c:pt idx="4919">
                  <c:v>13.3313131873351</c:v>
                </c:pt>
                <c:pt idx="4920">
                  <c:v>13.6804985020572</c:v>
                </c:pt>
                <c:pt idx="4921">
                  <c:v>14.752132742248</c:v>
                </c:pt>
                <c:pt idx="4922">
                  <c:v>12.6385392595458</c:v>
                </c:pt>
                <c:pt idx="4923">
                  <c:v>12.2825334582672</c:v>
                </c:pt>
                <c:pt idx="4924">
                  <c:v>9.99219091783212</c:v>
                </c:pt>
                <c:pt idx="4925">
                  <c:v>10.9316718070029</c:v>
                </c:pt>
                <c:pt idx="4926">
                  <c:v>14.6957727030325</c:v>
                </c:pt>
                <c:pt idx="4927">
                  <c:v>13.0659538424814</c:v>
                </c:pt>
                <c:pt idx="4928">
                  <c:v>12.4717888446608</c:v>
                </c:pt>
                <c:pt idx="4929">
                  <c:v>12.6472974632616</c:v>
                </c:pt>
                <c:pt idx="4930">
                  <c:v>9.69523138674722</c:v>
                </c:pt>
                <c:pt idx="4931">
                  <c:v>14.3274695943112</c:v>
                </c:pt>
                <c:pt idx="4932">
                  <c:v>11.5072181525315</c:v>
                </c:pt>
                <c:pt idx="4933">
                  <c:v>14.8004159302815</c:v>
                </c:pt>
                <c:pt idx="4934">
                  <c:v>13.0320122416632</c:v>
                </c:pt>
                <c:pt idx="4935">
                  <c:v>12.8110192286265</c:v>
                </c:pt>
                <c:pt idx="4936">
                  <c:v>11.8998040858614</c:v>
                </c:pt>
                <c:pt idx="4937">
                  <c:v>12.2094559122347</c:v>
                </c:pt>
                <c:pt idx="4938">
                  <c:v>10.5914100295277</c:v>
                </c:pt>
                <c:pt idx="4939">
                  <c:v>13.3222204770372</c:v>
                </c:pt>
                <c:pt idx="4940">
                  <c:v>12.6668340329142</c:v>
                </c:pt>
                <c:pt idx="4941">
                  <c:v>13.0743332016839</c:v>
                </c:pt>
                <c:pt idx="4942">
                  <c:v>15.3518804651583</c:v>
                </c:pt>
                <c:pt idx="4943">
                  <c:v>9.014277501001127</c:v>
                </c:pt>
                <c:pt idx="4944">
                  <c:v>8.96991212168783</c:v>
                </c:pt>
                <c:pt idx="4945">
                  <c:v>11.8943574411517</c:v>
                </c:pt>
                <c:pt idx="4946">
                  <c:v>9.01026797945135</c:v>
                </c:pt>
                <c:pt idx="4947">
                  <c:v>11.9122087948732</c:v>
                </c:pt>
                <c:pt idx="4948">
                  <c:v>12.5852653186691</c:v>
                </c:pt>
                <c:pt idx="4949">
                  <c:v>13.9983703277913</c:v>
                </c:pt>
                <c:pt idx="4950">
                  <c:v>15.2682850987547</c:v>
                </c:pt>
                <c:pt idx="4951">
                  <c:v>11.9072133236088</c:v>
                </c:pt>
                <c:pt idx="4952">
                  <c:v>17.0096556125102</c:v>
                </c:pt>
                <c:pt idx="4953">
                  <c:v>10.350326577122</c:v>
                </c:pt>
                <c:pt idx="4954">
                  <c:v>11.0258329529849</c:v>
                </c:pt>
                <c:pt idx="4955">
                  <c:v>11.2432479114299</c:v>
                </c:pt>
                <c:pt idx="4956">
                  <c:v>12.4421660662384</c:v>
                </c:pt>
                <c:pt idx="4957">
                  <c:v>11.0981792145769</c:v>
                </c:pt>
                <c:pt idx="4958">
                  <c:v>13.4699715077864</c:v>
                </c:pt>
                <c:pt idx="4959">
                  <c:v>12.8886292488919</c:v>
                </c:pt>
                <c:pt idx="4960">
                  <c:v>10.5797089239132</c:v>
                </c:pt>
                <c:pt idx="4961">
                  <c:v>14.1389461082473</c:v>
                </c:pt>
                <c:pt idx="4962">
                  <c:v>11.7008266867274</c:v>
                </c:pt>
                <c:pt idx="4963">
                  <c:v>12.6649856900028</c:v>
                </c:pt>
                <c:pt idx="4964">
                  <c:v>12.4656907667903</c:v>
                </c:pt>
                <c:pt idx="4965">
                  <c:v>10.0359563787958</c:v>
                </c:pt>
                <c:pt idx="4966">
                  <c:v>13.5535702232373</c:v>
                </c:pt>
                <c:pt idx="4967">
                  <c:v>12.3473951886678</c:v>
                </c:pt>
                <c:pt idx="4968">
                  <c:v>13.7788936211416</c:v>
                </c:pt>
                <c:pt idx="4969">
                  <c:v>16.0757516107548</c:v>
                </c:pt>
                <c:pt idx="4970">
                  <c:v>11.7905909456225</c:v>
                </c:pt>
                <c:pt idx="4971">
                  <c:v>13.6375543108442</c:v>
                </c:pt>
                <c:pt idx="4972">
                  <c:v>11.6626896647909</c:v>
                </c:pt>
                <c:pt idx="4973">
                  <c:v>12.8956247133911</c:v>
                </c:pt>
                <c:pt idx="4974">
                  <c:v>13.4501275987095</c:v>
                </c:pt>
                <c:pt idx="4975">
                  <c:v>12.7537977131094</c:v>
                </c:pt>
                <c:pt idx="4976">
                  <c:v>12.6633764569</c:v>
                </c:pt>
                <c:pt idx="4977">
                  <c:v>10.0286979183162</c:v>
                </c:pt>
                <c:pt idx="4978">
                  <c:v>15.211908859282</c:v>
                </c:pt>
                <c:pt idx="4979">
                  <c:v>10.249132390773</c:v>
                </c:pt>
                <c:pt idx="4980">
                  <c:v>9.37116666185836</c:v>
                </c:pt>
                <c:pt idx="4981">
                  <c:v>13.9843345609667</c:v>
                </c:pt>
                <c:pt idx="4982">
                  <c:v>11.4775780273563</c:v>
                </c:pt>
                <c:pt idx="4983">
                  <c:v>13.9848644692909</c:v>
                </c:pt>
                <c:pt idx="4984">
                  <c:v>10.9269377889678</c:v>
                </c:pt>
                <c:pt idx="4985">
                  <c:v>14.1184430170984</c:v>
                </c:pt>
                <c:pt idx="4986">
                  <c:v>10.1774216193953</c:v>
                </c:pt>
                <c:pt idx="4987">
                  <c:v>11.9451689181824</c:v>
                </c:pt>
                <c:pt idx="4988">
                  <c:v>14.8745016304387</c:v>
                </c:pt>
                <c:pt idx="4989">
                  <c:v>12.0520179719129</c:v>
                </c:pt>
                <c:pt idx="4990">
                  <c:v>12.2658309009034</c:v>
                </c:pt>
                <c:pt idx="4991">
                  <c:v>12.0254906078769</c:v>
                </c:pt>
                <c:pt idx="4992">
                  <c:v>12.1991319440989</c:v>
                </c:pt>
                <c:pt idx="4993">
                  <c:v>12.365724947735</c:v>
                </c:pt>
                <c:pt idx="4994">
                  <c:v>13.0448854636553</c:v>
                </c:pt>
                <c:pt idx="4995">
                  <c:v>12.8195175426962</c:v>
                </c:pt>
                <c:pt idx="4996">
                  <c:v>13.016591866598</c:v>
                </c:pt>
                <c:pt idx="4997">
                  <c:v>9.91703383366048</c:v>
                </c:pt>
                <c:pt idx="4998">
                  <c:v>13.6294883023829</c:v>
                </c:pt>
                <c:pt idx="4999">
                  <c:v>15.897978445855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5997344"/>
        <c:axId val="1086000736"/>
      </c:scatterChart>
      <c:valAx>
        <c:axId val="10859973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y variable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1086000736"/>
        <c:crosses val="autoZero"/>
        <c:crossBetween val="midCat"/>
      </c:valAx>
      <c:valAx>
        <c:axId val="1086000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Pred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10859973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 Black" panose="020B0A04020102020204" pitchFamily="34" charset="0"/>
        </a:defRPr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test!$C$1</c:f>
              <c:strCache>
                <c:ptCount val="1"/>
                <c:pt idx="0">
                  <c:v>pred0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458024026370072"/>
                  <c:y val="0.091765888599164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test!$A$2:$A$5001</c:f>
              <c:numCache>
                <c:formatCode>General</c:formatCode>
                <c:ptCount val="5000"/>
                <c:pt idx="0">
                  <c:v>9.9631</c:v>
                </c:pt>
                <c:pt idx="1">
                  <c:v>11.8933</c:v>
                </c:pt>
                <c:pt idx="2">
                  <c:v>18.4781</c:v>
                </c:pt>
                <c:pt idx="3">
                  <c:v>15.6454</c:v>
                </c:pt>
                <c:pt idx="4">
                  <c:v>6.0095</c:v>
                </c:pt>
                <c:pt idx="5">
                  <c:v>18.6011</c:v>
                </c:pt>
                <c:pt idx="6">
                  <c:v>7.4015</c:v>
                </c:pt>
                <c:pt idx="7">
                  <c:v>13.233</c:v>
                </c:pt>
                <c:pt idx="8">
                  <c:v>17.94889999999998</c:v>
                </c:pt>
                <c:pt idx="9">
                  <c:v>19.3741</c:v>
                </c:pt>
                <c:pt idx="10">
                  <c:v>24.4776</c:v>
                </c:pt>
                <c:pt idx="11">
                  <c:v>12.6223</c:v>
                </c:pt>
                <c:pt idx="12">
                  <c:v>17.81940000000001</c:v>
                </c:pt>
                <c:pt idx="13">
                  <c:v>18.4948</c:v>
                </c:pt>
                <c:pt idx="14">
                  <c:v>14.8303</c:v>
                </c:pt>
                <c:pt idx="15">
                  <c:v>12.6687</c:v>
                </c:pt>
                <c:pt idx="16">
                  <c:v>23.3501</c:v>
                </c:pt>
                <c:pt idx="17">
                  <c:v>18.2775</c:v>
                </c:pt>
                <c:pt idx="18">
                  <c:v>17.7318</c:v>
                </c:pt>
                <c:pt idx="19">
                  <c:v>10.7953</c:v>
                </c:pt>
                <c:pt idx="20">
                  <c:v>14.6289</c:v>
                </c:pt>
                <c:pt idx="21">
                  <c:v>20.51450000000001</c:v>
                </c:pt>
                <c:pt idx="22">
                  <c:v>16.5789</c:v>
                </c:pt>
                <c:pt idx="23">
                  <c:v>13.4987</c:v>
                </c:pt>
                <c:pt idx="24">
                  <c:v>17.17599999999999</c:v>
                </c:pt>
                <c:pt idx="25">
                  <c:v>9.954</c:v>
                </c:pt>
                <c:pt idx="26">
                  <c:v>9.258600000000001</c:v>
                </c:pt>
                <c:pt idx="27">
                  <c:v>13.0513</c:v>
                </c:pt>
                <c:pt idx="28">
                  <c:v>21.2464</c:v>
                </c:pt>
                <c:pt idx="29">
                  <c:v>22.0548</c:v>
                </c:pt>
                <c:pt idx="30">
                  <c:v>15.9031</c:v>
                </c:pt>
                <c:pt idx="31">
                  <c:v>13.3819</c:v>
                </c:pt>
                <c:pt idx="32">
                  <c:v>15.5613</c:v>
                </c:pt>
                <c:pt idx="33">
                  <c:v>12.1023</c:v>
                </c:pt>
                <c:pt idx="34">
                  <c:v>11.8811</c:v>
                </c:pt>
                <c:pt idx="35">
                  <c:v>8.107600000000001</c:v>
                </c:pt>
                <c:pt idx="36">
                  <c:v>11.8823</c:v>
                </c:pt>
                <c:pt idx="37">
                  <c:v>16.69739999999999</c:v>
                </c:pt>
                <c:pt idx="38">
                  <c:v>11.7109</c:v>
                </c:pt>
                <c:pt idx="39">
                  <c:v>25.3454</c:v>
                </c:pt>
                <c:pt idx="40">
                  <c:v>11.3697</c:v>
                </c:pt>
                <c:pt idx="41">
                  <c:v>20.43519999999998</c:v>
                </c:pt>
                <c:pt idx="42">
                  <c:v>16.37269999999998</c:v>
                </c:pt>
                <c:pt idx="43">
                  <c:v>11.2145</c:v>
                </c:pt>
                <c:pt idx="44">
                  <c:v>14.5306</c:v>
                </c:pt>
                <c:pt idx="45">
                  <c:v>19.2205</c:v>
                </c:pt>
                <c:pt idx="46">
                  <c:v>23.3329</c:v>
                </c:pt>
                <c:pt idx="47">
                  <c:v>8.863000000000004</c:v>
                </c:pt>
                <c:pt idx="48">
                  <c:v>12.1337</c:v>
                </c:pt>
                <c:pt idx="49">
                  <c:v>31.98959999999998</c:v>
                </c:pt>
                <c:pt idx="50">
                  <c:v>15.5843</c:v>
                </c:pt>
                <c:pt idx="51">
                  <c:v>11.5884</c:v>
                </c:pt>
                <c:pt idx="52">
                  <c:v>11.8332</c:v>
                </c:pt>
                <c:pt idx="53">
                  <c:v>10.6562</c:v>
                </c:pt>
                <c:pt idx="54">
                  <c:v>15.3036</c:v>
                </c:pt>
                <c:pt idx="55">
                  <c:v>13.4628</c:v>
                </c:pt>
                <c:pt idx="56">
                  <c:v>16.3967</c:v>
                </c:pt>
                <c:pt idx="57">
                  <c:v>18.8754</c:v>
                </c:pt>
                <c:pt idx="58">
                  <c:v>15.2239</c:v>
                </c:pt>
                <c:pt idx="59">
                  <c:v>16.0681</c:v>
                </c:pt>
                <c:pt idx="60">
                  <c:v>19.2001</c:v>
                </c:pt>
                <c:pt idx="61">
                  <c:v>16.6488</c:v>
                </c:pt>
                <c:pt idx="62">
                  <c:v>16.5446</c:v>
                </c:pt>
                <c:pt idx="63">
                  <c:v>6.0366</c:v>
                </c:pt>
                <c:pt idx="64">
                  <c:v>25.1685</c:v>
                </c:pt>
                <c:pt idx="65">
                  <c:v>18.3689</c:v>
                </c:pt>
                <c:pt idx="66">
                  <c:v>16.2044</c:v>
                </c:pt>
                <c:pt idx="67">
                  <c:v>12.3466</c:v>
                </c:pt>
                <c:pt idx="68">
                  <c:v>19.5189</c:v>
                </c:pt>
                <c:pt idx="69">
                  <c:v>14.8824</c:v>
                </c:pt>
                <c:pt idx="70">
                  <c:v>15.8472</c:v>
                </c:pt>
                <c:pt idx="71">
                  <c:v>8.354500000000005</c:v>
                </c:pt>
                <c:pt idx="72">
                  <c:v>11.04</c:v>
                </c:pt>
                <c:pt idx="73">
                  <c:v>21.1888</c:v>
                </c:pt>
                <c:pt idx="74">
                  <c:v>15.9707</c:v>
                </c:pt>
                <c:pt idx="75">
                  <c:v>21.14410000000001</c:v>
                </c:pt>
                <c:pt idx="76">
                  <c:v>18.006</c:v>
                </c:pt>
                <c:pt idx="77">
                  <c:v>13.0886</c:v>
                </c:pt>
                <c:pt idx="78">
                  <c:v>20.7285</c:v>
                </c:pt>
                <c:pt idx="79">
                  <c:v>21.2815</c:v>
                </c:pt>
                <c:pt idx="80">
                  <c:v>15.6137</c:v>
                </c:pt>
                <c:pt idx="81">
                  <c:v>10.9231</c:v>
                </c:pt>
                <c:pt idx="82">
                  <c:v>8.93</c:v>
                </c:pt>
                <c:pt idx="83">
                  <c:v>20.1878</c:v>
                </c:pt>
                <c:pt idx="84">
                  <c:v>14.6203</c:v>
                </c:pt>
                <c:pt idx="85">
                  <c:v>14.3607</c:v>
                </c:pt>
                <c:pt idx="86">
                  <c:v>11.8163</c:v>
                </c:pt>
                <c:pt idx="87">
                  <c:v>14.1558</c:v>
                </c:pt>
                <c:pt idx="88">
                  <c:v>15.7079</c:v>
                </c:pt>
                <c:pt idx="89">
                  <c:v>11.1174</c:v>
                </c:pt>
                <c:pt idx="90">
                  <c:v>20.8365</c:v>
                </c:pt>
                <c:pt idx="91">
                  <c:v>14.9587</c:v>
                </c:pt>
                <c:pt idx="92">
                  <c:v>21.1666</c:v>
                </c:pt>
                <c:pt idx="93">
                  <c:v>16.4777</c:v>
                </c:pt>
                <c:pt idx="94">
                  <c:v>14.735</c:v>
                </c:pt>
                <c:pt idx="95">
                  <c:v>26.7585</c:v>
                </c:pt>
                <c:pt idx="96">
                  <c:v>14.5869</c:v>
                </c:pt>
                <c:pt idx="97">
                  <c:v>11.5158</c:v>
                </c:pt>
                <c:pt idx="98">
                  <c:v>15.5098</c:v>
                </c:pt>
                <c:pt idx="99">
                  <c:v>15.2694</c:v>
                </c:pt>
                <c:pt idx="100">
                  <c:v>14.1019</c:v>
                </c:pt>
                <c:pt idx="101">
                  <c:v>8.326300000000001</c:v>
                </c:pt>
                <c:pt idx="102">
                  <c:v>15.5391</c:v>
                </c:pt>
                <c:pt idx="103">
                  <c:v>12.2088</c:v>
                </c:pt>
                <c:pt idx="104">
                  <c:v>17.1428</c:v>
                </c:pt>
                <c:pt idx="105">
                  <c:v>17.2123</c:v>
                </c:pt>
                <c:pt idx="106">
                  <c:v>10.6637</c:v>
                </c:pt>
                <c:pt idx="107">
                  <c:v>11.2947</c:v>
                </c:pt>
                <c:pt idx="108">
                  <c:v>11.4407</c:v>
                </c:pt>
                <c:pt idx="109">
                  <c:v>16.5597</c:v>
                </c:pt>
                <c:pt idx="110">
                  <c:v>15.6976</c:v>
                </c:pt>
                <c:pt idx="111">
                  <c:v>13.5003</c:v>
                </c:pt>
                <c:pt idx="112">
                  <c:v>12.8543</c:v>
                </c:pt>
                <c:pt idx="113">
                  <c:v>15.3807</c:v>
                </c:pt>
                <c:pt idx="114">
                  <c:v>11.1546</c:v>
                </c:pt>
                <c:pt idx="115">
                  <c:v>11.5992</c:v>
                </c:pt>
                <c:pt idx="116">
                  <c:v>28.134</c:v>
                </c:pt>
                <c:pt idx="117">
                  <c:v>11.1266</c:v>
                </c:pt>
                <c:pt idx="118">
                  <c:v>15.5638</c:v>
                </c:pt>
                <c:pt idx="119">
                  <c:v>9.8558</c:v>
                </c:pt>
                <c:pt idx="120">
                  <c:v>14.5289</c:v>
                </c:pt>
                <c:pt idx="121">
                  <c:v>13.4881</c:v>
                </c:pt>
                <c:pt idx="122">
                  <c:v>10.7603</c:v>
                </c:pt>
                <c:pt idx="123">
                  <c:v>14.7059</c:v>
                </c:pt>
                <c:pt idx="124">
                  <c:v>22.3278</c:v>
                </c:pt>
                <c:pt idx="125">
                  <c:v>13.1792</c:v>
                </c:pt>
                <c:pt idx="126">
                  <c:v>4.1113</c:v>
                </c:pt>
                <c:pt idx="127">
                  <c:v>19.6666</c:v>
                </c:pt>
                <c:pt idx="128">
                  <c:v>12.2622</c:v>
                </c:pt>
                <c:pt idx="129">
                  <c:v>19.66219999999998</c:v>
                </c:pt>
                <c:pt idx="130">
                  <c:v>16.4073</c:v>
                </c:pt>
                <c:pt idx="131">
                  <c:v>9.155700000000004</c:v>
                </c:pt>
                <c:pt idx="132">
                  <c:v>17.5334</c:v>
                </c:pt>
                <c:pt idx="133">
                  <c:v>22.209</c:v>
                </c:pt>
                <c:pt idx="134">
                  <c:v>10.5114</c:v>
                </c:pt>
                <c:pt idx="135">
                  <c:v>19.0432</c:v>
                </c:pt>
                <c:pt idx="136">
                  <c:v>16.7945</c:v>
                </c:pt>
                <c:pt idx="137">
                  <c:v>12.634</c:v>
                </c:pt>
                <c:pt idx="138">
                  <c:v>13.5634</c:v>
                </c:pt>
                <c:pt idx="139">
                  <c:v>10.9397</c:v>
                </c:pt>
                <c:pt idx="140">
                  <c:v>22.22929999999998</c:v>
                </c:pt>
                <c:pt idx="141">
                  <c:v>14.1856</c:v>
                </c:pt>
                <c:pt idx="142">
                  <c:v>8.5154</c:v>
                </c:pt>
                <c:pt idx="143">
                  <c:v>17.0859</c:v>
                </c:pt>
                <c:pt idx="144">
                  <c:v>8.685</c:v>
                </c:pt>
                <c:pt idx="145">
                  <c:v>15.203</c:v>
                </c:pt>
                <c:pt idx="146">
                  <c:v>21.5893</c:v>
                </c:pt>
                <c:pt idx="147">
                  <c:v>11.2259</c:v>
                </c:pt>
                <c:pt idx="148">
                  <c:v>19.2131</c:v>
                </c:pt>
                <c:pt idx="149">
                  <c:v>20.0813</c:v>
                </c:pt>
                <c:pt idx="150">
                  <c:v>12.8534</c:v>
                </c:pt>
                <c:pt idx="151">
                  <c:v>13.0083</c:v>
                </c:pt>
                <c:pt idx="152">
                  <c:v>26.1754</c:v>
                </c:pt>
                <c:pt idx="153">
                  <c:v>20.8265</c:v>
                </c:pt>
                <c:pt idx="154">
                  <c:v>14.0002</c:v>
                </c:pt>
                <c:pt idx="155">
                  <c:v>20.0533</c:v>
                </c:pt>
                <c:pt idx="156">
                  <c:v>12.4537</c:v>
                </c:pt>
                <c:pt idx="157">
                  <c:v>18.86959999999998</c:v>
                </c:pt>
                <c:pt idx="158">
                  <c:v>20.1354</c:v>
                </c:pt>
                <c:pt idx="159">
                  <c:v>15.7529</c:v>
                </c:pt>
                <c:pt idx="160">
                  <c:v>19.7212</c:v>
                </c:pt>
                <c:pt idx="161">
                  <c:v>16.6129</c:v>
                </c:pt>
                <c:pt idx="162">
                  <c:v>14.9455</c:v>
                </c:pt>
                <c:pt idx="163">
                  <c:v>17.6708</c:v>
                </c:pt>
                <c:pt idx="164">
                  <c:v>13.5319</c:v>
                </c:pt>
                <c:pt idx="165">
                  <c:v>11.232</c:v>
                </c:pt>
                <c:pt idx="166">
                  <c:v>11.6115</c:v>
                </c:pt>
                <c:pt idx="167">
                  <c:v>18.97319999999998</c:v>
                </c:pt>
                <c:pt idx="168">
                  <c:v>19.241</c:v>
                </c:pt>
                <c:pt idx="169">
                  <c:v>23.3806</c:v>
                </c:pt>
                <c:pt idx="170">
                  <c:v>17.8957</c:v>
                </c:pt>
                <c:pt idx="171">
                  <c:v>9.447600000000001</c:v>
                </c:pt>
                <c:pt idx="172">
                  <c:v>12.3488</c:v>
                </c:pt>
                <c:pt idx="173">
                  <c:v>20.24919999999998</c:v>
                </c:pt>
                <c:pt idx="174">
                  <c:v>9.5084</c:v>
                </c:pt>
                <c:pt idx="175">
                  <c:v>13.7171</c:v>
                </c:pt>
                <c:pt idx="176">
                  <c:v>12.5289</c:v>
                </c:pt>
                <c:pt idx="177">
                  <c:v>19.3307</c:v>
                </c:pt>
                <c:pt idx="178">
                  <c:v>15.1979</c:v>
                </c:pt>
                <c:pt idx="179">
                  <c:v>17.0325</c:v>
                </c:pt>
                <c:pt idx="180">
                  <c:v>20.48529999999998</c:v>
                </c:pt>
                <c:pt idx="181">
                  <c:v>14.3285</c:v>
                </c:pt>
                <c:pt idx="182">
                  <c:v>16.6509</c:v>
                </c:pt>
                <c:pt idx="183">
                  <c:v>16.33920000000001</c:v>
                </c:pt>
                <c:pt idx="184">
                  <c:v>22.4891</c:v>
                </c:pt>
                <c:pt idx="185">
                  <c:v>19.46249999999998</c:v>
                </c:pt>
                <c:pt idx="186">
                  <c:v>18.6429</c:v>
                </c:pt>
                <c:pt idx="187">
                  <c:v>15.0194</c:v>
                </c:pt>
                <c:pt idx="188">
                  <c:v>8.003900000000001</c:v>
                </c:pt>
                <c:pt idx="189">
                  <c:v>13.7088</c:v>
                </c:pt>
                <c:pt idx="190">
                  <c:v>18.6981</c:v>
                </c:pt>
                <c:pt idx="191">
                  <c:v>15.5</c:v>
                </c:pt>
                <c:pt idx="192">
                  <c:v>19.192</c:v>
                </c:pt>
                <c:pt idx="193">
                  <c:v>29.95649999999998</c:v>
                </c:pt>
                <c:pt idx="194">
                  <c:v>14.1425</c:v>
                </c:pt>
                <c:pt idx="195">
                  <c:v>24.6997</c:v>
                </c:pt>
                <c:pt idx="196">
                  <c:v>17.2952</c:v>
                </c:pt>
                <c:pt idx="197">
                  <c:v>11.347</c:v>
                </c:pt>
                <c:pt idx="198">
                  <c:v>13.6489</c:v>
                </c:pt>
                <c:pt idx="199">
                  <c:v>16.9134</c:v>
                </c:pt>
                <c:pt idx="200">
                  <c:v>16.2209</c:v>
                </c:pt>
                <c:pt idx="201">
                  <c:v>13.771</c:v>
                </c:pt>
                <c:pt idx="202">
                  <c:v>8.351700000000002</c:v>
                </c:pt>
                <c:pt idx="203">
                  <c:v>17.4463</c:v>
                </c:pt>
                <c:pt idx="204">
                  <c:v>20.9724</c:v>
                </c:pt>
                <c:pt idx="205">
                  <c:v>16.1569</c:v>
                </c:pt>
                <c:pt idx="206">
                  <c:v>13.8695</c:v>
                </c:pt>
                <c:pt idx="207">
                  <c:v>15.2519</c:v>
                </c:pt>
                <c:pt idx="208">
                  <c:v>13.1555</c:v>
                </c:pt>
                <c:pt idx="209">
                  <c:v>10.9604</c:v>
                </c:pt>
                <c:pt idx="210">
                  <c:v>13.388</c:v>
                </c:pt>
                <c:pt idx="211">
                  <c:v>13.0286</c:v>
                </c:pt>
                <c:pt idx="212">
                  <c:v>16.6732</c:v>
                </c:pt>
                <c:pt idx="213">
                  <c:v>16.4104</c:v>
                </c:pt>
                <c:pt idx="214">
                  <c:v>11.8118</c:v>
                </c:pt>
                <c:pt idx="215">
                  <c:v>14.3944</c:v>
                </c:pt>
                <c:pt idx="216">
                  <c:v>16.9216</c:v>
                </c:pt>
                <c:pt idx="217">
                  <c:v>20.1546</c:v>
                </c:pt>
                <c:pt idx="218">
                  <c:v>16.7587</c:v>
                </c:pt>
                <c:pt idx="219">
                  <c:v>8.354700000000002</c:v>
                </c:pt>
                <c:pt idx="220">
                  <c:v>19.8158</c:v>
                </c:pt>
                <c:pt idx="221">
                  <c:v>15.7027</c:v>
                </c:pt>
                <c:pt idx="222">
                  <c:v>11.1176</c:v>
                </c:pt>
                <c:pt idx="223">
                  <c:v>15.3518</c:v>
                </c:pt>
                <c:pt idx="224">
                  <c:v>25.7326</c:v>
                </c:pt>
                <c:pt idx="225">
                  <c:v>9.8063</c:v>
                </c:pt>
                <c:pt idx="226">
                  <c:v>21.6812</c:v>
                </c:pt>
                <c:pt idx="227">
                  <c:v>16.2171</c:v>
                </c:pt>
                <c:pt idx="228">
                  <c:v>9.975200000000002</c:v>
                </c:pt>
                <c:pt idx="229">
                  <c:v>8.595300000000003</c:v>
                </c:pt>
                <c:pt idx="230">
                  <c:v>10.8318</c:v>
                </c:pt>
                <c:pt idx="231">
                  <c:v>11.7975</c:v>
                </c:pt>
                <c:pt idx="232">
                  <c:v>11.8076</c:v>
                </c:pt>
                <c:pt idx="233">
                  <c:v>18.8248</c:v>
                </c:pt>
                <c:pt idx="234">
                  <c:v>9.124000000000001</c:v>
                </c:pt>
                <c:pt idx="235">
                  <c:v>12.3539</c:v>
                </c:pt>
                <c:pt idx="236">
                  <c:v>9.649100000000001</c:v>
                </c:pt>
                <c:pt idx="237">
                  <c:v>11.5767</c:v>
                </c:pt>
                <c:pt idx="238">
                  <c:v>21.762</c:v>
                </c:pt>
                <c:pt idx="239">
                  <c:v>17.1108</c:v>
                </c:pt>
                <c:pt idx="240">
                  <c:v>15.4027</c:v>
                </c:pt>
                <c:pt idx="241">
                  <c:v>9.8434</c:v>
                </c:pt>
                <c:pt idx="242">
                  <c:v>20.5291</c:v>
                </c:pt>
                <c:pt idx="243">
                  <c:v>23.0744</c:v>
                </c:pt>
                <c:pt idx="244">
                  <c:v>12.1149</c:v>
                </c:pt>
                <c:pt idx="245">
                  <c:v>9.651900000000001</c:v>
                </c:pt>
                <c:pt idx="246">
                  <c:v>27.7527</c:v>
                </c:pt>
                <c:pt idx="247">
                  <c:v>8.2582</c:v>
                </c:pt>
                <c:pt idx="248">
                  <c:v>6.722099999999998</c:v>
                </c:pt>
                <c:pt idx="249">
                  <c:v>7.8963</c:v>
                </c:pt>
                <c:pt idx="250">
                  <c:v>24.0926</c:v>
                </c:pt>
                <c:pt idx="251">
                  <c:v>15.0467</c:v>
                </c:pt>
                <c:pt idx="252">
                  <c:v>20.5735</c:v>
                </c:pt>
                <c:pt idx="253">
                  <c:v>14.2986</c:v>
                </c:pt>
                <c:pt idx="254">
                  <c:v>18.4497</c:v>
                </c:pt>
                <c:pt idx="255">
                  <c:v>24.9547</c:v>
                </c:pt>
                <c:pt idx="256">
                  <c:v>13.7512</c:v>
                </c:pt>
                <c:pt idx="257">
                  <c:v>12.0365</c:v>
                </c:pt>
                <c:pt idx="258">
                  <c:v>17.5119</c:v>
                </c:pt>
                <c:pt idx="259">
                  <c:v>14.0705</c:v>
                </c:pt>
                <c:pt idx="260">
                  <c:v>17.4602</c:v>
                </c:pt>
                <c:pt idx="261">
                  <c:v>21.1835</c:v>
                </c:pt>
                <c:pt idx="262">
                  <c:v>15.1829</c:v>
                </c:pt>
                <c:pt idx="263">
                  <c:v>19.6854</c:v>
                </c:pt>
                <c:pt idx="264">
                  <c:v>10.924</c:v>
                </c:pt>
                <c:pt idx="265">
                  <c:v>16.283</c:v>
                </c:pt>
                <c:pt idx="266">
                  <c:v>13.7999</c:v>
                </c:pt>
                <c:pt idx="267">
                  <c:v>13.4463</c:v>
                </c:pt>
                <c:pt idx="268">
                  <c:v>22.4965</c:v>
                </c:pt>
                <c:pt idx="269">
                  <c:v>9.0767</c:v>
                </c:pt>
                <c:pt idx="270">
                  <c:v>12.243</c:v>
                </c:pt>
                <c:pt idx="271">
                  <c:v>18.5119</c:v>
                </c:pt>
                <c:pt idx="272">
                  <c:v>18.4081</c:v>
                </c:pt>
                <c:pt idx="273">
                  <c:v>10.4125</c:v>
                </c:pt>
                <c:pt idx="274">
                  <c:v>16.8872</c:v>
                </c:pt>
                <c:pt idx="275">
                  <c:v>21.3189</c:v>
                </c:pt>
                <c:pt idx="276">
                  <c:v>14.3914</c:v>
                </c:pt>
                <c:pt idx="277">
                  <c:v>12.0459</c:v>
                </c:pt>
                <c:pt idx="278">
                  <c:v>18.7266</c:v>
                </c:pt>
                <c:pt idx="279">
                  <c:v>18.6359</c:v>
                </c:pt>
                <c:pt idx="280">
                  <c:v>9.415600000000004</c:v>
                </c:pt>
                <c:pt idx="281">
                  <c:v>11.7345</c:v>
                </c:pt>
                <c:pt idx="282">
                  <c:v>18.4309</c:v>
                </c:pt>
                <c:pt idx="283">
                  <c:v>9.5959</c:v>
                </c:pt>
                <c:pt idx="284">
                  <c:v>11.3283</c:v>
                </c:pt>
                <c:pt idx="285">
                  <c:v>20.5066</c:v>
                </c:pt>
                <c:pt idx="286">
                  <c:v>15.1936</c:v>
                </c:pt>
                <c:pt idx="287">
                  <c:v>21.3859</c:v>
                </c:pt>
                <c:pt idx="288">
                  <c:v>13.1678</c:v>
                </c:pt>
                <c:pt idx="289">
                  <c:v>11.205</c:v>
                </c:pt>
                <c:pt idx="290">
                  <c:v>14.735</c:v>
                </c:pt>
                <c:pt idx="291">
                  <c:v>14.7108</c:v>
                </c:pt>
                <c:pt idx="292">
                  <c:v>8.6448</c:v>
                </c:pt>
                <c:pt idx="293">
                  <c:v>13.0172</c:v>
                </c:pt>
                <c:pt idx="294">
                  <c:v>20.11039999999999</c:v>
                </c:pt>
                <c:pt idx="295">
                  <c:v>12.3437</c:v>
                </c:pt>
                <c:pt idx="296">
                  <c:v>15.2566</c:v>
                </c:pt>
                <c:pt idx="297">
                  <c:v>27.9829</c:v>
                </c:pt>
                <c:pt idx="298">
                  <c:v>17.8294</c:v>
                </c:pt>
                <c:pt idx="299">
                  <c:v>14.1446</c:v>
                </c:pt>
                <c:pt idx="300">
                  <c:v>21.0591</c:v>
                </c:pt>
                <c:pt idx="301">
                  <c:v>11.6753</c:v>
                </c:pt>
                <c:pt idx="302">
                  <c:v>10.3603</c:v>
                </c:pt>
                <c:pt idx="303">
                  <c:v>12.0439</c:v>
                </c:pt>
                <c:pt idx="304">
                  <c:v>13.102</c:v>
                </c:pt>
                <c:pt idx="305">
                  <c:v>16.9759</c:v>
                </c:pt>
                <c:pt idx="306">
                  <c:v>14.3292</c:v>
                </c:pt>
                <c:pt idx="307">
                  <c:v>15.0408</c:v>
                </c:pt>
                <c:pt idx="308">
                  <c:v>9.1218</c:v>
                </c:pt>
                <c:pt idx="309">
                  <c:v>15.4778</c:v>
                </c:pt>
                <c:pt idx="310">
                  <c:v>14.8422</c:v>
                </c:pt>
                <c:pt idx="311">
                  <c:v>11.1583</c:v>
                </c:pt>
                <c:pt idx="312">
                  <c:v>22.3954</c:v>
                </c:pt>
                <c:pt idx="313">
                  <c:v>23.4951</c:v>
                </c:pt>
                <c:pt idx="314">
                  <c:v>12.1927</c:v>
                </c:pt>
                <c:pt idx="315">
                  <c:v>16.4682</c:v>
                </c:pt>
                <c:pt idx="316">
                  <c:v>14.7556</c:v>
                </c:pt>
                <c:pt idx="317">
                  <c:v>9.4168</c:v>
                </c:pt>
                <c:pt idx="318">
                  <c:v>13.4434</c:v>
                </c:pt>
                <c:pt idx="319">
                  <c:v>16.0653</c:v>
                </c:pt>
                <c:pt idx="320">
                  <c:v>18.20039999999998</c:v>
                </c:pt>
                <c:pt idx="321">
                  <c:v>12.6537</c:v>
                </c:pt>
                <c:pt idx="322">
                  <c:v>7.1663</c:v>
                </c:pt>
                <c:pt idx="323">
                  <c:v>16.96979999999998</c:v>
                </c:pt>
                <c:pt idx="324">
                  <c:v>14.5087</c:v>
                </c:pt>
                <c:pt idx="325">
                  <c:v>9.213600000000001</c:v>
                </c:pt>
                <c:pt idx="326">
                  <c:v>13.4174</c:v>
                </c:pt>
                <c:pt idx="327">
                  <c:v>15.2503</c:v>
                </c:pt>
                <c:pt idx="328">
                  <c:v>13.2423</c:v>
                </c:pt>
                <c:pt idx="329">
                  <c:v>19.7077</c:v>
                </c:pt>
                <c:pt idx="330">
                  <c:v>12.346</c:v>
                </c:pt>
                <c:pt idx="331">
                  <c:v>17.565</c:v>
                </c:pt>
                <c:pt idx="332">
                  <c:v>18.59979999999998</c:v>
                </c:pt>
                <c:pt idx="333">
                  <c:v>21.7091</c:v>
                </c:pt>
                <c:pt idx="334">
                  <c:v>8.1854</c:v>
                </c:pt>
                <c:pt idx="335">
                  <c:v>7.2182</c:v>
                </c:pt>
                <c:pt idx="336">
                  <c:v>29.2306</c:v>
                </c:pt>
                <c:pt idx="337">
                  <c:v>20.112</c:v>
                </c:pt>
                <c:pt idx="338">
                  <c:v>12.078</c:v>
                </c:pt>
                <c:pt idx="339">
                  <c:v>12.5646</c:v>
                </c:pt>
                <c:pt idx="340">
                  <c:v>15.4392</c:v>
                </c:pt>
                <c:pt idx="341">
                  <c:v>11.1221</c:v>
                </c:pt>
                <c:pt idx="342">
                  <c:v>16.54179999999998</c:v>
                </c:pt>
                <c:pt idx="343">
                  <c:v>20.4467</c:v>
                </c:pt>
                <c:pt idx="344">
                  <c:v>21.4063</c:v>
                </c:pt>
                <c:pt idx="345">
                  <c:v>14.4032</c:v>
                </c:pt>
                <c:pt idx="346">
                  <c:v>17.6301</c:v>
                </c:pt>
                <c:pt idx="347">
                  <c:v>14.0825</c:v>
                </c:pt>
                <c:pt idx="348">
                  <c:v>26.4593</c:v>
                </c:pt>
                <c:pt idx="349">
                  <c:v>21.5789</c:v>
                </c:pt>
                <c:pt idx="350">
                  <c:v>23.839</c:v>
                </c:pt>
                <c:pt idx="351">
                  <c:v>9.337800000000001</c:v>
                </c:pt>
                <c:pt idx="352">
                  <c:v>11.8171</c:v>
                </c:pt>
                <c:pt idx="353">
                  <c:v>16.1284</c:v>
                </c:pt>
                <c:pt idx="354">
                  <c:v>12.5007</c:v>
                </c:pt>
                <c:pt idx="355">
                  <c:v>21.0866</c:v>
                </c:pt>
                <c:pt idx="356">
                  <c:v>10.4101</c:v>
                </c:pt>
                <c:pt idx="357">
                  <c:v>19.0033</c:v>
                </c:pt>
                <c:pt idx="358">
                  <c:v>10.8943</c:v>
                </c:pt>
                <c:pt idx="359">
                  <c:v>17.07379999999998</c:v>
                </c:pt>
                <c:pt idx="360">
                  <c:v>17.7505</c:v>
                </c:pt>
                <c:pt idx="361">
                  <c:v>11.1531</c:v>
                </c:pt>
                <c:pt idx="362">
                  <c:v>18.0755</c:v>
                </c:pt>
                <c:pt idx="363">
                  <c:v>14.3851</c:v>
                </c:pt>
                <c:pt idx="364">
                  <c:v>15.2764</c:v>
                </c:pt>
                <c:pt idx="365">
                  <c:v>13.7181</c:v>
                </c:pt>
                <c:pt idx="366">
                  <c:v>13.1709</c:v>
                </c:pt>
                <c:pt idx="367">
                  <c:v>10.8828</c:v>
                </c:pt>
                <c:pt idx="368">
                  <c:v>18.7327</c:v>
                </c:pt>
                <c:pt idx="369">
                  <c:v>18.904</c:v>
                </c:pt>
                <c:pt idx="370">
                  <c:v>9.323500000000002</c:v>
                </c:pt>
                <c:pt idx="371">
                  <c:v>14.8523</c:v>
                </c:pt>
                <c:pt idx="372">
                  <c:v>21.3984</c:v>
                </c:pt>
                <c:pt idx="373">
                  <c:v>27.9147</c:v>
                </c:pt>
                <c:pt idx="374">
                  <c:v>14.3471</c:v>
                </c:pt>
                <c:pt idx="375">
                  <c:v>21.45349999999998</c:v>
                </c:pt>
                <c:pt idx="376">
                  <c:v>20.492</c:v>
                </c:pt>
                <c:pt idx="377">
                  <c:v>13.0486</c:v>
                </c:pt>
                <c:pt idx="378">
                  <c:v>11.403</c:v>
                </c:pt>
                <c:pt idx="379">
                  <c:v>18.7525</c:v>
                </c:pt>
                <c:pt idx="380">
                  <c:v>9.967600000000002</c:v>
                </c:pt>
                <c:pt idx="381">
                  <c:v>17.9812</c:v>
                </c:pt>
                <c:pt idx="382">
                  <c:v>18.14859999999998</c:v>
                </c:pt>
                <c:pt idx="383">
                  <c:v>12.6456</c:v>
                </c:pt>
                <c:pt idx="384">
                  <c:v>13.3268</c:v>
                </c:pt>
                <c:pt idx="385">
                  <c:v>15.7087</c:v>
                </c:pt>
                <c:pt idx="386">
                  <c:v>11.4084</c:v>
                </c:pt>
                <c:pt idx="387">
                  <c:v>17.48059999999998</c:v>
                </c:pt>
                <c:pt idx="388">
                  <c:v>14.6415</c:v>
                </c:pt>
                <c:pt idx="389">
                  <c:v>18.7946</c:v>
                </c:pt>
                <c:pt idx="390">
                  <c:v>7.9395</c:v>
                </c:pt>
                <c:pt idx="391">
                  <c:v>15.8054</c:v>
                </c:pt>
                <c:pt idx="392">
                  <c:v>16.7718</c:v>
                </c:pt>
                <c:pt idx="393">
                  <c:v>15.6153</c:v>
                </c:pt>
                <c:pt idx="394">
                  <c:v>9.5836</c:v>
                </c:pt>
                <c:pt idx="395">
                  <c:v>9.356000000000006</c:v>
                </c:pt>
                <c:pt idx="396">
                  <c:v>18.8764</c:v>
                </c:pt>
                <c:pt idx="397">
                  <c:v>15.4268</c:v>
                </c:pt>
                <c:pt idx="398">
                  <c:v>12.4313</c:v>
                </c:pt>
                <c:pt idx="399">
                  <c:v>16.7025</c:v>
                </c:pt>
                <c:pt idx="400">
                  <c:v>23.8034</c:v>
                </c:pt>
                <c:pt idx="401">
                  <c:v>7.5008</c:v>
                </c:pt>
                <c:pt idx="402">
                  <c:v>15.4883</c:v>
                </c:pt>
                <c:pt idx="403">
                  <c:v>8.6628</c:v>
                </c:pt>
                <c:pt idx="404">
                  <c:v>19.1574</c:v>
                </c:pt>
                <c:pt idx="405">
                  <c:v>14.3308</c:v>
                </c:pt>
                <c:pt idx="406">
                  <c:v>13.7688</c:v>
                </c:pt>
                <c:pt idx="407">
                  <c:v>21.9513</c:v>
                </c:pt>
                <c:pt idx="408">
                  <c:v>21.0475</c:v>
                </c:pt>
                <c:pt idx="409">
                  <c:v>19.8614</c:v>
                </c:pt>
                <c:pt idx="410">
                  <c:v>15.3379</c:v>
                </c:pt>
                <c:pt idx="411">
                  <c:v>15.5844</c:v>
                </c:pt>
                <c:pt idx="412">
                  <c:v>16.2699</c:v>
                </c:pt>
                <c:pt idx="413">
                  <c:v>11.8058</c:v>
                </c:pt>
                <c:pt idx="414">
                  <c:v>17.3027</c:v>
                </c:pt>
                <c:pt idx="415">
                  <c:v>11.8052</c:v>
                </c:pt>
                <c:pt idx="416">
                  <c:v>9.5607</c:v>
                </c:pt>
                <c:pt idx="417">
                  <c:v>18.48819999999998</c:v>
                </c:pt>
                <c:pt idx="418">
                  <c:v>12.7174</c:v>
                </c:pt>
                <c:pt idx="419">
                  <c:v>8.6056</c:v>
                </c:pt>
                <c:pt idx="420">
                  <c:v>27.3031</c:v>
                </c:pt>
                <c:pt idx="421">
                  <c:v>10.399</c:v>
                </c:pt>
                <c:pt idx="422">
                  <c:v>15.3829</c:v>
                </c:pt>
                <c:pt idx="423">
                  <c:v>23.5515</c:v>
                </c:pt>
                <c:pt idx="424">
                  <c:v>15.9376</c:v>
                </c:pt>
                <c:pt idx="425">
                  <c:v>15.8043</c:v>
                </c:pt>
                <c:pt idx="426">
                  <c:v>11.8539</c:v>
                </c:pt>
                <c:pt idx="427">
                  <c:v>9.619200000000001</c:v>
                </c:pt>
                <c:pt idx="428">
                  <c:v>20.9068</c:v>
                </c:pt>
                <c:pt idx="429">
                  <c:v>20.845</c:v>
                </c:pt>
                <c:pt idx="430">
                  <c:v>13.0424</c:v>
                </c:pt>
                <c:pt idx="431">
                  <c:v>22.6735</c:v>
                </c:pt>
                <c:pt idx="432">
                  <c:v>22.7447</c:v>
                </c:pt>
                <c:pt idx="433">
                  <c:v>12.1294</c:v>
                </c:pt>
                <c:pt idx="434">
                  <c:v>14.5752</c:v>
                </c:pt>
                <c:pt idx="435">
                  <c:v>15.2572</c:v>
                </c:pt>
                <c:pt idx="436">
                  <c:v>11.5877</c:v>
                </c:pt>
                <c:pt idx="437">
                  <c:v>11.5452</c:v>
                </c:pt>
                <c:pt idx="438">
                  <c:v>18.6743</c:v>
                </c:pt>
                <c:pt idx="439">
                  <c:v>22.2833</c:v>
                </c:pt>
                <c:pt idx="440">
                  <c:v>12.4718</c:v>
                </c:pt>
                <c:pt idx="441">
                  <c:v>23.40769999999998</c:v>
                </c:pt>
                <c:pt idx="442">
                  <c:v>12.946</c:v>
                </c:pt>
                <c:pt idx="443">
                  <c:v>15.0266</c:v>
                </c:pt>
                <c:pt idx="444">
                  <c:v>8.765300000000003</c:v>
                </c:pt>
                <c:pt idx="445">
                  <c:v>17.91700000000001</c:v>
                </c:pt>
                <c:pt idx="446">
                  <c:v>5.55</c:v>
                </c:pt>
                <c:pt idx="447">
                  <c:v>23.7259</c:v>
                </c:pt>
                <c:pt idx="448">
                  <c:v>14.0215</c:v>
                </c:pt>
                <c:pt idx="449">
                  <c:v>10.3138</c:v>
                </c:pt>
                <c:pt idx="450">
                  <c:v>18.1008</c:v>
                </c:pt>
                <c:pt idx="451">
                  <c:v>13.3037</c:v>
                </c:pt>
                <c:pt idx="452">
                  <c:v>14.6545</c:v>
                </c:pt>
                <c:pt idx="453">
                  <c:v>7.0187</c:v>
                </c:pt>
                <c:pt idx="454">
                  <c:v>18.4521</c:v>
                </c:pt>
                <c:pt idx="455">
                  <c:v>20.4104</c:v>
                </c:pt>
                <c:pt idx="456">
                  <c:v>16.33160000000001</c:v>
                </c:pt>
                <c:pt idx="457">
                  <c:v>15.8833</c:v>
                </c:pt>
                <c:pt idx="458">
                  <c:v>15.7742</c:v>
                </c:pt>
                <c:pt idx="459">
                  <c:v>15.3191</c:v>
                </c:pt>
                <c:pt idx="460">
                  <c:v>21.60750000000001</c:v>
                </c:pt>
                <c:pt idx="461">
                  <c:v>21.5912</c:v>
                </c:pt>
                <c:pt idx="462">
                  <c:v>18.183</c:v>
                </c:pt>
                <c:pt idx="463">
                  <c:v>27.5811</c:v>
                </c:pt>
                <c:pt idx="464">
                  <c:v>14.6874</c:v>
                </c:pt>
                <c:pt idx="465">
                  <c:v>17.4547</c:v>
                </c:pt>
                <c:pt idx="466">
                  <c:v>12.0937</c:v>
                </c:pt>
                <c:pt idx="467">
                  <c:v>19.4075</c:v>
                </c:pt>
                <c:pt idx="468">
                  <c:v>12.4213</c:v>
                </c:pt>
                <c:pt idx="469">
                  <c:v>14.7827</c:v>
                </c:pt>
                <c:pt idx="470">
                  <c:v>14.3303</c:v>
                </c:pt>
                <c:pt idx="471">
                  <c:v>18.7258</c:v>
                </c:pt>
                <c:pt idx="472">
                  <c:v>25.09219999999998</c:v>
                </c:pt>
                <c:pt idx="473">
                  <c:v>10.2523</c:v>
                </c:pt>
                <c:pt idx="474">
                  <c:v>17.75669999999998</c:v>
                </c:pt>
                <c:pt idx="475">
                  <c:v>18.8633</c:v>
                </c:pt>
                <c:pt idx="476">
                  <c:v>16.509</c:v>
                </c:pt>
                <c:pt idx="477">
                  <c:v>29.0978</c:v>
                </c:pt>
                <c:pt idx="478">
                  <c:v>16.7102</c:v>
                </c:pt>
                <c:pt idx="479">
                  <c:v>17.6894</c:v>
                </c:pt>
                <c:pt idx="480">
                  <c:v>16.1812</c:v>
                </c:pt>
                <c:pt idx="481">
                  <c:v>8.589</c:v>
                </c:pt>
                <c:pt idx="482">
                  <c:v>13.646</c:v>
                </c:pt>
                <c:pt idx="483">
                  <c:v>15.9427</c:v>
                </c:pt>
                <c:pt idx="484">
                  <c:v>16.294</c:v>
                </c:pt>
                <c:pt idx="485">
                  <c:v>10.7431</c:v>
                </c:pt>
                <c:pt idx="486">
                  <c:v>17.8649</c:v>
                </c:pt>
                <c:pt idx="487">
                  <c:v>12.2709</c:v>
                </c:pt>
                <c:pt idx="488">
                  <c:v>18.50989999999999</c:v>
                </c:pt>
                <c:pt idx="489">
                  <c:v>19.9173</c:v>
                </c:pt>
                <c:pt idx="490">
                  <c:v>13.0116</c:v>
                </c:pt>
                <c:pt idx="491">
                  <c:v>18.616</c:v>
                </c:pt>
                <c:pt idx="492">
                  <c:v>21.1148</c:v>
                </c:pt>
                <c:pt idx="493">
                  <c:v>11.6976</c:v>
                </c:pt>
                <c:pt idx="494">
                  <c:v>20.93669999999998</c:v>
                </c:pt>
                <c:pt idx="495">
                  <c:v>11.5812</c:v>
                </c:pt>
                <c:pt idx="496">
                  <c:v>9.033800000000001</c:v>
                </c:pt>
                <c:pt idx="497">
                  <c:v>15.9026</c:v>
                </c:pt>
                <c:pt idx="498">
                  <c:v>16.435</c:v>
                </c:pt>
                <c:pt idx="499">
                  <c:v>19.5222</c:v>
                </c:pt>
                <c:pt idx="500">
                  <c:v>22.9156</c:v>
                </c:pt>
                <c:pt idx="501">
                  <c:v>16.5759</c:v>
                </c:pt>
                <c:pt idx="502">
                  <c:v>18.98809999999998</c:v>
                </c:pt>
                <c:pt idx="503">
                  <c:v>24.7988</c:v>
                </c:pt>
                <c:pt idx="504">
                  <c:v>10.1738</c:v>
                </c:pt>
                <c:pt idx="505">
                  <c:v>11.4255</c:v>
                </c:pt>
                <c:pt idx="506">
                  <c:v>9.523800000000001</c:v>
                </c:pt>
                <c:pt idx="507">
                  <c:v>13.6698</c:v>
                </c:pt>
                <c:pt idx="508">
                  <c:v>12.0544</c:v>
                </c:pt>
                <c:pt idx="509">
                  <c:v>11.8651</c:v>
                </c:pt>
                <c:pt idx="510">
                  <c:v>8.6478</c:v>
                </c:pt>
                <c:pt idx="511">
                  <c:v>25.2277</c:v>
                </c:pt>
                <c:pt idx="512">
                  <c:v>23.223</c:v>
                </c:pt>
                <c:pt idx="513">
                  <c:v>17.3699</c:v>
                </c:pt>
                <c:pt idx="514">
                  <c:v>21.7114</c:v>
                </c:pt>
                <c:pt idx="515">
                  <c:v>17.502</c:v>
                </c:pt>
                <c:pt idx="516">
                  <c:v>12.9239</c:v>
                </c:pt>
                <c:pt idx="517">
                  <c:v>16.6635</c:v>
                </c:pt>
                <c:pt idx="518">
                  <c:v>14.2165</c:v>
                </c:pt>
                <c:pt idx="519">
                  <c:v>18.6695</c:v>
                </c:pt>
                <c:pt idx="520">
                  <c:v>19.067</c:v>
                </c:pt>
                <c:pt idx="521">
                  <c:v>18.7913</c:v>
                </c:pt>
                <c:pt idx="522">
                  <c:v>19.094</c:v>
                </c:pt>
                <c:pt idx="523">
                  <c:v>12.953</c:v>
                </c:pt>
                <c:pt idx="524">
                  <c:v>14.0271</c:v>
                </c:pt>
                <c:pt idx="525">
                  <c:v>12.7976</c:v>
                </c:pt>
                <c:pt idx="526">
                  <c:v>19.86959999999998</c:v>
                </c:pt>
                <c:pt idx="527">
                  <c:v>18.5003</c:v>
                </c:pt>
                <c:pt idx="528">
                  <c:v>19.2863</c:v>
                </c:pt>
                <c:pt idx="529">
                  <c:v>8.705100000000001</c:v>
                </c:pt>
                <c:pt idx="530">
                  <c:v>21.1293</c:v>
                </c:pt>
                <c:pt idx="531">
                  <c:v>24.97490000000001</c:v>
                </c:pt>
                <c:pt idx="532">
                  <c:v>21.9339</c:v>
                </c:pt>
                <c:pt idx="533">
                  <c:v>22.2673</c:v>
                </c:pt>
                <c:pt idx="534">
                  <c:v>25.777</c:v>
                </c:pt>
                <c:pt idx="535">
                  <c:v>25.66369999999998</c:v>
                </c:pt>
                <c:pt idx="536">
                  <c:v>12.6231</c:v>
                </c:pt>
                <c:pt idx="537">
                  <c:v>16.9252</c:v>
                </c:pt>
                <c:pt idx="538">
                  <c:v>10.3789</c:v>
                </c:pt>
                <c:pt idx="539">
                  <c:v>22.5759</c:v>
                </c:pt>
                <c:pt idx="540">
                  <c:v>8.991700000000001</c:v>
                </c:pt>
                <c:pt idx="541">
                  <c:v>18.40619999999998</c:v>
                </c:pt>
                <c:pt idx="542">
                  <c:v>14.7172</c:v>
                </c:pt>
                <c:pt idx="543">
                  <c:v>19.42439999999998</c:v>
                </c:pt>
                <c:pt idx="544">
                  <c:v>9.998000000000001</c:v>
                </c:pt>
                <c:pt idx="545">
                  <c:v>10.4597</c:v>
                </c:pt>
                <c:pt idx="546">
                  <c:v>21.473</c:v>
                </c:pt>
                <c:pt idx="547">
                  <c:v>19.232</c:v>
                </c:pt>
                <c:pt idx="548">
                  <c:v>16.3767</c:v>
                </c:pt>
                <c:pt idx="549">
                  <c:v>15.5958</c:v>
                </c:pt>
                <c:pt idx="550">
                  <c:v>10.3549</c:v>
                </c:pt>
                <c:pt idx="551">
                  <c:v>14.7451</c:v>
                </c:pt>
                <c:pt idx="552">
                  <c:v>15.8292</c:v>
                </c:pt>
                <c:pt idx="553">
                  <c:v>20.4707</c:v>
                </c:pt>
                <c:pt idx="554">
                  <c:v>17.6874</c:v>
                </c:pt>
                <c:pt idx="555">
                  <c:v>9.7399</c:v>
                </c:pt>
                <c:pt idx="556">
                  <c:v>14.2256</c:v>
                </c:pt>
                <c:pt idx="557">
                  <c:v>15.6367</c:v>
                </c:pt>
                <c:pt idx="558">
                  <c:v>21.41219999999998</c:v>
                </c:pt>
                <c:pt idx="559">
                  <c:v>14.9944</c:v>
                </c:pt>
                <c:pt idx="560">
                  <c:v>17.8312</c:v>
                </c:pt>
                <c:pt idx="561">
                  <c:v>16.39239999999998</c:v>
                </c:pt>
                <c:pt idx="562">
                  <c:v>20.2501</c:v>
                </c:pt>
                <c:pt idx="563">
                  <c:v>14.2403</c:v>
                </c:pt>
                <c:pt idx="564">
                  <c:v>20.214</c:v>
                </c:pt>
                <c:pt idx="565">
                  <c:v>11.8716</c:v>
                </c:pt>
                <c:pt idx="566">
                  <c:v>10.9977</c:v>
                </c:pt>
                <c:pt idx="567">
                  <c:v>18.1175</c:v>
                </c:pt>
                <c:pt idx="568">
                  <c:v>15.6595</c:v>
                </c:pt>
                <c:pt idx="569">
                  <c:v>13.9915</c:v>
                </c:pt>
                <c:pt idx="570">
                  <c:v>9.591700000000001</c:v>
                </c:pt>
                <c:pt idx="571">
                  <c:v>20.0475</c:v>
                </c:pt>
                <c:pt idx="572">
                  <c:v>16.45959999999998</c:v>
                </c:pt>
                <c:pt idx="573">
                  <c:v>7.356899999999999</c:v>
                </c:pt>
                <c:pt idx="574">
                  <c:v>8.184000000000001</c:v>
                </c:pt>
                <c:pt idx="575">
                  <c:v>7.176</c:v>
                </c:pt>
                <c:pt idx="576">
                  <c:v>17.29489999999999</c:v>
                </c:pt>
                <c:pt idx="577">
                  <c:v>22.7137</c:v>
                </c:pt>
                <c:pt idx="578">
                  <c:v>13.5127</c:v>
                </c:pt>
                <c:pt idx="579">
                  <c:v>19.0893</c:v>
                </c:pt>
                <c:pt idx="580">
                  <c:v>15.9021</c:v>
                </c:pt>
                <c:pt idx="581">
                  <c:v>17.1508</c:v>
                </c:pt>
                <c:pt idx="582">
                  <c:v>13.7885</c:v>
                </c:pt>
                <c:pt idx="583">
                  <c:v>14.7695</c:v>
                </c:pt>
                <c:pt idx="584">
                  <c:v>15.6026</c:v>
                </c:pt>
                <c:pt idx="585">
                  <c:v>18.7325</c:v>
                </c:pt>
                <c:pt idx="586">
                  <c:v>11.6595</c:v>
                </c:pt>
                <c:pt idx="587">
                  <c:v>19.8093</c:v>
                </c:pt>
                <c:pt idx="588">
                  <c:v>19.7237</c:v>
                </c:pt>
                <c:pt idx="589">
                  <c:v>11.0505</c:v>
                </c:pt>
                <c:pt idx="590">
                  <c:v>8.738399999999998</c:v>
                </c:pt>
                <c:pt idx="591">
                  <c:v>17.7631</c:v>
                </c:pt>
                <c:pt idx="592">
                  <c:v>24.9112</c:v>
                </c:pt>
                <c:pt idx="593">
                  <c:v>15.3868</c:v>
                </c:pt>
                <c:pt idx="594">
                  <c:v>8.1974</c:v>
                </c:pt>
                <c:pt idx="595">
                  <c:v>16.3431</c:v>
                </c:pt>
                <c:pt idx="596">
                  <c:v>15.2977</c:v>
                </c:pt>
                <c:pt idx="597">
                  <c:v>9.218</c:v>
                </c:pt>
                <c:pt idx="598">
                  <c:v>24.2231</c:v>
                </c:pt>
                <c:pt idx="599">
                  <c:v>13.9845</c:v>
                </c:pt>
                <c:pt idx="600">
                  <c:v>14.1403</c:v>
                </c:pt>
                <c:pt idx="601">
                  <c:v>24.0433</c:v>
                </c:pt>
                <c:pt idx="602">
                  <c:v>13.9678</c:v>
                </c:pt>
                <c:pt idx="603">
                  <c:v>20.0637</c:v>
                </c:pt>
                <c:pt idx="604">
                  <c:v>17.2245</c:v>
                </c:pt>
                <c:pt idx="605">
                  <c:v>17.7144</c:v>
                </c:pt>
                <c:pt idx="606">
                  <c:v>17.2535</c:v>
                </c:pt>
                <c:pt idx="607">
                  <c:v>18.6368</c:v>
                </c:pt>
                <c:pt idx="608">
                  <c:v>18.5412</c:v>
                </c:pt>
                <c:pt idx="609">
                  <c:v>13.6497</c:v>
                </c:pt>
                <c:pt idx="610">
                  <c:v>19.848</c:v>
                </c:pt>
                <c:pt idx="611">
                  <c:v>13.7164</c:v>
                </c:pt>
                <c:pt idx="612">
                  <c:v>19.953</c:v>
                </c:pt>
                <c:pt idx="613">
                  <c:v>15.4811</c:v>
                </c:pt>
                <c:pt idx="614">
                  <c:v>11.0409</c:v>
                </c:pt>
                <c:pt idx="615">
                  <c:v>15.4622</c:v>
                </c:pt>
                <c:pt idx="616">
                  <c:v>13.0944</c:v>
                </c:pt>
                <c:pt idx="617">
                  <c:v>10.7959</c:v>
                </c:pt>
                <c:pt idx="618">
                  <c:v>10.3727</c:v>
                </c:pt>
                <c:pt idx="619">
                  <c:v>16.18659999999998</c:v>
                </c:pt>
                <c:pt idx="620">
                  <c:v>10.5815</c:v>
                </c:pt>
                <c:pt idx="621">
                  <c:v>13.5769</c:v>
                </c:pt>
                <c:pt idx="622">
                  <c:v>8.1097</c:v>
                </c:pt>
                <c:pt idx="623">
                  <c:v>15.0734</c:v>
                </c:pt>
                <c:pt idx="624">
                  <c:v>19.1693</c:v>
                </c:pt>
                <c:pt idx="625">
                  <c:v>11.2182</c:v>
                </c:pt>
                <c:pt idx="626">
                  <c:v>15.7916</c:v>
                </c:pt>
                <c:pt idx="627">
                  <c:v>15.2197</c:v>
                </c:pt>
                <c:pt idx="628">
                  <c:v>13.979</c:v>
                </c:pt>
                <c:pt idx="629">
                  <c:v>13.923</c:v>
                </c:pt>
                <c:pt idx="630">
                  <c:v>16.3126</c:v>
                </c:pt>
                <c:pt idx="631">
                  <c:v>15.8027</c:v>
                </c:pt>
                <c:pt idx="632">
                  <c:v>22.0293</c:v>
                </c:pt>
                <c:pt idx="633">
                  <c:v>15.2552</c:v>
                </c:pt>
                <c:pt idx="634">
                  <c:v>9.959200000000002</c:v>
                </c:pt>
                <c:pt idx="635">
                  <c:v>8.8122</c:v>
                </c:pt>
                <c:pt idx="636">
                  <c:v>15.7641</c:v>
                </c:pt>
                <c:pt idx="637">
                  <c:v>8.3435</c:v>
                </c:pt>
                <c:pt idx="638">
                  <c:v>14.0842</c:v>
                </c:pt>
                <c:pt idx="639">
                  <c:v>8.9298</c:v>
                </c:pt>
                <c:pt idx="640">
                  <c:v>21.1597</c:v>
                </c:pt>
                <c:pt idx="641">
                  <c:v>23.5752</c:v>
                </c:pt>
                <c:pt idx="642">
                  <c:v>26.7463</c:v>
                </c:pt>
                <c:pt idx="643">
                  <c:v>14.9042</c:v>
                </c:pt>
                <c:pt idx="644">
                  <c:v>9.1166</c:v>
                </c:pt>
                <c:pt idx="645">
                  <c:v>23.94879999999998</c:v>
                </c:pt>
                <c:pt idx="646">
                  <c:v>12.2427</c:v>
                </c:pt>
                <c:pt idx="647">
                  <c:v>15.0375</c:v>
                </c:pt>
                <c:pt idx="648">
                  <c:v>10.671</c:v>
                </c:pt>
                <c:pt idx="649">
                  <c:v>22.5354</c:v>
                </c:pt>
                <c:pt idx="650">
                  <c:v>16.6662</c:v>
                </c:pt>
                <c:pt idx="651">
                  <c:v>16.3617</c:v>
                </c:pt>
                <c:pt idx="652">
                  <c:v>11.5796</c:v>
                </c:pt>
                <c:pt idx="653">
                  <c:v>15.3803</c:v>
                </c:pt>
                <c:pt idx="654">
                  <c:v>14.2227</c:v>
                </c:pt>
                <c:pt idx="655">
                  <c:v>6.125999999999998</c:v>
                </c:pt>
                <c:pt idx="656">
                  <c:v>17.7177</c:v>
                </c:pt>
                <c:pt idx="657">
                  <c:v>16.9063</c:v>
                </c:pt>
                <c:pt idx="658">
                  <c:v>17.9339</c:v>
                </c:pt>
                <c:pt idx="659">
                  <c:v>12.8914</c:v>
                </c:pt>
                <c:pt idx="660">
                  <c:v>16.5137</c:v>
                </c:pt>
                <c:pt idx="661">
                  <c:v>11.6386</c:v>
                </c:pt>
                <c:pt idx="662">
                  <c:v>11.5459</c:v>
                </c:pt>
                <c:pt idx="663">
                  <c:v>13.6784</c:v>
                </c:pt>
                <c:pt idx="664">
                  <c:v>9.995600000000004</c:v>
                </c:pt>
                <c:pt idx="665">
                  <c:v>17.6629</c:v>
                </c:pt>
                <c:pt idx="666">
                  <c:v>12.7607</c:v>
                </c:pt>
                <c:pt idx="667">
                  <c:v>19.6447</c:v>
                </c:pt>
                <c:pt idx="668">
                  <c:v>13.0946</c:v>
                </c:pt>
                <c:pt idx="669">
                  <c:v>17.5269</c:v>
                </c:pt>
                <c:pt idx="670">
                  <c:v>12.1531</c:v>
                </c:pt>
                <c:pt idx="671">
                  <c:v>20.5884</c:v>
                </c:pt>
                <c:pt idx="672">
                  <c:v>13.9716</c:v>
                </c:pt>
                <c:pt idx="673">
                  <c:v>23.8303</c:v>
                </c:pt>
                <c:pt idx="674">
                  <c:v>13.5395</c:v>
                </c:pt>
                <c:pt idx="675">
                  <c:v>17.0895</c:v>
                </c:pt>
                <c:pt idx="676">
                  <c:v>12.9026</c:v>
                </c:pt>
                <c:pt idx="677">
                  <c:v>12.6257</c:v>
                </c:pt>
                <c:pt idx="678">
                  <c:v>10.2311</c:v>
                </c:pt>
                <c:pt idx="679">
                  <c:v>17.7634</c:v>
                </c:pt>
                <c:pt idx="680">
                  <c:v>13.4715</c:v>
                </c:pt>
                <c:pt idx="681">
                  <c:v>22.98669999999998</c:v>
                </c:pt>
                <c:pt idx="682">
                  <c:v>10.9284</c:v>
                </c:pt>
                <c:pt idx="683">
                  <c:v>18.3287</c:v>
                </c:pt>
                <c:pt idx="684">
                  <c:v>12.0595</c:v>
                </c:pt>
                <c:pt idx="685">
                  <c:v>10.9351</c:v>
                </c:pt>
                <c:pt idx="686">
                  <c:v>16.6163</c:v>
                </c:pt>
                <c:pt idx="687">
                  <c:v>11.542</c:v>
                </c:pt>
                <c:pt idx="688">
                  <c:v>11.3779</c:v>
                </c:pt>
                <c:pt idx="689">
                  <c:v>16.6543</c:v>
                </c:pt>
                <c:pt idx="690">
                  <c:v>17.8124</c:v>
                </c:pt>
                <c:pt idx="691">
                  <c:v>6.124399999999998</c:v>
                </c:pt>
                <c:pt idx="692">
                  <c:v>13.0058</c:v>
                </c:pt>
                <c:pt idx="693">
                  <c:v>13.313</c:v>
                </c:pt>
                <c:pt idx="694">
                  <c:v>19.5893</c:v>
                </c:pt>
                <c:pt idx="695">
                  <c:v>18.9985</c:v>
                </c:pt>
                <c:pt idx="696">
                  <c:v>17.89699999999999</c:v>
                </c:pt>
                <c:pt idx="697">
                  <c:v>24.1279</c:v>
                </c:pt>
                <c:pt idx="698">
                  <c:v>11.4669</c:v>
                </c:pt>
                <c:pt idx="699">
                  <c:v>20.2513</c:v>
                </c:pt>
                <c:pt idx="700">
                  <c:v>19.2987</c:v>
                </c:pt>
                <c:pt idx="701">
                  <c:v>14.9396</c:v>
                </c:pt>
                <c:pt idx="702">
                  <c:v>10.3328</c:v>
                </c:pt>
                <c:pt idx="703">
                  <c:v>12.4187</c:v>
                </c:pt>
                <c:pt idx="704">
                  <c:v>18.7162</c:v>
                </c:pt>
                <c:pt idx="705">
                  <c:v>22.1432</c:v>
                </c:pt>
                <c:pt idx="706">
                  <c:v>16.1422</c:v>
                </c:pt>
                <c:pt idx="707">
                  <c:v>12.3441</c:v>
                </c:pt>
                <c:pt idx="708">
                  <c:v>12.0646</c:v>
                </c:pt>
                <c:pt idx="709">
                  <c:v>28.61970000000001</c:v>
                </c:pt>
                <c:pt idx="710">
                  <c:v>15.2005</c:v>
                </c:pt>
                <c:pt idx="711">
                  <c:v>17.2023</c:v>
                </c:pt>
                <c:pt idx="712">
                  <c:v>22.10439999999999</c:v>
                </c:pt>
                <c:pt idx="713">
                  <c:v>15.3013</c:v>
                </c:pt>
                <c:pt idx="714">
                  <c:v>9.542200000000001</c:v>
                </c:pt>
                <c:pt idx="715">
                  <c:v>16.4253</c:v>
                </c:pt>
                <c:pt idx="716">
                  <c:v>18.98809999999998</c:v>
                </c:pt>
                <c:pt idx="717">
                  <c:v>12.1724</c:v>
                </c:pt>
                <c:pt idx="718">
                  <c:v>16.2241</c:v>
                </c:pt>
                <c:pt idx="719">
                  <c:v>14.6275</c:v>
                </c:pt>
                <c:pt idx="720">
                  <c:v>14.5012</c:v>
                </c:pt>
                <c:pt idx="721">
                  <c:v>16.53890000000001</c:v>
                </c:pt>
                <c:pt idx="722">
                  <c:v>23.475</c:v>
                </c:pt>
                <c:pt idx="723">
                  <c:v>22.04029999999998</c:v>
                </c:pt>
                <c:pt idx="724">
                  <c:v>18.3899</c:v>
                </c:pt>
                <c:pt idx="725">
                  <c:v>12.3203</c:v>
                </c:pt>
                <c:pt idx="726">
                  <c:v>12.4647</c:v>
                </c:pt>
                <c:pt idx="727">
                  <c:v>12.6328</c:v>
                </c:pt>
                <c:pt idx="728">
                  <c:v>14.4697</c:v>
                </c:pt>
                <c:pt idx="729">
                  <c:v>13.7739</c:v>
                </c:pt>
                <c:pt idx="730">
                  <c:v>22.5386</c:v>
                </c:pt>
                <c:pt idx="731">
                  <c:v>18.1467</c:v>
                </c:pt>
                <c:pt idx="732">
                  <c:v>14.0612</c:v>
                </c:pt>
                <c:pt idx="733">
                  <c:v>13.6649</c:v>
                </c:pt>
                <c:pt idx="734">
                  <c:v>8.4817</c:v>
                </c:pt>
                <c:pt idx="735">
                  <c:v>11.3586</c:v>
                </c:pt>
                <c:pt idx="736">
                  <c:v>26.3371</c:v>
                </c:pt>
                <c:pt idx="737">
                  <c:v>18.0873</c:v>
                </c:pt>
                <c:pt idx="738">
                  <c:v>14.023</c:v>
                </c:pt>
                <c:pt idx="739">
                  <c:v>19.8292</c:v>
                </c:pt>
                <c:pt idx="740">
                  <c:v>9.1446</c:v>
                </c:pt>
                <c:pt idx="741">
                  <c:v>7.6993</c:v>
                </c:pt>
                <c:pt idx="742">
                  <c:v>8.9174</c:v>
                </c:pt>
                <c:pt idx="743">
                  <c:v>9.072600000000004</c:v>
                </c:pt>
                <c:pt idx="744">
                  <c:v>13.7922</c:v>
                </c:pt>
                <c:pt idx="745">
                  <c:v>10.9328</c:v>
                </c:pt>
                <c:pt idx="746">
                  <c:v>15.7472</c:v>
                </c:pt>
                <c:pt idx="747">
                  <c:v>10.752</c:v>
                </c:pt>
                <c:pt idx="748">
                  <c:v>13.7124</c:v>
                </c:pt>
                <c:pt idx="749">
                  <c:v>7.1613</c:v>
                </c:pt>
                <c:pt idx="750">
                  <c:v>10.9158</c:v>
                </c:pt>
                <c:pt idx="751">
                  <c:v>15.1532</c:v>
                </c:pt>
                <c:pt idx="752">
                  <c:v>16.2386</c:v>
                </c:pt>
                <c:pt idx="753">
                  <c:v>15.7336</c:v>
                </c:pt>
                <c:pt idx="754">
                  <c:v>14.2069</c:v>
                </c:pt>
                <c:pt idx="755">
                  <c:v>18.8669</c:v>
                </c:pt>
                <c:pt idx="756">
                  <c:v>6.7582</c:v>
                </c:pt>
                <c:pt idx="757">
                  <c:v>20.3659</c:v>
                </c:pt>
                <c:pt idx="758">
                  <c:v>12.6866</c:v>
                </c:pt>
                <c:pt idx="759">
                  <c:v>12.4268</c:v>
                </c:pt>
                <c:pt idx="760">
                  <c:v>18.5245</c:v>
                </c:pt>
                <c:pt idx="761">
                  <c:v>21.0701</c:v>
                </c:pt>
                <c:pt idx="762">
                  <c:v>8.303700000000002</c:v>
                </c:pt>
                <c:pt idx="763">
                  <c:v>17.78109999999998</c:v>
                </c:pt>
                <c:pt idx="764">
                  <c:v>15.9599</c:v>
                </c:pt>
                <c:pt idx="765">
                  <c:v>16.71580000000001</c:v>
                </c:pt>
                <c:pt idx="766">
                  <c:v>13.8213</c:v>
                </c:pt>
                <c:pt idx="767">
                  <c:v>18.2953</c:v>
                </c:pt>
                <c:pt idx="768">
                  <c:v>12.7687</c:v>
                </c:pt>
                <c:pt idx="769">
                  <c:v>16.3577</c:v>
                </c:pt>
                <c:pt idx="770">
                  <c:v>14.997</c:v>
                </c:pt>
                <c:pt idx="771">
                  <c:v>22.126</c:v>
                </c:pt>
                <c:pt idx="772">
                  <c:v>17.8512</c:v>
                </c:pt>
                <c:pt idx="773">
                  <c:v>10.4114</c:v>
                </c:pt>
                <c:pt idx="774">
                  <c:v>20.5824</c:v>
                </c:pt>
                <c:pt idx="775">
                  <c:v>21.7498</c:v>
                </c:pt>
                <c:pt idx="776">
                  <c:v>19.4993</c:v>
                </c:pt>
                <c:pt idx="777">
                  <c:v>17.0874</c:v>
                </c:pt>
                <c:pt idx="778">
                  <c:v>14.7066</c:v>
                </c:pt>
                <c:pt idx="779">
                  <c:v>20.0489</c:v>
                </c:pt>
                <c:pt idx="780">
                  <c:v>24.6222</c:v>
                </c:pt>
                <c:pt idx="781">
                  <c:v>17.2083</c:v>
                </c:pt>
                <c:pt idx="782">
                  <c:v>9.351700000000002</c:v>
                </c:pt>
                <c:pt idx="783">
                  <c:v>11.5206</c:v>
                </c:pt>
                <c:pt idx="784">
                  <c:v>12.9057</c:v>
                </c:pt>
                <c:pt idx="785">
                  <c:v>9.801900000000001</c:v>
                </c:pt>
                <c:pt idx="786">
                  <c:v>21.4944</c:v>
                </c:pt>
                <c:pt idx="787">
                  <c:v>6.1419</c:v>
                </c:pt>
                <c:pt idx="788">
                  <c:v>12.8624</c:v>
                </c:pt>
                <c:pt idx="789">
                  <c:v>17.82999999999999</c:v>
                </c:pt>
                <c:pt idx="790">
                  <c:v>15.9898</c:v>
                </c:pt>
                <c:pt idx="791">
                  <c:v>13.4053</c:v>
                </c:pt>
                <c:pt idx="792">
                  <c:v>17.75829999999998</c:v>
                </c:pt>
                <c:pt idx="793">
                  <c:v>8.158000000000001</c:v>
                </c:pt>
                <c:pt idx="794">
                  <c:v>13.4525</c:v>
                </c:pt>
                <c:pt idx="795">
                  <c:v>11.786</c:v>
                </c:pt>
                <c:pt idx="796">
                  <c:v>22.8183</c:v>
                </c:pt>
                <c:pt idx="797">
                  <c:v>16.6205</c:v>
                </c:pt>
                <c:pt idx="798">
                  <c:v>20.156</c:v>
                </c:pt>
                <c:pt idx="799">
                  <c:v>24.8489</c:v>
                </c:pt>
                <c:pt idx="800">
                  <c:v>22.1956</c:v>
                </c:pt>
                <c:pt idx="801">
                  <c:v>9.100700000000001</c:v>
                </c:pt>
                <c:pt idx="802">
                  <c:v>25.5072</c:v>
                </c:pt>
                <c:pt idx="803">
                  <c:v>16.6436</c:v>
                </c:pt>
                <c:pt idx="804">
                  <c:v>21.1046</c:v>
                </c:pt>
                <c:pt idx="805">
                  <c:v>22.9937</c:v>
                </c:pt>
                <c:pt idx="806">
                  <c:v>12.4841</c:v>
                </c:pt>
                <c:pt idx="807">
                  <c:v>14.4582</c:v>
                </c:pt>
                <c:pt idx="808">
                  <c:v>8.312100000000002</c:v>
                </c:pt>
                <c:pt idx="809">
                  <c:v>12.903</c:v>
                </c:pt>
                <c:pt idx="810">
                  <c:v>25.904</c:v>
                </c:pt>
                <c:pt idx="811">
                  <c:v>14.9883</c:v>
                </c:pt>
                <c:pt idx="812">
                  <c:v>12.0353</c:v>
                </c:pt>
                <c:pt idx="813">
                  <c:v>16.6721</c:v>
                </c:pt>
                <c:pt idx="814">
                  <c:v>10.1392</c:v>
                </c:pt>
                <c:pt idx="815">
                  <c:v>17.78729999999998</c:v>
                </c:pt>
                <c:pt idx="816">
                  <c:v>12.8273</c:v>
                </c:pt>
                <c:pt idx="817">
                  <c:v>12.1324</c:v>
                </c:pt>
                <c:pt idx="818">
                  <c:v>9.2759</c:v>
                </c:pt>
                <c:pt idx="819">
                  <c:v>18.781</c:v>
                </c:pt>
                <c:pt idx="820">
                  <c:v>8.218500000000001</c:v>
                </c:pt>
                <c:pt idx="821">
                  <c:v>13.4984</c:v>
                </c:pt>
                <c:pt idx="822">
                  <c:v>21.8783</c:v>
                </c:pt>
                <c:pt idx="823">
                  <c:v>8.5553</c:v>
                </c:pt>
                <c:pt idx="824">
                  <c:v>13.5058</c:v>
                </c:pt>
                <c:pt idx="825">
                  <c:v>9.048099999999998</c:v>
                </c:pt>
                <c:pt idx="826">
                  <c:v>8.5314</c:v>
                </c:pt>
                <c:pt idx="827">
                  <c:v>13.9296</c:v>
                </c:pt>
                <c:pt idx="828">
                  <c:v>19.9576</c:v>
                </c:pt>
                <c:pt idx="829">
                  <c:v>13.0251</c:v>
                </c:pt>
                <c:pt idx="830">
                  <c:v>8.6715</c:v>
                </c:pt>
                <c:pt idx="831">
                  <c:v>17.5462</c:v>
                </c:pt>
                <c:pt idx="832">
                  <c:v>12.2798</c:v>
                </c:pt>
                <c:pt idx="833">
                  <c:v>15.0404</c:v>
                </c:pt>
                <c:pt idx="834">
                  <c:v>18.7642</c:v>
                </c:pt>
                <c:pt idx="835">
                  <c:v>6.645399999999999</c:v>
                </c:pt>
                <c:pt idx="836">
                  <c:v>20.0402</c:v>
                </c:pt>
                <c:pt idx="837">
                  <c:v>4.8753</c:v>
                </c:pt>
                <c:pt idx="838">
                  <c:v>9.197000000000001</c:v>
                </c:pt>
                <c:pt idx="839">
                  <c:v>20.8454</c:v>
                </c:pt>
                <c:pt idx="840">
                  <c:v>13.6651</c:v>
                </c:pt>
                <c:pt idx="841">
                  <c:v>15.3159</c:v>
                </c:pt>
                <c:pt idx="842">
                  <c:v>22.0804</c:v>
                </c:pt>
                <c:pt idx="843">
                  <c:v>22.66829999999998</c:v>
                </c:pt>
                <c:pt idx="844">
                  <c:v>15.4027</c:v>
                </c:pt>
                <c:pt idx="845">
                  <c:v>14.3818</c:v>
                </c:pt>
                <c:pt idx="846">
                  <c:v>17.93669999999998</c:v>
                </c:pt>
                <c:pt idx="847">
                  <c:v>16.8561</c:v>
                </c:pt>
                <c:pt idx="848">
                  <c:v>17.0568</c:v>
                </c:pt>
                <c:pt idx="849">
                  <c:v>15.8002</c:v>
                </c:pt>
                <c:pt idx="850">
                  <c:v>15.1468</c:v>
                </c:pt>
                <c:pt idx="851">
                  <c:v>10.3934</c:v>
                </c:pt>
                <c:pt idx="852">
                  <c:v>20.48649999999998</c:v>
                </c:pt>
                <c:pt idx="853">
                  <c:v>18.4292</c:v>
                </c:pt>
                <c:pt idx="854">
                  <c:v>13.8017</c:v>
                </c:pt>
                <c:pt idx="855">
                  <c:v>17.3751</c:v>
                </c:pt>
                <c:pt idx="856">
                  <c:v>14.008</c:v>
                </c:pt>
                <c:pt idx="857">
                  <c:v>12.7522</c:v>
                </c:pt>
                <c:pt idx="858">
                  <c:v>22.0596</c:v>
                </c:pt>
                <c:pt idx="859">
                  <c:v>20.8653</c:v>
                </c:pt>
                <c:pt idx="860">
                  <c:v>14.4763</c:v>
                </c:pt>
                <c:pt idx="861">
                  <c:v>7.9604</c:v>
                </c:pt>
                <c:pt idx="862">
                  <c:v>20.0962</c:v>
                </c:pt>
                <c:pt idx="863">
                  <c:v>10.0242</c:v>
                </c:pt>
                <c:pt idx="864">
                  <c:v>11.0457</c:v>
                </c:pt>
                <c:pt idx="865">
                  <c:v>21.7913</c:v>
                </c:pt>
                <c:pt idx="866">
                  <c:v>14.3421</c:v>
                </c:pt>
                <c:pt idx="867">
                  <c:v>12.7522</c:v>
                </c:pt>
                <c:pt idx="868">
                  <c:v>12.0667</c:v>
                </c:pt>
                <c:pt idx="869">
                  <c:v>16.3967</c:v>
                </c:pt>
                <c:pt idx="870">
                  <c:v>17.0223</c:v>
                </c:pt>
                <c:pt idx="871">
                  <c:v>15.6761</c:v>
                </c:pt>
                <c:pt idx="872">
                  <c:v>14.2792</c:v>
                </c:pt>
                <c:pt idx="873">
                  <c:v>11.7153</c:v>
                </c:pt>
                <c:pt idx="874">
                  <c:v>8.728099999999997</c:v>
                </c:pt>
                <c:pt idx="875">
                  <c:v>18.7331</c:v>
                </c:pt>
                <c:pt idx="876">
                  <c:v>23.34080000000001</c:v>
                </c:pt>
                <c:pt idx="877">
                  <c:v>12.278</c:v>
                </c:pt>
                <c:pt idx="878">
                  <c:v>14.9539</c:v>
                </c:pt>
                <c:pt idx="879">
                  <c:v>11.7532</c:v>
                </c:pt>
                <c:pt idx="880">
                  <c:v>18.3581</c:v>
                </c:pt>
                <c:pt idx="881">
                  <c:v>11.0177</c:v>
                </c:pt>
                <c:pt idx="882">
                  <c:v>14.6005</c:v>
                </c:pt>
                <c:pt idx="883">
                  <c:v>9.729700000000001</c:v>
                </c:pt>
                <c:pt idx="884">
                  <c:v>21.9102</c:v>
                </c:pt>
                <c:pt idx="885">
                  <c:v>10.9724</c:v>
                </c:pt>
                <c:pt idx="886">
                  <c:v>15.2737</c:v>
                </c:pt>
                <c:pt idx="887">
                  <c:v>13.0249</c:v>
                </c:pt>
                <c:pt idx="888">
                  <c:v>13.7062</c:v>
                </c:pt>
                <c:pt idx="889">
                  <c:v>16.0832</c:v>
                </c:pt>
                <c:pt idx="890">
                  <c:v>10.1764</c:v>
                </c:pt>
                <c:pt idx="891">
                  <c:v>19.9084</c:v>
                </c:pt>
                <c:pt idx="892">
                  <c:v>19.8093</c:v>
                </c:pt>
                <c:pt idx="893">
                  <c:v>14.2476</c:v>
                </c:pt>
                <c:pt idx="894">
                  <c:v>15.5133</c:v>
                </c:pt>
                <c:pt idx="895">
                  <c:v>17.561</c:v>
                </c:pt>
                <c:pt idx="896">
                  <c:v>24.7574</c:v>
                </c:pt>
                <c:pt idx="897">
                  <c:v>16.9556</c:v>
                </c:pt>
                <c:pt idx="898">
                  <c:v>12.2831</c:v>
                </c:pt>
                <c:pt idx="899">
                  <c:v>10.959</c:v>
                </c:pt>
                <c:pt idx="900">
                  <c:v>21.0148</c:v>
                </c:pt>
                <c:pt idx="901">
                  <c:v>21.5749</c:v>
                </c:pt>
                <c:pt idx="902">
                  <c:v>16.4149</c:v>
                </c:pt>
                <c:pt idx="903">
                  <c:v>16.5652</c:v>
                </c:pt>
                <c:pt idx="904">
                  <c:v>14.1035</c:v>
                </c:pt>
                <c:pt idx="905">
                  <c:v>22.2134</c:v>
                </c:pt>
                <c:pt idx="906">
                  <c:v>13.8735</c:v>
                </c:pt>
                <c:pt idx="907">
                  <c:v>17.4363</c:v>
                </c:pt>
                <c:pt idx="908">
                  <c:v>17.4461</c:v>
                </c:pt>
                <c:pt idx="909">
                  <c:v>16.1711</c:v>
                </c:pt>
                <c:pt idx="910">
                  <c:v>15.1424</c:v>
                </c:pt>
                <c:pt idx="911">
                  <c:v>21.1721</c:v>
                </c:pt>
                <c:pt idx="912">
                  <c:v>15.4348</c:v>
                </c:pt>
                <c:pt idx="913">
                  <c:v>14.0523</c:v>
                </c:pt>
                <c:pt idx="914">
                  <c:v>13.4525</c:v>
                </c:pt>
                <c:pt idx="915">
                  <c:v>15.2073</c:v>
                </c:pt>
                <c:pt idx="916">
                  <c:v>9.8521</c:v>
                </c:pt>
                <c:pt idx="917">
                  <c:v>20.7349</c:v>
                </c:pt>
                <c:pt idx="918">
                  <c:v>12.219</c:v>
                </c:pt>
                <c:pt idx="919">
                  <c:v>10.8099</c:v>
                </c:pt>
                <c:pt idx="920">
                  <c:v>14.702</c:v>
                </c:pt>
                <c:pt idx="921">
                  <c:v>14.806</c:v>
                </c:pt>
                <c:pt idx="922">
                  <c:v>22.2608</c:v>
                </c:pt>
                <c:pt idx="923">
                  <c:v>15.8246</c:v>
                </c:pt>
                <c:pt idx="924">
                  <c:v>20.6985</c:v>
                </c:pt>
                <c:pt idx="925">
                  <c:v>14.2638</c:v>
                </c:pt>
                <c:pt idx="926">
                  <c:v>8.046700000000001</c:v>
                </c:pt>
                <c:pt idx="927">
                  <c:v>21.7425</c:v>
                </c:pt>
                <c:pt idx="928">
                  <c:v>19.2392</c:v>
                </c:pt>
                <c:pt idx="929">
                  <c:v>15.4398</c:v>
                </c:pt>
                <c:pt idx="930">
                  <c:v>13.4194</c:v>
                </c:pt>
                <c:pt idx="931">
                  <c:v>17.806</c:v>
                </c:pt>
                <c:pt idx="932">
                  <c:v>17.1122</c:v>
                </c:pt>
                <c:pt idx="933">
                  <c:v>16.02809999999998</c:v>
                </c:pt>
                <c:pt idx="934">
                  <c:v>18.2549</c:v>
                </c:pt>
                <c:pt idx="935">
                  <c:v>17.26579999999998</c:v>
                </c:pt>
                <c:pt idx="936">
                  <c:v>15.9561</c:v>
                </c:pt>
                <c:pt idx="937">
                  <c:v>6.9544</c:v>
                </c:pt>
                <c:pt idx="938">
                  <c:v>22.582</c:v>
                </c:pt>
                <c:pt idx="939">
                  <c:v>14.8008</c:v>
                </c:pt>
                <c:pt idx="940">
                  <c:v>14.3286</c:v>
                </c:pt>
                <c:pt idx="941">
                  <c:v>17.9767</c:v>
                </c:pt>
                <c:pt idx="942">
                  <c:v>17.3965</c:v>
                </c:pt>
                <c:pt idx="943">
                  <c:v>17.5546</c:v>
                </c:pt>
                <c:pt idx="944">
                  <c:v>12.5588</c:v>
                </c:pt>
                <c:pt idx="945">
                  <c:v>20.7046</c:v>
                </c:pt>
                <c:pt idx="946">
                  <c:v>24.79789999999999</c:v>
                </c:pt>
                <c:pt idx="947">
                  <c:v>7.9406</c:v>
                </c:pt>
                <c:pt idx="948">
                  <c:v>16.4013</c:v>
                </c:pt>
                <c:pt idx="949">
                  <c:v>17.2753</c:v>
                </c:pt>
                <c:pt idx="950">
                  <c:v>12.9766</c:v>
                </c:pt>
                <c:pt idx="951">
                  <c:v>24.4877</c:v>
                </c:pt>
                <c:pt idx="952">
                  <c:v>12.9939</c:v>
                </c:pt>
                <c:pt idx="953">
                  <c:v>12.668</c:v>
                </c:pt>
                <c:pt idx="954">
                  <c:v>9.797700000000001</c:v>
                </c:pt>
                <c:pt idx="955">
                  <c:v>15.26</c:v>
                </c:pt>
                <c:pt idx="956">
                  <c:v>21.26439999999998</c:v>
                </c:pt>
                <c:pt idx="957">
                  <c:v>12.6147</c:v>
                </c:pt>
                <c:pt idx="958">
                  <c:v>21.9197</c:v>
                </c:pt>
                <c:pt idx="959">
                  <c:v>13.0621</c:v>
                </c:pt>
                <c:pt idx="960">
                  <c:v>19.786</c:v>
                </c:pt>
                <c:pt idx="961">
                  <c:v>12.0276</c:v>
                </c:pt>
                <c:pt idx="962">
                  <c:v>11.0348</c:v>
                </c:pt>
                <c:pt idx="963">
                  <c:v>20.2422</c:v>
                </c:pt>
                <c:pt idx="964">
                  <c:v>18.4557</c:v>
                </c:pt>
                <c:pt idx="965">
                  <c:v>10.2336</c:v>
                </c:pt>
                <c:pt idx="966">
                  <c:v>22.49780000000001</c:v>
                </c:pt>
                <c:pt idx="967">
                  <c:v>11.7603</c:v>
                </c:pt>
                <c:pt idx="968">
                  <c:v>15.0092</c:v>
                </c:pt>
                <c:pt idx="969">
                  <c:v>10.4344</c:v>
                </c:pt>
                <c:pt idx="970">
                  <c:v>15.112</c:v>
                </c:pt>
                <c:pt idx="971">
                  <c:v>14.9987</c:v>
                </c:pt>
                <c:pt idx="972">
                  <c:v>15.2007</c:v>
                </c:pt>
                <c:pt idx="973">
                  <c:v>13.1052</c:v>
                </c:pt>
                <c:pt idx="974">
                  <c:v>11.0874</c:v>
                </c:pt>
                <c:pt idx="975">
                  <c:v>16.6432</c:v>
                </c:pt>
                <c:pt idx="976">
                  <c:v>12.6039</c:v>
                </c:pt>
                <c:pt idx="977">
                  <c:v>19.1892</c:v>
                </c:pt>
                <c:pt idx="978">
                  <c:v>18.9243</c:v>
                </c:pt>
                <c:pt idx="979">
                  <c:v>17.2608</c:v>
                </c:pt>
                <c:pt idx="980">
                  <c:v>15.1557</c:v>
                </c:pt>
                <c:pt idx="981">
                  <c:v>16.0155</c:v>
                </c:pt>
                <c:pt idx="982">
                  <c:v>26.3294</c:v>
                </c:pt>
                <c:pt idx="983">
                  <c:v>14.0279</c:v>
                </c:pt>
                <c:pt idx="984">
                  <c:v>11.0425</c:v>
                </c:pt>
                <c:pt idx="985">
                  <c:v>17.3235</c:v>
                </c:pt>
                <c:pt idx="986">
                  <c:v>10.5182</c:v>
                </c:pt>
                <c:pt idx="987">
                  <c:v>14.8509</c:v>
                </c:pt>
                <c:pt idx="988">
                  <c:v>8.4329</c:v>
                </c:pt>
                <c:pt idx="989">
                  <c:v>14.8969</c:v>
                </c:pt>
                <c:pt idx="990">
                  <c:v>8.748299999999997</c:v>
                </c:pt>
                <c:pt idx="991">
                  <c:v>12.4451</c:v>
                </c:pt>
                <c:pt idx="992">
                  <c:v>7.4152</c:v>
                </c:pt>
                <c:pt idx="993">
                  <c:v>10.2303</c:v>
                </c:pt>
                <c:pt idx="994">
                  <c:v>13.0317</c:v>
                </c:pt>
                <c:pt idx="995">
                  <c:v>15.2052</c:v>
                </c:pt>
                <c:pt idx="996">
                  <c:v>11.1702</c:v>
                </c:pt>
                <c:pt idx="997">
                  <c:v>21.569</c:v>
                </c:pt>
                <c:pt idx="998">
                  <c:v>14.0168</c:v>
                </c:pt>
                <c:pt idx="999">
                  <c:v>6.743</c:v>
                </c:pt>
                <c:pt idx="1000">
                  <c:v>18.8847</c:v>
                </c:pt>
                <c:pt idx="1001">
                  <c:v>9.700000000000001</c:v>
                </c:pt>
                <c:pt idx="1002">
                  <c:v>15.5619</c:v>
                </c:pt>
                <c:pt idx="1003">
                  <c:v>14.6539</c:v>
                </c:pt>
                <c:pt idx="1004">
                  <c:v>12.3615</c:v>
                </c:pt>
                <c:pt idx="1005">
                  <c:v>10.1022</c:v>
                </c:pt>
                <c:pt idx="1006">
                  <c:v>6.5316</c:v>
                </c:pt>
                <c:pt idx="1007">
                  <c:v>12.1827</c:v>
                </c:pt>
                <c:pt idx="1008">
                  <c:v>16.5035</c:v>
                </c:pt>
                <c:pt idx="1009">
                  <c:v>23.7943</c:v>
                </c:pt>
                <c:pt idx="1010">
                  <c:v>19.0265</c:v>
                </c:pt>
                <c:pt idx="1011">
                  <c:v>19.6597</c:v>
                </c:pt>
                <c:pt idx="1012">
                  <c:v>13.7964</c:v>
                </c:pt>
                <c:pt idx="1013">
                  <c:v>9.072</c:v>
                </c:pt>
                <c:pt idx="1014">
                  <c:v>17.28529999999998</c:v>
                </c:pt>
                <c:pt idx="1015">
                  <c:v>14.1501</c:v>
                </c:pt>
                <c:pt idx="1016">
                  <c:v>12.9755</c:v>
                </c:pt>
                <c:pt idx="1017">
                  <c:v>16.08579999999998</c:v>
                </c:pt>
                <c:pt idx="1018">
                  <c:v>7.022799999999998</c:v>
                </c:pt>
                <c:pt idx="1019">
                  <c:v>16.9129</c:v>
                </c:pt>
                <c:pt idx="1020">
                  <c:v>6.0684</c:v>
                </c:pt>
                <c:pt idx="1021">
                  <c:v>17.58579999999998</c:v>
                </c:pt>
                <c:pt idx="1022">
                  <c:v>17.4242</c:v>
                </c:pt>
                <c:pt idx="1023">
                  <c:v>15.6969</c:v>
                </c:pt>
                <c:pt idx="1024">
                  <c:v>23.9576</c:v>
                </c:pt>
                <c:pt idx="1025">
                  <c:v>6.455</c:v>
                </c:pt>
                <c:pt idx="1026">
                  <c:v>32.6427</c:v>
                </c:pt>
                <c:pt idx="1027">
                  <c:v>20.5927</c:v>
                </c:pt>
                <c:pt idx="1028">
                  <c:v>7.607999999999998</c:v>
                </c:pt>
                <c:pt idx="1029">
                  <c:v>25.379</c:v>
                </c:pt>
                <c:pt idx="1030">
                  <c:v>17.9156</c:v>
                </c:pt>
                <c:pt idx="1031">
                  <c:v>15.927</c:v>
                </c:pt>
                <c:pt idx="1032">
                  <c:v>9.0648</c:v>
                </c:pt>
                <c:pt idx="1033">
                  <c:v>15.6953</c:v>
                </c:pt>
                <c:pt idx="1034">
                  <c:v>13.8841</c:v>
                </c:pt>
                <c:pt idx="1035">
                  <c:v>18.9087</c:v>
                </c:pt>
                <c:pt idx="1036">
                  <c:v>12.9687</c:v>
                </c:pt>
                <c:pt idx="1037">
                  <c:v>17.0218</c:v>
                </c:pt>
                <c:pt idx="1038">
                  <c:v>13.1374</c:v>
                </c:pt>
                <c:pt idx="1039">
                  <c:v>12.5011</c:v>
                </c:pt>
                <c:pt idx="1040">
                  <c:v>18.9241</c:v>
                </c:pt>
                <c:pt idx="1041">
                  <c:v>10.9681</c:v>
                </c:pt>
                <c:pt idx="1042">
                  <c:v>16.116</c:v>
                </c:pt>
                <c:pt idx="1043">
                  <c:v>9.744899999999997</c:v>
                </c:pt>
                <c:pt idx="1044">
                  <c:v>7.9336</c:v>
                </c:pt>
                <c:pt idx="1045">
                  <c:v>19.0257</c:v>
                </c:pt>
                <c:pt idx="1046">
                  <c:v>18.0868</c:v>
                </c:pt>
                <c:pt idx="1047">
                  <c:v>10.2787</c:v>
                </c:pt>
                <c:pt idx="1048">
                  <c:v>10.7326</c:v>
                </c:pt>
                <c:pt idx="1049">
                  <c:v>14.3894</c:v>
                </c:pt>
                <c:pt idx="1050">
                  <c:v>19.4517</c:v>
                </c:pt>
                <c:pt idx="1051">
                  <c:v>20.3678</c:v>
                </c:pt>
                <c:pt idx="1052">
                  <c:v>18.7198</c:v>
                </c:pt>
                <c:pt idx="1053">
                  <c:v>18.546</c:v>
                </c:pt>
                <c:pt idx="1054">
                  <c:v>15.078</c:v>
                </c:pt>
                <c:pt idx="1055">
                  <c:v>25.44269999999998</c:v>
                </c:pt>
                <c:pt idx="1056">
                  <c:v>21.1221</c:v>
                </c:pt>
                <c:pt idx="1057">
                  <c:v>22.60579999999998</c:v>
                </c:pt>
                <c:pt idx="1058">
                  <c:v>19.4711</c:v>
                </c:pt>
                <c:pt idx="1059">
                  <c:v>20.7496</c:v>
                </c:pt>
                <c:pt idx="1060">
                  <c:v>17.9878</c:v>
                </c:pt>
                <c:pt idx="1061">
                  <c:v>6.2347</c:v>
                </c:pt>
                <c:pt idx="1062">
                  <c:v>11.6264</c:v>
                </c:pt>
                <c:pt idx="1063">
                  <c:v>15.9276</c:v>
                </c:pt>
                <c:pt idx="1064">
                  <c:v>14.4876</c:v>
                </c:pt>
                <c:pt idx="1065">
                  <c:v>16.1009</c:v>
                </c:pt>
                <c:pt idx="1066">
                  <c:v>13.7975</c:v>
                </c:pt>
                <c:pt idx="1067">
                  <c:v>6.4373</c:v>
                </c:pt>
                <c:pt idx="1068">
                  <c:v>12.6966</c:v>
                </c:pt>
                <c:pt idx="1069">
                  <c:v>15.4929</c:v>
                </c:pt>
                <c:pt idx="1070">
                  <c:v>13.9498</c:v>
                </c:pt>
                <c:pt idx="1071">
                  <c:v>14.1261</c:v>
                </c:pt>
                <c:pt idx="1072">
                  <c:v>23.5325</c:v>
                </c:pt>
                <c:pt idx="1073">
                  <c:v>12.4217</c:v>
                </c:pt>
                <c:pt idx="1074">
                  <c:v>30.7562</c:v>
                </c:pt>
                <c:pt idx="1075">
                  <c:v>12.0217</c:v>
                </c:pt>
                <c:pt idx="1076">
                  <c:v>13.2526</c:v>
                </c:pt>
                <c:pt idx="1077">
                  <c:v>25.1545</c:v>
                </c:pt>
                <c:pt idx="1078">
                  <c:v>10.8924</c:v>
                </c:pt>
                <c:pt idx="1079">
                  <c:v>16.8129</c:v>
                </c:pt>
                <c:pt idx="1080">
                  <c:v>19.6575</c:v>
                </c:pt>
                <c:pt idx="1081">
                  <c:v>14.1327</c:v>
                </c:pt>
                <c:pt idx="1082">
                  <c:v>9.5899</c:v>
                </c:pt>
                <c:pt idx="1083">
                  <c:v>17.8335</c:v>
                </c:pt>
                <c:pt idx="1084">
                  <c:v>10.247</c:v>
                </c:pt>
                <c:pt idx="1085">
                  <c:v>14.5487</c:v>
                </c:pt>
                <c:pt idx="1086">
                  <c:v>17.48539999999998</c:v>
                </c:pt>
                <c:pt idx="1087">
                  <c:v>15.2182</c:v>
                </c:pt>
                <c:pt idx="1088">
                  <c:v>11.0678</c:v>
                </c:pt>
                <c:pt idx="1089">
                  <c:v>11.3162</c:v>
                </c:pt>
                <c:pt idx="1090">
                  <c:v>8.123700000000001</c:v>
                </c:pt>
                <c:pt idx="1091">
                  <c:v>11.4342</c:v>
                </c:pt>
                <c:pt idx="1092">
                  <c:v>11.5224</c:v>
                </c:pt>
                <c:pt idx="1093">
                  <c:v>17.0046</c:v>
                </c:pt>
                <c:pt idx="1094">
                  <c:v>17.6426</c:v>
                </c:pt>
                <c:pt idx="1095">
                  <c:v>19.5593</c:v>
                </c:pt>
                <c:pt idx="1096">
                  <c:v>20.82</c:v>
                </c:pt>
                <c:pt idx="1097">
                  <c:v>12.7686</c:v>
                </c:pt>
                <c:pt idx="1098">
                  <c:v>13.339</c:v>
                </c:pt>
                <c:pt idx="1099">
                  <c:v>20.2338</c:v>
                </c:pt>
                <c:pt idx="1100">
                  <c:v>18.06769999999998</c:v>
                </c:pt>
                <c:pt idx="1101">
                  <c:v>14.9449</c:v>
                </c:pt>
                <c:pt idx="1102">
                  <c:v>13.8833</c:v>
                </c:pt>
                <c:pt idx="1103">
                  <c:v>10.2135</c:v>
                </c:pt>
                <c:pt idx="1104">
                  <c:v>22.9318</c:v>
                </c:pt>
                <c:pt idx="1105">
                  <c:v>22.9669</c:v>
                </c:pt>
                <c:pt idx="1106">
                  <c:v>8.9661</c:v>
                </c:pt>
                <c:pt idx="1107">
                  <c:v>22.2559</c:v>
                </c:pt>
                <c:pt idx="1108">
                  <c:v>10.6812</c:v>
                </c:pt>
                <c:pt idx="1109">
                  <c:v>12.7973</c:v>
                </c:pt>
                <c:pt idx="1110">
                  <c:v>17.5657</c:v>
                </c:pt>
                <c:pt idx="1111">
                  <c:v>16.965</c:v>
                </c:pt>
                <c:pt idx="1112">
                  <c:v>17.3847</c:v>
                </c:pt>
                <c:pt idx="1113">
                  <c:v>10.0672</c:v>
                </c:pt>
                <c:pt idx="1114">
                  <c:v>17.428</c:v>
                </c:pt>
                <c:pt idx="1115">
                  <c:v>16.7215</c:v>
                </c:pt>
                <c:pt idx="1116">
                  <c:v>14.1954</c:v>
                </c:pt>
                <c:pt idx="1117">
                  <c:v>12.6029</c:v>
                </c:pt>
                <c:pt idx="1118">
                  <c:v>26.5398</c:v>
                </c:pt>
                <c:pt idx="1119">
                  <c:v>20.8288</c:v>
                </c:pt>
                <c:pt idx="1120">
                  <c:v>28.0123</c:v>
                </c:pt>
                <c:pt idx="1121">
                  <c:v>15.2223</c:v>
                </c:pt>
                <c:pt idx="1122">
                  <c:v>22.7731</c:v>
                </c:pt>
                <c:pt idx="1123">
                  <c:v>22.4707</c:v>
                </c:pt>
                <c:pt idx="1124">
                  <c:v>20.6878</c:v>
                </c:pt>
                <c:pt idx="1125">
                  <c:v>16.0752</c:v>
                </c:pt>
                <c:pt idx="1126">
                  <c:v>13.0042</c:v>
                </c:pt>
                <c:pt idx="1127">
                  <c:v>16.2409</c:v>
                </c:pt>
                <c:pt idx="1128">
                  <c:v>15.4831</c:v>
                </c:pt>
                <c:pt idx="1129">
                  <c:v>18.0734</c:v>
                </c:pt>
                <c:pt idx="1130">
                  <c:v>22.8777</c:v>
                </c:pt>
                <c:pt idx="1131">
                  <c:v>18.94739999999998</c:v>
                </c:pt>
                <c:pt idx="1132">
                  <c:v>10.4475</c:v>
                </c:pt>
                <c:pt idx="1133">
                  <c:v>5.2908</c:v>
                </c:pt>
                <c:pt idx="1134">
                  <c:v>8.071000000000001</c:v>
                </c:pt>
                <c:pt idx="1135">
                  <c:v>18.26589999999998</c:v>
                </c:pt>
                <c:pt idx="1136">
                  <c:v>13.2137</c:v>
                </c:pt>
                <c:pt idx="1137">
                  <c:v>15.6624</c:v>
                </c:pt>
                <c:pt idx="1138">
                  <c:v>14.0127</c:v>
                </c:pt>
                <c:pt idx="1139">
                  <c:v>17.92289999999998</c:v>
                </c:pt>
                <c:pt idx="1140">
                  <c:v>15.235</c:v>
                </c:pt>
                <c:pt idx="1141">
                  <c:v>12.7639</c:v>
                </c:pt>
                <c:pt idx="1142">
                  <c:v>12.6897</c:v>
                </c:pt>
                <c:pt idx="1143">
                  <c:v>14.1122</c:v>
                </c:pt>
                <c:pt idx="1144">
                  <c:v>14.3009</c:v>
                </c:pt>
                <c:pt idx="1145">
                  <c:v>25.2921</c:v>
                </c:pt>
                <c:pt idx="1146">
                  <c:v>18.9405</c:v>
                </c:pt>
                <c:pt idx="1147">
                  <c:v>14.1881</c:v>
                </c:pt>
                <c:pt idx="1148">
                  <c:v>10.8404</c:v>
                </c:pt>
                <c:pt idx="1149">
                  <c:v>16.3394</c:v>
                </c:pt>
                <c:pt idx="1150">
                  <c:v>11.8206</c:v>
                </c:pt>
                <c:pt idx="1151">
                  <c:v>20.6831</c:v>
                </c:pt>
                <c:pt idx="1152">
                  <c:v>16.4421</c:v>
                </c:pt>
                <c:pt idx="1153">
                  <c:v>10.9418</c:v>
                </c:pt>
                <c:pt idx="1154">
                  <c:v>16.3369</c:v>
                </c:pt>
                <c:pt idx="1155">
                  <c:v>10.7292</c:v>
                </c:pt>
                <c:pt idx="1156">
                  <c:v>22.5804</c:v>
                </c:pt>
                <c:pt idx="1157">
                  <c:v>20.6189</c:v>
                </c:pt>
                <c:pt idx="1158">
                  <c:v>9.744799999999997</c:v>
                </c:pt>
                <c:pt idx="1159">
                  <c:v>22.178</c:v>
                </c:pt>
                <c:pt idx="1160">
                  <c:v>9.463800000000002</c:v>
                </c:pt>
                <c:pt idx="1161">
                  <c:v>17.2765</c:v>
                </c:pt>
                <c:pt idx="1162">
                  <c:v>18.71880000000001</c:v>
                </c:pt>
                <c:pt idx="1163">
                  <c:v>16.3485</c:v>
                </c:pt>
                <c:pt idx="1164">
                  <c:v>13.0585</c:v>
                </c:pt>
                <c:pt idx="1165">
                  <c:v>19.1833</c:v>
                </c:pt>
                <c:pt idx="1166">
                  <c:v>17.7912</c:v>
                </c:pt>
                <c:pt idx="1167">
                  <c:v>16.3138</c:v>
                </c:pt>
                <c:pt idx="1168">
                  <c:v>11.6189</c:v>
                </c:pt>
                <c:pt idx="1169">
                  <c:v>17.8664</c:v>
                </c:pt>
                <c:pt idx="1170">
                  <c:v>21.4176</c:v>
                </c:pt>
                <c:pt idx="1171">
                  <c:v>23.4989</c:v>
                </c:pt>
                <c:pt idx="1172">
                  <c:v>18.4577</c:v>
                </c:pt>
                <c:pt idx="1173">
                  <c:v>16.19140000000001</c:v>
                </c:pt>
                <c:pt idx="1174">
                  <c:v>16.12269999999998</c:v>
                </c:pt>
                <c:pt idx="1175">
                  <c:v>15.6546</c:v>
                </c:pt>
                <c:pt idx="1176">
                  <c:v>8.9631</c:v>
                </c:pt>
                <c:pt idx="1177">
                  <c:v>19.2179</c:v>
                </c:pt>
                <c:pt idx="1178">
                  <c:v>17.945</c:v>
                </c:pt>
                <c:pt idx="1179">
                  <c:v>28.8517</c:v>
                </c:pt>
                <c:pt idx="1180">
                  <c:v>22.5352</c:v>
                </c:pt>
                <c:pt idx="1181">
                  <c:v>16.33010000000001</c:v>
                </c:pt>
                <c:pt idx="1182">
                  <c:v>10.5224</c:v>
                </c:pt>
                <c:pt idx="1183">
                  <c:v>13.0565</c:v>
                </c:pt>
                <c:pt idx="1184">
                  <c:v>16.9041</c:v>
                </c:pt>
                <c:pt idx="1185">
                  <c:v>8.9122</c:v>
                </c:pt>
                <c:pt idx="1186">
                  <c:v>20.6915</c:v>
                </c:pt>
                <c:pt idx="1187">
                  <c:v>15.7989</c:v>
                </c:pt>
                <c:pt idx="1188">
                  <c:v>14.0398</c:v>
                </c:pt>
                <c:pt idx="1189">
                  <c:v>15.2333</c:v>
                </c:pt>
                <c:pt idx="1190">
                  <c:v>11.1562</c:v>
                </c:pt>
                <c:pt idx="1191">
                  <c:v>19.76899999999998</c:v>
                </c:pt>
                <c:pt idx="1192">
                  <c:v>15.1222</c:v>
                </c:pt>
                <c:pt idx="1193">
                  <c:v>21.185</c:v>
                </c:pt>
                <c:pt idx="1194">
                  <c:v>10.3036</c:v>
                </c:pt>
                <c:pt idx="1195">
                  <c:v>7.327199999999998</c:v>
                </c:pt>
                <c:pt idx="1196">
                  <c:v>16.317</c:v>
                </c:pt>
                <c:pt idx="1197">
                  <c:v>21.3272</c:v>
                </c:pt>
                <c:pt idx="1198">
                  <c:v>8.585000000000002</c:v>
                </c:pt>
                <c:pt idx="1199">
                  <c:v>16.3557</c:v>
                </c:pt>
                <c:pt idx="1200">
                  <c:v>19.7831</c:v>
                </c:pt>
                <c:pt idx="1201">
                  <c:v>18.7082</c:v>
                </c:pt>
                <c:pt idx="1202">
                  <c:v>24.0223</c:v>
                </c:pt>
                <c:pt idx="1203">
                  <c:v>22.2181</c:v>
                </c:pt>
                <c:pt idx="1204">
                  <c:v>10.4007</c:v>
                </c:pt>
                <c:pt idx="1205">
                  <c:v>12.5389</c:v>
                </c:pt>
                <c:pt idx="1206">
                  <c:v>22.8335</c:v>
                </c:pt>
                <c:pt idx="1207">
                  <c:v>24.2403</c:v>
                </c:pt>
                <c:pt idx="1208">
                  <c:v>13.8061</c:v>
                </c:pt>
                <c:pt idx="1209">
                  <c:v>9.905700000000004</c:v>
                </c:pt>
                <c:pt idx="1210">
                  <c:v>14.0256</c:v>
                </c:pt>
                <c:pt idx="1211">
                  <c:v>16.3769</c:v>
                </c:pt>
                <c:pt idx="1212">
                  <c:v>11.7027</c:v>
                </c:pt>
                <c:pt idx="1213">
                  <c:v>19.7871</c:v>
                </c:pt>
                <c:pt idx="1214">
                  <c:v>10.6446</c:v>
                </c:pt>
                <c:pt idx="1215">
                  <c:v>13.4753</c:v>
                </c:pt>
                <c:pt idx="1216">
                  <c:v>20.562</c:v>
                </c:pt>
                <c:pt idx="1217">
                  <c:v>14.951</c:v>
                </c:pt>
                <c:pt idx="1218">
                  <c:v>11.9134</c:v>
                </c:pt>
                <c:pt idx="1219">
                  <c:v>17.0606</c:v>
                </c:pt>
                <c:pt idx="1220">
                  <c:v>15.3167</c:v>
                </c:pt>
                <c:pt idx="1221">
                  <c:v>17.7251</c:v>
                </c:pt>
                <c:pt idx="1222">
                  <c:v>23.319</c:v>
                </c:pt>
                <c:pt idx="1223">
                  <c:v>10.3043</c:v>
                </c:pt>
                <c:pt idx="1224">
                  <c:v>14.6614</c:v>
                </c:pt>
                <c:pt idx="1225">
                  <c:v>17.1423</c:v>
                </c:pt>
                <c:pt idx="1226">
                  <c:v>9.6857</c:v>
                </c:pt>
                <c:pt idx="1227">
                  <c:v>11.2371</c:v>
                </c:pt>
                <c:pt idx="1228">
                  <c:v>15.6231</c:v>
                </c:pt>
                <c:pt idx="1229">
                  <c:v>15.1202</c:v>
                </c:pt>
                <c:pt idx="1230">
                  <c:v>13.9803</c:v>
                </c:pt>
                <c:pt idx="1231">
                  <c:v>22.6595</c:v>
                </c:pt>
                <c:pt idx="1232">
                  <c:v>10.4904</c:v>
                </c:pt>
                <c:pt idx="1233">
                  <c:v>9.4817</c:v>
                </c:pt>
                <c:pt idx="1234">
                  <c:v>21.30249999999998</c:v>
                </c:pt>
                <c:pt idx="1235">
                  <c:v>12.1129</c:v>
                </c:pt>
                <c:pt idx="1236">
                  <c:v>9.050600000000002</c:v>
                </c:pt>
                <c:pt idx="1237">
                  <c:v>13.5534</c:v>
                </c:pt>
                <c:pt idx="1238">
                  <c:v>19.0491</c:v>
                </c:pt>
                <c:pt idx="1239">
                  <c:v>16.8259</c:v>
                </c:pt>
                <c:pt idx="1240">
                  <c:v>12.8609</c:v>
                </c:pt>
                <c:pt idx="1241">
                  <c:v>14.9377</c:v>
                </c:pt>
                <c:pt idx="1242">
                  <c:v>17.3197</c:v>
                </c:pt>
                <c:pt idx="1243">
                  <c:v>18.3667</c:v>
                </c:pt>
                <c:pt idx="1244">
                  <c:v>18.8114</c:v>
                </c:pt>
                <c:pt idx="1245">
                  <c:v>10.1192</c:v>
                </c:pt>
                <c:pt idx="1246">
                  <c:v>16.1811</c:v>
                </c:pt>
                <c:pt idx="1247">
                  <c:v>14.3064</c:v>
                </c:pt>
                <c:pt idx="1248">
                  <c:v>20.78259999999998</c:v>
                </c:pt>
                <c:pt idx="1249">
                  <c:v>13.8394</c:v>
                </c:pt>
                <c:pt idx="1250">
                  <c:v>9.507300000000001</c:v>
                </c:pt>
                <c:pt idx="1251">
                  <c:v>17.8522</c:v>
                </c:pt>
                <c:pt idx="1252">
                  <c:v>19.7438</c:v>
                </c:pt>
                <c:pt idx="1253">
                  <c:v>7.9896</c:v>
                </c:pt>
                <c:pt idx="1254">
                  <c:v>21.9432</c:v>
                </c:pt>
                <c:pt idx="1255">
                  <c:v>18.6198</c:v>
                </c:pt>
                <c:pt idx="1256">
                  <c:v>15.6427</c:v>
                </c:pt>
                <c:pt idx="1257">
                  <c:v>12.3334</c:v>
                </c:pt>
                <c:pt idx="1258">
                  <c:v>15.7209</c:v>
                </c:pt>
                <c:pt idx="1259">
                  <c:v>16.2287</c:v>
                </c:pt>
                <c:pt idx="1260">
                  <c:v>18.3816</c:v>
                </c:pt>
                <c:pt idx="1261">
                  <c:v>19.5213</c:v>
                </c:pt>
                <c:pt idx="1262">
                  <c:v>15.6675</c:v>
                </c:pt>
                <c:pt idx="1263">
                  <c:v>25.5867</c:v>
                </c:pt>
                <c:pt idx="1264">
                  <c:v>12.5763</c:v>
                </c:pt>
                <c:pt idx="1265">
                  <c:v>12.7944</c:v>
                </c:pt>
                <c:pt idx="1266">
                  <c:v>20.5695</c:v>
                </c:pt>
                <c:pt idx="1267">
                  <c:v>27.49259999999998</c:v>
                </c:pt>
                <c:pt idx="1268">
                  <c:v>9.764800000000001</c:v>
                </c:pt>
                <c:pt idx="1269">
                  <c:v>14.3919</c:v>
                </c:pt>
                <c:pt idx="1270">
                  <c:v>11.5666</c:v>
                </c:pt>
                <c:pt idx="1271">
                  <c:v>22.225</c:v>
                </c:pt>
                <c:pt idx="1272">
                  <c:v>15.7835</c:v>
                </c:pt>
                <c:pt idx="1273">
                  <c:v>12.9242</c:v>
                </c:pt>
                <c:pt idx="1274">
                  <c:v>13.5908</c:v>
                </c:pt>
                <c:pt idx="1275">
                  <c:v>25.94579999999998</c:v>
                </c:pt>
                <c:pt idx="1276">
                  <c:v>17.6857</c:v>
                </c:pt>
                <c:pt idx="1277">
                  <c:v>9.406</c:v>
                </c:pt>
                <c:pt idx="1278">
                  <c:v>15.0511</c:v>
                </c:pt>
                <c:pt idx="1279">
                  <c:v>20.0118</c:v>
                </c:pt>
                <c:pt idx="1280">
                  <c:v>23.8613</c:v>
                </c:pt>
                <c:pt idx="1281">
                  <c:v>15.3799</c:v>
                </c:pt>
                <c:pt idx="1282">
                  <c:v>18.6205</c:v>
                </c:pt>
                <c:pt idx="1283">
                  <c:v>13.7566</c:v>
                </c:pt>
                <c:pt idx="1284">
                  <c:v>11.6626</c:v>
                </c:pt>
                <c:pt idx="1285">
                  <c:v>14.2442</c:v>
                </c:pt>
                <c:pt idx="1286">
                  <c:v>8.8526</c:v>
                </c:pt>
                <c:pt idx="1287">
                  <c:v>9.8364</c:v>
                </c:pt>
                <c:pt idx="1288">
                  <c:v>22.44229999999998</c:v>
                </c:pt>
                <c:pt idx="1289">
                  <c:v>10.0487</c:v>
                </c:pt>
                <c:pt idx="1290">
                  <c:v>11.9284</c:v>
                </c:pt>
                <c:pt idx="1291">
                  <c:v>16.63029999999999</c:v>
                </c:pt>
                <c:pt idx="1292">
                  <c:v>11.8583</c:v>
                </c:pt>
                <c:pt idx="1293">
                  <c:v>14.98</c:v>
                </c:pt>
                <c:pt idx="1294">
                  <c:v>13.5219</c:v>
                </c:pt>
                <c:pt idx="1295">
                  <c:v>16.8794</c:v>
                </c:pt>
                <c:pt idx="1296">
                  <c:v>17.2023</c:v>
                </c:pt>
                <c:pt idx="1297">
                  <c:v>14.4963</c:v>
                </c:pt>
                <c:pt idx="1298">
                  <c:v>21.2494</c:v>
                </c:pt>
                <c:pt idx="1299">
                  <c:v>11.2625</c:v>
                </c:pt>
                <c:pt idx="1300">
                  <c:v>11.5573</c:v>
                </c:pt>
                <c:pt idx="1301">
                  <c:v>24.1794</c:v>
                </c:pt>
                <c:pt idx="1302">
                  <c:v>9.6454</c:v>
                </c:pt>
                <c:pt idx="1303">
                  <c:v>16.0055</c:v>
                </c:pt>
                <c:pt idx="1304">
                  <c:v>16.6362</c:v>
                </c:pt>
                <c:pt idx="1305">
                  <c:v>10.9741</c:v>
                </c:pt>
                <c:pt idx="1306">
                  <c:v>19.3858</c:v>
                </c:pt>
                <c:pt idx="1307">
                  <c:v>22.29189999999999</c:v>
                </c:pt>
                <c:pt idx="1308">
                  <c:v>13.4973</c:v>
                </c:pt>
                <c:pt idx="1309">
                  <c:v>23.19290000000001</c:v>
                </c:pt>
                <c:pt idx="1310">
                  <c:v>24.2305</c:v>
                </c:pt>
                <c:pt idx="1311">
                  <c:v>13.3589</c:v>
                </c:pt>
                <c:pt idx="1312">
                  <c:v>10.3507</c:v>
                </c:pt>
                <c:pt idx="1313">
                  <c:v>15.1582</c:v>
                </c:pt>
                <c:pt idx="1314">
                  <c:v>17.30110000000001</c:v>
                </c:pt>
                <c:pt idx="1315">
                  <c:v>13.0648</c:v>
                </c:pt>
                <c:pt idx="1316">
                  <c:v>13.5095</c:v>
                </c:pt>
                <c:pt idx="1317">
                  <c:v>9.747899999999997</c:v>
                </c:pt>
                <c:pt idx="1318">
                  <c:v>15.3011</c:v>
                </c:pt>
                <c:pt idx="1319">
                  <c:v>17.8356</c:v>
                </c:pt>
                <c:pt idx="1320">
                  <c:v>17.5239</c:v>
                </c:pt>
                <c:pt idx="1321">
                  <c:v>8.735600000000001</c:v>
                </c:pt>
                <c:pt idx="1322">
                  <c:v>13.6167</c:v>
                </c:pt>
                <c:pt idx="1323">
                  <c:v>16.8371</c:v>
                </c:pt>
                <c:pt idx="1324">
                  <c:v>17.3157</c:v>
                </c:pt>
                <c:pt idx="1325">
                  <c:v>20.2783</c:v>
                </c:pt>
                <c:pt idx="1326">
                  <c:v>7.857299999999999</c:v>
                </c:pt>
                <c:pt idx="1327">
                  <c:v>21.6391</c:v>
                </c:pt>
                <c:pt idx="1328">
                  <c:v>8.861500000000002</c:v>
                </c:pt>
                <c:pt idx="1329">
                  <c:v>25.1118</c:v>
                </c:pt>
                <c:pt idx="1330">
                  <c:v>14.4309</c:v>
                </c:pt>
                <c:pt idx="1331">
                  <c:v>11.9922</c:v>
                </c:pt>
                <c:pt idx="1332">
                  <c:v>13.0095</c:v>
                </c:pt>
                <c:pt idx="1333">
                  <c:v>12.497</c:v>
                </c:pt>
                <c:pt idx="1334">
                  <c:v>14.9257</c:v>
                </c:pt>
                <c:pt idx="1335">
                  <c:v>14.7445</c:v>
                </c:pt>
                <c:pt idx="1336">
                  <c:v>18.1625</c:v>
                </c:pt>
                <c:pt idx="1337">
                  <c:v>14.4126</c:v>
                </c:pt>
                <c:pt idx="1338">
                  <c:v>9.208199999999997</c:v>
                </c:pt>
                <c:pt idx="1339">
                  <c:v>13.3556</c:v>
                </c:pt>
                <c:pt idx="1340">
                  <c:v>23.6997</c:v>
                </c:pt>
                <c:pt idx="1341">
                  <c:v>15.8056</c:v>
                </c:pt>
                <c:pt idx="1342">
                  <c:v>14.0559</c:v>
                </c:pt>
                <c:pt idx="1343">
                  <c:v>7.9042</c:v>
                </c:pt>
                <c:pt idx="1344">
                  <c:v>12.9903</c:v>
                </c:pt>
                <c:pt idx="1345">
                  <c:v>16.9435</c:v>
                </c:pt>
                <c:pt idx="1346">
                  <c:v>15.241</c:v>
                </c:pt>
                <c:pt idx="1347">
                  <c:v>16.2967</c:v>
                </c:pt>
                <c:pt idx="1348">
                  <c:v>25.0442</c:v>
                </c:pt>
                <c:pt idx="1349">
                  <c:v>19.0189</c:v>
                </c:pt>
                <c:pt idx="1350">
                  <c:v>15.9196</c:v>
                </c:pt>
                <c:pt idx="1351">
                  <c:v>8.8084</c:v>
                </c:pt>
                <c:pt idx="1352">
                  <c:v>11.3975</c:v>
                </c:pt>
                <c:pt idx="1353">
                  <c:v>9.619100000000001</c:v>
                </c:pt>
                <c:pt idx="1354">
                  <c:v>14.9766</c:v>
                </c:pt>
                <c:pt idx="1355">
                  <c:v>9.904200000000001</c:v>
                </c:pt>
                <c:pt idx="1356">
                  <c:v>24.81019999999999</c:v>
                </c:pt>
                <c:pt idx="1357">
                  <c:v>17.6179</c:v>
                </c:pt>
                <c:pt idx="1358">
                  <c:v>7.4018</c:v>
                </c:pt>
                <c:pt idx="1359">
                  <c:v>17.4195</c:v>
                </c:pt>
                <c:pt idx="1360">
                  <c:v>15.9448</c:v>
                </c:pt>
                <c:pt idx="1361">
                  <c:v>17.9557</c:v>
                </c:pt>
                <c:pt idx="1362">
                  <c:v>11.2283</c:v>
                </c:pt>
                <c:pt idx="1363">
                  <c:v>31.9349</c:v>
                </c:pt>
                <c:pt idx="1364">
                  <c:v>10.64</c:v>
                </c:pt>
                <c:pt idx="1365">
                  <c:v>20.9769</c:v>
                </c:pt>
                <c:pt idx="1366">
                  <c:v>15.6198</c:v>
                </c:pt>
                <c:pt idx="1367">
                  <c:v>12.9352</c:v>
                </c:pt>
                <c:pt idx="1368">
                  <c:v>32.1828</c:v>
                </c:pt>
                <c:pt idx="1369">
                  <c:v>19.46059999999998</c:v>
                </c:pt>
                <c:pt idx="1370">
                  <c:v>22.6254</c:v>
                </c:pt>
                <c:pt idx="1371">
                  <c:v>15.252</c:v>
                </c:pt>
                <c:pt idx="1372">
                  <c:v>10.0394</c:v>
                </c:pt>
                <c:pt idx="1373">
                  <c:v>19.34669999999998</c:v>
                </c:pt>
                <c:pt idx="1374">
                  <c:v>10.1175</c:v>
                </c:pt>
                <c:pt idx="1375">
                  <c:v>19.02980000000001</c:v>
                </c:pt>
                <c:pt idx="1376">
                  <c:v>10.6875</c:v>
                </c:pt>
                <c:pt idx="1377">
                  <c:v>18.5817</c:v>
                </c:pt>
                <c:pt idx="1378">
                  <c:v>17.2633</c:v>
                </c:pt>
                <c:pt idx="1379">
                  <c:v>21.0589</c:v>
                </c:pt>
                <c:pt idx="1380">
                  <c:v>7.4731</c:v>
                </c:pt>
                <c:pt idx="1381">
                  <c:v>15.6614</c:v>
                </c:pt>
                <c:pt idx="1382">
                  <c:v>11.8206</c:v>
                </c:pt>
                <c:pt idx="1383">
                  <c:v>19.9986</c:v>
                </c:pt>
                <c:pt idx="1384">
                  <c:v>7.1107</c:v>
                </c:pt>
                <c:pt idx="1385">
                  <c:v>10.7902</c:v>
                </c:pt>
                <c:pt idx="1386">
                  <c:v>19.4601</c:v>
                </c:pt>
                <c:pt idx="1387">
                  <c:v>14.6527</c:v>
                </c:pt>
                <c:pt idx="1388">
                  <c:v>9.8497</c:v>
                </c:pt>
                <c:pt idx="1389">
                  <c:v>10.3435</c:v>
                </c:pt>
                <c:pt idx="1390">
                  <c:v>10.8226</c:v>
                </c:pt>
                <c:pt idx="1391">
                  <c:v>20.5821</c:v>
                </c:pt>
                <c:pt idx="1392">
                  <c:v>23.3263</c:v>
                </c:pt>
                <c:pt idx="1393">
                  <c:v>14.5125</c:v>
                </c:pt>
                <c:pt idx="1394">
                  <c:v>31.62869999999998</c:v>
                </c:pt>
                <c:pt idx="1395">
                  <c:v>10.8461</c:v>
                </c:pt>
                <c:pt idx="1396">
                  <c:v>10.7647</c:v>
                </c:pt>
                <c:pt idx="1397">
                  <c:v>10.5311</c:v>
                </c:pt>
                <c:pt idx="1398">
                  <c:v>23.8259</c:v>
                </c:pt>
                <c:pt idx="1399">
                  <c:v>14.0299</c:v>
                </c:pt>
                <c:pt idx="1400">
                  <c:v>16.3661</c:v>
                </c:pt>
                <c:pt idx="1401">
                  <c:v>27.2878</c:v>
                </c:pt>
                <c:pt idx="1402">
                  <c:v>14.4997</c:v>
                </c:pt>
                <c:pt idx="1403">
                  <c:v>15.6652</c:v>
                </c:pt>
                <c:pt idx="1404">
                  <c:v>13.0827</c:v>
                </c:pt>
                <c:pt idx="1405">
                  <c:v>12.5901</c:v>
                </c:pt>
                <c:pt idx="1406">
                  <c:v>16.4707</c:v>
                </c:pt>
                <c:pt idx="1407">
                  <c:v>8.149</c:v>
                </c:pt>
                <c:pt idx="1408">
                  <c:v>14.1332</c:v>
                </c:pt>
                <c:pt idx="1409">
                  <c:v>14.7557</c:v>
                </c:pt>
                <c:pt idx="1410">
                  <c:v>19.738</c:v>
                </c:pt>
                <c:pt idx="1411">
                  <c:v>15.1692</c:v>
                </c:pt>
                <c:pt idx="1412">
                  <c:v>21.6193</c:v>
                </c:pt>
                <c:pt idx="1413">
                  <c:v>12.6397</c:v>
                </c:pt>
                <c:pt idx="1414">
                  <c:v>18.7632</c:v>
                </c:pt>
                <c:pt idx="1415">
                  <c:v>22.5745</c:v>
                </c:pt>
                <c:pt idx="1416">
                  <c:v>15.2887</c:v>
                </c:pt>
                <c:pt idx="1417">
                  <c:v>16.1371</c:v>
                </c:pt>
                <c:pt idx="1418">
                  <c:v>12.6207</c:v>
                </c:pt>
                <c:pt idx="1419">
                  <c:v>15.421</c:v>
                </c:pt>
                <c:pt idx="1420">
                  <c:v>11.2993</c:v>
                </c:pt>
                <c:pt idx="1421">
                  <c:v>16.5465</c:v>
                </c:pt>
                <c:pt idx="1422">
                  <c:v>27.3012</c:v>
                </c:pt>
                <c:pt idx="1423">
                  <c:v>14.0911</c:v>
                </c:pt>
                <c:pt idx="1424">
                  <c:v>6.9092</c:v>
                </c:pt>
                <c:pt idx="1425">
                  <c:v>17.4416</c:v>
                </c:pt>
                <c:pt idx="1426">
                  <c:v>12.5682</c:v>
                </c:pt>
                <c:pt idx="1427">
                  <c:v>14.0782</c:v>
                </c:pt>
                <c:pt idx="1428">
                  <c:v>18.1245</c:v>
                </c:pt>
                <c:pt idx="1429">
                  <c:v>10.1559</c:v>
                </c:pt>
                <c:pt idx="1430">
                  <c:v>14.6517</c:v>
                </c:pt>
                <c:pt idx="1431">
                  <c:v>12.5981</c:v>
                </c:pt>
                <c:pt idx="1432">
                  <c:v>7.5428</c:v>
                </c:pt>
                <c:pt idx="1433">
                  <c:v>21.6393</c:v>
                </c:pt>
                <c:pt idx="1434">
                  <c:v>18.51749999999999</c:v>
                </c:pt>
                <c:pt idx="1435">
                  <c:v>9.4204</c:v>
                </c:pt>
                <c:pt idx="1436">
                  <c:v>15.6666</c:v>
                </c:pt>
                <c:pt idx="1437">
                  <c:v>10.0939</c:v>
                </c:pt>
                <c:pt idx="1438">
                  <c:v>8.933100000000001</c:v>
                </c:pt>
                <c:pt idx="1439">
                  <c:v>12.2289</c:v>
                </c:pt>
                <c:pt idx="1440">
                  <c:v>19.0695</c:v>
                </c:pt>
                <c:pt idx="1441">
                  <c:v>14.4357</c:v>
                </c:pt>
                <c:pt idx="1442">
                  <c:v>13.9415</c:v>
                </c:pt>
                <c:pt idx="1443">
                  <c:v>11.9494</c:v>
                </c:pt>
                <c:pt idx="1444">
                  <c:v>10.314</c:v>
                </c:pt>
                <c:pt idx="1445">
                  <c:v>18.5301</c:v>
                </c:pt>
                <c:pt idx="1446">
                  <c:v>16.48369999999998</c:v>
                </c:pt>
                <c:pt idx="1447">
                  <c:v>5.318799999999999</c:v>
                </c:pt>
                <c:pt idx="1448">
                  <c:v>18.3069</c:v>
                </c:pt>
                <c:pt idx="1449">
                  <c:v>20.8048</c:v>
                </c:pt>
                <c:pt idx="1450">
                  <c:v>15.4105</c:v>
                </c:pt>
                <c:pt idx="1451">
                  <c:v>16.1245</c:v>
                </c:pt>
                <c:pt idx="1452">
                  <c:v>8.754700000000001</c:v>
                </c:pt>
                <c:pt idx="1453">
                  <c:v>15.4534</c:v>
                </c:pt>
                <c:pt idx="1454">
                  <c:v>11.9291</c:v>
                </c:pt>
                <c:pt idx="1455">
                  <c:v>10.0508</c:v>
                </c:pt>
                <c:pt idx="1456">
                  <c:v>20.4518</c:v>
                </c:pt>
                <c:pt idx="1457">
                  <c:v>16.6447</c:v>
                </c:pt>
                <c:pt idx="1458">
                  <c:v>16.1479</c:v>
                </c:pt>
                <c:pt idx="1459">
                  <c:v>11.0751</c:v>
                </c:pt>
                <c:pt idx="1460">
                  <c:v>18.15769999999999</c:v>
                </c:pt>
                <c:pt idx="1461">
                  <c:v>10.6758</c:v>
                </c:pt>
                <c:pt idx="1462">
                  <c:v>15.0769</c:v>
                </c:pt>
                <c:pt idx="1463">
                  <c:v>25.8765</c:v>
                </c:pt>
                <c:pt idx="1464">
                  <c:v>11.5889</c:v>
                </c:pt>
                <c:pt idx="1465">
                  <c:v>15.4727</c:v>
                </c:pt>
                <c:pt idx="1466">
                  <c:v>10.5916</c:v>
                </c:pt>
                <c:pt idx="1467">
                  <c:v>16.3552</c:v>
                </c:pt>
                <c:pt idx="1468">
                  <c:v>19.0741</c:v>
                </c:pt>
                <c:pt idx="1469">
                  <c:v>13.2579</c:v>
                </c:pt>
                <c:pt idx="1470">
                  <c:v>13.1175</c:v>
                </c:pt>
                <c:pt idx="1471">
                  <c:v>9.271800000000001</c:v>
                </c:pt>
                <c:pt idx="1472">
                  <c:v>12.1742</c:v>
                </c:pt>
                <c:pt idx="1473">
                  <c:v>8.4876</c:v>
                </c:pt>
                <c:pt idx="1474">
                  <c:v>16.7344</c:v>
                </c:pt>
                <c:pt idx="1475">
                  <c:v>21.293</c:v>
                </c:pt>
                <c:pt idx="1476">
                  <c:v>13.8957</c:v>
                </c:pt>
                <c:pt idx="1477">
                  <c:v>14.8148</c:v>
                </c:pt>
                <c:pt idx="1478">
                  <c:v>8.2974</c:v>
                </c:pt>
                <c:pt idx="1479">
                  <c:v>13.3094</c:v>
                </c:pt>
                <c:pt idx="1480">
                  <c:v>13.5433</c:v>
                </c:pt>
                <c:pt idx="1481">
                  <c:v>17.14089999999999</c:v>
                </c:pt>
                <c:pt idx="1482">
                  <c:v>16.2127</c:v>
                </c:pt>
                <c:pt idx="1483">
                  <c:v>25.49869999999998</c:v>
                </c:pt>
                <c:pt idx="1484">
                  <c:v>15.9862</c:v>
                </c:pt>
                <c:pt idx="1485">
                  <c:v>24.057</c:v>
                </c:pt>
                <c:pt idx="1486">
                  <c:v>17.6253</c:v>
                </c:pt>
                <c:pt idx="1487">
                  <c:v>16.21259999999998</c:v>
                </c:pt>
                <c:pt idx="1488">
                  <c:v>14.2434</c:v>
                </c:pt>
                <c:pt idx="1489">
                  <c:v>16.7399</c:v>
                </c:pt>
                <c:pt idx="1490">
                  <c:v>19.1759</c:v>
                </c:pt>
                <c:pt idx="1491">
                  <c:v>14.4135</c:v>
                </c:pt>
                <c:pt idx="1492">
                  <c:v>21.6602</c:v>
                </c:pt>
                <c:pt idx="1493">
                  <c:v>17.9005</c:v>
                </c:pt>
                <c:pt idx="1494">
                  <c:v>9.092300000000001</c:v>
                </c:pt>
                <c:pt idx="1495">
                  <c:v>16.4609</c:v>
                </c:pt>
                <c:pt idx="1496">
                  <c:v>17.9727</c:v>
                </c:pt>
                <c:pt idx="1497">
                  <c:v>7.9237</c:v>
                </c:pt>
                <c:pt idx="1498">
                  <c:v>16.96829999999998</c:v>
                </c:pt>
                <c:pt idx="1499">
                  <c:v>15.7259</c:v>
                </c:pt>
                <c:pt idx="1500">
                  <c:v>9.6651</c:v>
                </c:pt>
                <c:pt idx="1501">
                  <c:v>18.354</c:v>
                </c:pt>
                <c:pt idx="1502">
                  <c:v>11.5395</c:v>
                </c:pt>
                <c:pt idx="1503">
                  <c:v>14.3422</c:v>
                </c:pt>
                <c:pt idx="1504">
                  <c:v>13.7036</c:v>
                </c:pt>
                <c:pt idx="1505">
                  <c:v>17.09819999999998</c:v>
                </c:pt>
                <c:pt idx="1506">
                  <c:v>10.7948</c:v>
                </c:pt>
                <c:pt idx="1507">
                  <c:v>13.0139</c:v>
                </c:pt>
                <c:pt idx="1508">
                  <c:v>12.1357</c:v>
                </c:pt>
                <c:pt idx="1509">
                  <c:v>14.935</c:v>
                </c:pt>
                <c:pt idx="1510">
                  <c:v>8.241099999999997</c:v>
                </c:pt>
                <c:pt idx="1511">
                  <c:v>17.2133</c:v>
                </c:pt>
                <c:pt idx="1512">
                  <c:v>9.6888</c:v>
                </c:pt>
                <c:pt idx="1513">
                  <c:v>21.4034</c:v>
                </c:pt>
                <c:pt idx="1514">
                  <c:v>9.993500000000002</c:v>
                </c:pt>
                <c:pt idx="1515">
                  <c:v>19.381</c:v>
                </c:pt>
                <c:pt idx="1516">
                  <c:v>17.5957</c:v>
                </c:pt>
                <c:pt idx="1517">
                  <c:v>20.979</c:v>
                </c:pt>
                <c:pt idx="1518">
                  <c:v>20.6024</c:v>
                </c:pt>
                <c:pt idx="1519">
                  <c:v>17.1113</c:v>
                </c:pt>
                <c:pt idx="1520">
                  <c:v>12.7385</c:v>
                </c:pt>
                <c:pt idx="1521">
                  <c:v>14.4009</c:v>
                </c:pt>
                <c:pt idx="1522">
                  <c:v>16.1499</c:v>
                </c:pt>
                <c:pt idx="1523">
                  <c:v>12.7097</c:v>
                </c:pt>
                <c:pt idx="1524">
                  <c:v>15.4287</c:v>
                </c:pt>
                <c:pt idx="1525">
                  <c:v>11.5786</c:v>
                </c:pt>
                <c:pt idx="1526">
                  <c:v>19.9476</c:v>
                </c:pt>
                <c:pt idx="1527">
                  <c:v>15.194</c:v>
                </c:pt>
                <c:pt idx="1528">
                  <c:v>19.9025</c:v>
                </c:pt>
                <c:pt idx="1529">
                  <c:v>18.0503</c:v>
                </c:pt>
                <c:pt idx="1530">
                  <c:v>18.4919</c:v>
                </c:pt>
                <c:pt idx="1531">
                  <c:v>13.6491</c:v>
                </c:pt>
                <c:pt idx="1532">
                  <c:v>16.1406</c:v>
                </c:pt>
                <c:pt idx="1533">
                  <c:v>12.0511</c:v>
                </c:pt>
                <c:pt idx="1534">
                  <c:v>14.1116</c:v>
                </c:pt>
                <c:pt idx="1535">
                  <c:v>12.8217</c:v>
                </c:pt>
                <c:pt idx="1536">
                  <c:v>23.8858</c:v>
                </c:pt>
                <c:pt idx="1537">
                  <c:v>15.6654</c:v>
                </c:pt>
                <c:pt idx="1538">
                  <c:v>11.2799</c:v>
                </c:pt>
                <c:pt idx="1539">
                  <c:v>17.3173</c:v>
                </c:pt>
                <c:pt idx="1540">
                  <c:v>19.5394</c:v>
                </c:pt>
                <c:pt idx="1541">
                  <c:v>13.806</c:v>
                </c:pt>
                <c:pt idx="1542">
                  <c:v>25.6859</c:v>
                </c:pt>
                <c:pt idx="1543">
                  <c:v>13.3109</c:v>
                </c:pt>
                <c:pt idx="1544">
                  <c:v>13.8756</c:v>
                </c:pt>
                <c:pt idx="1545">
                  <c:v>15.6934</c:v>
                </c:pt>
                <c:pt idx="1546">
                  <c:v>19.4542</c:v>
                </c:pt>
                <c:pt idx="1547">
                  <c:v>13.511</c:v>
                </c:pt>
                <c:pt idx="1548">
                  <c:v>16.9544</c:v>
                </c:pt>
                <c:pt idx="1549">
                  <c:v>12.8587</c:v>
                </c:pt>
                <c:pt idx="1550">
                  <c:v>16.5537</c:v>
                </c:pt>
                <c:pt idx="1551">
                  <c:v>19.1248</c:v>
                </c:pt>
                <c:pt idx="1552">
                  <c:v>18.62259999999998</c:v>
                </c:pt>
                <c:pt idx="1553">
                  <c:v>21.6085</c:v>
                </c:pt>
                <c:pt idx="1554">
                  <c:v>15.1148</c:v>
                </c:pt>
                <c:pt idx="1555">
                  <c:v>18.2479</c:v>
                </c:pt>
                <c:pt idx="1556">
                  <c:v>9.307500000000002</c:v>
                </c:pt>
                <c:pt idx="1557">
                  <c:v>16.85889999999999</c:v>
                </c:pt>
                <c:pt idx="1558">
                  <c:v>19.4707</c:v>
                </c:pt>
                <c:pt idx="1559">
                  <c:v>17.3967</c:v>
                </c:pt>
                <c:pt idx="1560">
                  <c:v>18.37269999999998</c:v>
                </c:pt>
                <c:pt idx="1561">
                  <c:v>15.3091</c:v>
                </c:pt>
                <c:pt idx="1562">
                  <c:v>13.9792</c:v>
                </c:pt>
                <c:pt idx="1563">
                  <c:v>13.1233</c:v>
                </c:pt>
                <c:pt idx="1564">
                  <c:v>12.3292</c:v>
                </c:pt>
                <c:pt idx="1565">
                  <c:v>23.1277</c:v>
                </c:pt>
                <c:pt idx="1566">
                  <c:v>8.745700000000001</c:v>
                </c:pt>
                <c:pt idx="1567">
                  <c:v>17.6022</c:v>
                </c:pt>
                <c:pt idx="1568">
                  <c:v>14.8122</c:v>
                </c:pt>
                <c:pt idx="1569">
                  <c:v>12.4747</c:v>
                </c:pt>
                <c:pt idx="1570">
                  <c:v>9.155</c:v>
                </c:pt>
                <c:pt idx="1571">
                  <c:v>27.58</c:v>
                </c:pt>
                <c:pt idx="1572">
                  <c:v>14.7404</c:v>
                </c:pt>
                <c:pt idx="1573">
                  <c:v>15.6431</c:v>
                </c:pt>
                <c:pt idx="1574">
                  <c:v>12.8296</c:v>
                </c:pt>
                <c:pt idx="1575">
                  <c:v>16.2702</c:v>
                </c:pt>
                <c:pt idx="1576">
                  <c:v>19.649</c:v>
                </c:pt>
                <c:pt idx="1577">
                  <c:v>19.9742</c:v>
                </c:pt>
                <c:pt idx="1578">
                  <c:v>13.444</c:v>
                </c:pt>
                <c:pt idx="1579">
                  <c:v>10.3349</c:v>
                </c:pt>
                <c:pt idx="1580">
                  <c:v>21.6553</c:v>
                </c:pt>
                <c:pt idx="1581">
                  <c:v>23.9905</c:v>
                </c:pt>
                <c:pt idx="1582">
                  <c:v>12.1739</c:v>
                </c:pt>
                <c:pt idx="1583">
                  <c:v>17.0423</c:v>
                </c:pt>
                <c:pt idx="1584">
                  <c:v>23.88779999999998</c:v>
                </c:pt>
                <c:pt idx="1585">
                  <c:v>23.6667</c:v>
                </c:pt>
                <c:pt idx="1586">
                  <c:v>10.9635</c:v>
                </c:pt>
                <c:pt idx="1587">
                  <c:v>14.7143</c:v>
                </c:pt>
                <c:pt idx="1588">
                  <c:v>15.9339</c:v>
                </c:pt>
                <c:pt idx="1589">
                  <c:v>8.5914</c:v>
                </c:pt>
                <c:pt idx="1590">
                  <c:v>12.7937</c:v>
                </c:pt>
                <c:pt idx="1591">
                  <c:v>12.0743</c:v>
                </c:pt>
                <c:pt idx="1592">
                  <c:v>15.2151</c:v>
                </c:pt>
                <c:pt idx="1593">
                  <c:v>14.7147</c:v>
                </c:pt>
                <c:pt idx="1594">
                  <c:v>15.1962</c:v>
                </c:pt>
                <c:pt idx="1595">
                  <c:v>19.4177</c:v>
                </c:pt>
                <c:pt idx="1596">
                  <c:v>18.6846</c:v>
                </c:pt>
                <c:pt idx="1597">
                  <c:v>16.4345</c:v>
                </c:pt>
                <c:pt idx="1598">
                  <c:v>14.1875</c:v>
                </c:pt>
                <c:pt idx="1599">
                  <c:v>19.0505</c:v>
                </c:pt>
                <c:pt idx="1600">
                  <c:v>21.7502</c:v>
                </c:pt>
                <c:pt idx="1601">
                  <c:v>17.2387</c:v>
                </c:pt>
                <c:pt idx="1602">
                  <c:v>10.6614</c:v>
                </c:pt>
                <c:pt idx="1603">
                  <c:v>15.0321</c:v>
                </c:pt>
                <c:pt idx="1604">
                  <c:v>10.3519</c:v>
                </c:pt>
                <c:pt idx="1605">
                  <c:v>10.8524</c:v>
                </c:pt>
                <c:pt idx="1606">
                  <c:v>17.7391</c:v>
                </c:pt>
                <c:pt idx="1607">
                  <c:v>23.9364</c:v>
                </c:pt>
                <c:pt idx="1608">
                  <c:v>10.419</c:v>
                </c:pt>
                <c:pt idx="1609">
                  <c:v>16.7977</c:v>
                </c:pt>
                <c:pt idx="1610">
                  <c:v>28.0348</c:v>
                </c:pt>
                <c:pt idx="1611">
                  <c:v>21.54949999999998</c:v>
                </c:pt>
                <c:pt idx="1612">
                  <c:v>24.65780000000001</c:v>
                </c:pt>
                <c:pt idx="1613">
                  <c:v>18.05859999999998</c:v>
                </c:pt>
                <c:pt idx="1614">
                  <c:v>13.3461</c:v>
                </c:pt>
                <c:pt idx="1615">
                  <c:v>10.6034</c:v>
                </c:pt>
                <c:pt idx="1616">
                  <c:v>18.0608</c:v>
                </c:pt>
                <c:pt idx="1617">
                  <c:v>17.9263</c:v>
                </c:pt>
                <c:pt idx="1618">
                  <c:v>18.97490000000001</c:v>
                </c:pt>
                <c:pt idx="1619">
                  <c:v>12.0355</c:v>
                </c:pt>
                <c:pt idx="1620">
                  <c:v>23.6753</c:v>
                </c:pt>
                <c:pt idx="1621">
                  <c:v>15.7316</c:v>
                </c:pt>
                <c:pt idx="1622">
                  <c:v>13.7842</c:v>
                </c:pt>
                <c:pt idx="1623">
                  <c:v>20.0788</c:v>
                </c:pt>
                <c:pt idx="1624">
                  <c:v>16.4989</c:v>
                </c:pt>
                <c:pt idx="1625">
                  <c:v>15.6244</c:v>
                </c:pt>
                <c:pt idx="1626">
                  <c:v>9.130100000000001</c:v>
                </c:pt>
                <c:pt idx="1627">
                  <c:v>11.0661</c:v>
                </c:pt>
                <c:pt idx="1628">
                  <c:v>19.949</c:v>
                </c:pt>
                <c:pt idx="1629">
                  <c:v>17.0729</c:v>
                </c:pt>
                <c:pt idx="1630">
                  <c:v>18.6597</c:v>
                </c:pt>
                <c:pt idx="1631">
                  <c:v>19.7242</c:v>
                </c:pt>
                <c:pt idx="1632">
                  <c:v>16.2913</c:v>
                </c:pt>
                <c:pt idx="1633">
                  <c:v>19.1092</c:v>
                </c:pt>
                <c:pt idx="1634">
                  <c:v>14.9865</c:v>
                </c:pt>
                <c:pt idx="1635">
                  <c:v>14.7137</c:v>
                </c:pt>
                <c:pt idx="1636">
                  <c:v>19.4134</c:v>
                </c:pt>
                <c:pt idx="1637">
                  <c:v>13.1394</c:v>
                </c:pt>
                <c:pt idx="1638">
                  <c:v>6.8267</c:v>
                </c:pt>
                <c:pt idx="1639">
                  <c:v>13.3896</c:v>
                </c:pt>
                <c:pt idx="1640">
                  <c:v>13.819</c:v>
                </c:pt>
                <c:pt idx="1641">
                  <c:v>10.3499</c:v>
                </c:pt>
                <c:pt idx="1642">
                  <c:v>12.7522</c:v>
                </c:pt>
                <c:pt idx="1643">
                  <c:v>15.766</c:v>
                </c:pt>
                <c:pt idx="1644">
                  <c:v>11.4928</c:v>
                </c:pt>
                <c:pt idx="1645">
                  <c:v>14.6687</c:v>
                </c:pt>
                <c:pt idx="1646">
                  <c:v>21.2133</c:v>
                </c:pt>
                <c:pt idx="1647">
                  <c:v>12.8577</c:v>
                </c:pt>
                <c:pt idx="1648">
                  <c:v>13.2037</c:v>
                </c:pt>
                <c:pt idx="1649">
                  <c:v>15.8029</c:v>
                </c:pt>
                <c:pt idx="1650">
                  <c:v>15.5613</c:v>
                </c:pt>
                <c:pt idx="1651">
                  <c:v>4.497</c:v>
                </c:pt>
                <c:pt idx="1652">
                  <c:v>19.5822</c:v>
                </c:pt>
                <c:pt idx="1653">
                  <c:v>13.7596</c:v>
                </c:pt>
                <c:pt idx="1654">
                  <c:v>16.9521</c:v>
                </c:pt>
                <c:pt idx="1655">
                  <c:v>12.1969</c:v>
                </c:pt>
                <c:pt idx="1656">
                  <c:v>12.4369</c:v>
                </c:pt>
                <c:pt idx="1657">
                  <c:v>14.503</c:v>
                </c:pt>
                <c:pt idx="1658">
                  <c:v>21.8329</c:v>
                </c:pt>
                <c:pt idx="1659">
                  <c:v>13.6877</c:v>
                </c:pt>
                <c:pt idx="1660">
                  <c:v>10.6532</c:v>
                </c:pt>
                <c:pt idx="1661">
                  <c:v>11.455</c:v>
                </c:pt>
                <c:pt idx="1662">
                  <c:v>14.7535</c:v>
                </c:pt>
                <c:pt idx="1663">
                  <c:v>17.42299999999998</c:v>
                </c:pt>
                <c:pt idx="1664">
                  <c:v>11.9562</c:v>
                </c:pt>
                <c:pt idx="1665">
                  <c:v>14.2218</c:v>
                </c:pt>
                <c:pt idx="1666">
                  <c:v>12.1971</c:v>
                </c:pt>
                <c:pt idx="1667">
                  <c:v>16.481</c:v>
                </c:pt>
                <c:pt idx="1668">
                  <c:v>18.9561</c:v>
                </c:pt>
                <c:pt idx="1669">
                  <c:v>14.739</c:v>
                </c:pt>
                <c:pt idx="1670">
                  <c:v>20.6509</c:v>
                </c:pt>
                <c:pt idx="1671">
                  <c:v>18.1739</c:v>
                </c:pt>
                <c:pt idx="1672">
                  <c:v>15.3044</c:v>
                </c:pt>
                <c:pt idx="1673">
                  <c:v>14.8234</c:v>
                </c:pt>
                <c:pt idx="1674">
                  <c:v>21.3389</c:v>
                </c:pt>
                <c:pt idx="1675">
                  <c:v>6.119999999999998</c:v>
                </c:pt>
                <c:pt idx="1676">
                  <c:v>9.1724</c:v>
                </c:pt>
                <c:pt idx="1677">
                  <c:v>12.9138</c:v>
                </c:pt>
                <c:pt idx="1678">
                  <c:v>15.6027</c:v>
                </c:pt>
                <c:pt idx="1679">
                  <c:v>10.0479</c:v>
                </c:pt>
                <c:pt idx="1680">
                  <c:v>27.5153</c:v>
                </c:pt>
                <c:pt idx="1681">
                  <c:v>14.6991</c:v>
                </c:pt>
                <c:pt idx="1682">
                  <c:v>20.2712</c:v>
                </c:pt>
                <c:pt idx="1683">
                  <c:v>17.4247</c:v>
                </c:pt>
                <c:pt idx="1684">
                  <c:v>12.8257</c:v>
                </c:pt>
                <c:pt idx="1685">
                  <c:v>20.3988</c:v>
                </c:pt>
                <c:pt idx="1686">
                  <c:v>11.6776</c:v>
                </c:pt>
                <c:pt idx="1687">
                  <c:v>8.6097</c:v>
                </c:pt>
                <c:pt idx="1688">
                  <c:v>8.624</c:v>
                </c:pt>
                <c:pt idx="1689">
                  <c:v>15.0992</c:v>
                </c:pt>
                <c:pt idx="1690">
                  <c:v>24.4785</c:v>
                </c:pt>
                <c:pt idx="1691">
                  <c:v>13.8437</c:v>
                </c:pt>
                <c:pt idx="1692">
                  <c:v>20.0711</c:v>
                </c:pt>
                <c:pt idx="1693">
                  <c:v>9.0448</c:v>
                </c:pt>
                <c:pt idx="1694">
                  <c:v>13.9638</c:v>
                </c:pt>
                <c:pt idx="1695">
                  <c:v>12.3225</c:v>
                </c:pt>
                <c:pt idx="1696">
                  <c:v>13.5281</c:v>
                </c:pt>
                <c:pt idx="1697">
                  <c:v>14.6101</c:v>
                </c:pt>
                <c:pt idx="1698">
                  <c:v>16.28119999999998</c:v>
                </c:pt>
                <c:pt idx="1699">
                  <c:v>11.6616</c:v>
                </c:pt>
                <c:pt idx="1700">
                  <c:v>21.6951</c:v>
                </c:pt>
                <c:pt idx="1701">
                  <c:v>17.1389</c:v>
                </c:pt>
                <c:pt idx="1702">
                  <c:v>11.6143</c:v>
                </c:pt>
                <c:pt idx="1703">
                  <c:v>10.2008</c:v>
                </c:pt>
                <c:pt idx="1704">
                  <c:v>12.028</c:v>
                </c:pt>
                <c:pt idx="1705">
                  <c:v>20.857</c:v>
                </c:pt>
                <c:pt idx="1706">
                  <c:v>16.8005</c:v>
                </c:pt>
                <c:pt idx="1707">
                  <c:v>12.4005</c:v>
                </c:pt>
                <c:pt idx="1708">
                  <c:v>8.2654</c:v>
                </c:pt>
                <c:pt idx="1709">
                  <c:v>22.531</c:v>
                </c:pt>
                <c:pt idx="1710">
                  <c:v>10.1366</c:v>
                </c:pt>
                <c:pt idx="1711">
                  <c:v>14.5937</c:v>
                </c:pt>
                <c:pt idx="1712">
                  <c:v>12.4955</c:v>
                </c:pt>
                <c:pt idx="1713">
                  <c:v>19.48679999999998</c:v>
                </c:pt>
                <c:pt idx="1714">
                  <c:v>12.1409</c:v>
                </c:pt>
                <c:pt idx="1715">
                  <c:v>22.48359999999998</c:v>
                </c:pt>
                <c:pt idx="1716">
                  <c:v>21.73400000000001</c:v>
                </c:pt>
                <c:pt idx="1717">
                  <c:v>24.9503</c:v>
                </c:pt>
                <c:pt idx="1718">
                  <c:v>17.5675</c:v>
                </c:pt>
                <c:pt idx="1719">
                  <c:v>19.2351</c:v>
                </c:pt>
                <c:pt idx="1720">
                  <c:v>13.2781</c:v>
                </c:pt>
                <c:pt idx="1721">
                  <c:v>7.4032</c:v>
                </c:pt>
                <c:pt idx="1722">
                  <c:v>12.1313</c:v>
                </c:pt>
                <c:pt idx="1723">
                  <c:v>14.8571</c:v>
                </c:pt>
                <c:pt idx="1724">
                  <c:v>14.295</c:v>
                </c:pt>
                <c:pt idx="1725">
                  <c:v>12.4061</c:v>
                </c:pt>
                <c:pt idx="1726">
                  <c:v>20.3449</c:v>
                </c:pt>
                <c:pt idx="1727">
                  <c:v>11.3933</c:v>
                </c:pt>
                <c:pt idx="1728">
                  <c:v>17.8019</c:v>
                </c:pt>
                <c:pt idx="1729">
                  <c:v>15.8548</c:v>
                </c:pt>
                <c:pt idx="1730">
                  <c:v>16.76249999999998</c:v>
                </c:pt>
                <c:pt idx="1731">
                  <c:v>16.1397</c:v>
                </c:pt>
                <c:pt idx="1732">
                  <c:v>11.5912</c:v>
                </c:pt>
                <c:pt idx="1733">
                  <c:v>23.0533</c:v>
                </c:pt>
                <c:pt idx="1734">
                  <c:v>22.8351</c:v>
                </c:pt>
                <c:pt idx="1735">
                  <c:v>7.792</c:v>
                </c:pt>
                <c:pt idx="1736">
                  <c:v>13.5469</c:v>
                </c:pt>
                <c:pt idx="1737">
                  <c:v>11.6045</c:v>
                </c:pt>
                <c:pt idx="1738">
                  <c:v>18.6326</c:v>
                </c:pt>
                <c:pt idx="1739">
                  <c:v>15.1886</c:v>
                </c:pt>
                <c:pt idx="1740">
                  <c:v>14.6651</c:v>
                </c:pt>
                <c:pt idx="1741">
                  <c:v>9.027600000000001</c:v>
                </c:pt>
                <c:pt idx="1742">
                  <c:v>14.9489</c:v>
                </c:pt>
                <c:pt idx="1743">
                  <c:v>17.6664</c:v>
                </c:pt>
                <c:pt idx="1744">
                  <c:v>8.9574</c:v>
                </c:pt>
                <c:pt idx="1745">
                  <c:v>12.8054</c:v>
                </c:pt>
                <c:pt idx="1746">
                  <c:v>12.6039</c:v>
                </c:pt>
                <c:pt idx="1747">
                  <c:v>15.2591</c:v>
                </c:pt>
                <c:pt idx="1748">
                  <c:v>15.205</c:v>
                </c:pt>
                <c:pt idx="1749">
                  <c:v>23.4394</c:v>
                </c:pt>
                <c:pt idx="1750">
                  <c:v>15.8716</c:v>
                </c:pt>
                <c:pt idx="1751">
                  <c:v>10.1547</c:v>
                </c:pt>
                <c:pt idx="1752">
                  <c:v>9.745</c:v>
                </c:pt>
                <c:pt idx="1753">
                  <c:v>10.4866</c:v>
                </c:pt>
                <c:pt idx="1754">
                  <c:v>13.2611</c:v>
                </c:pt>
                <c:pt idx="1755">
                  <c:v>9.565900000000002</c:v>
                </c:pt>
                <c:pt idx="1756">
                  <c:v>11.5344</c:v>
                </c:pt>
                <c:pt idx="1757">
                  <c:v>10.124</c:v>
                </c:pt>
                <c:pt idx="1758">
                  <c:v>10.9507</c:v>
                </c:pt>
                <c:pt idx="1759">
                  <c:v>15.7313</c:v>
                </c:pt>
                <c:pt idx="1760">
                  <c:v>16.7401</c:v>
                </c:pt>
                <c:pt idx="1761">
                  <c:v>20.8978</c:v>
                </c:pt>
                <c:pt idx="1762">
                  <c:v>10.9588</c:v>
                </c:pt>
                <c:pt idx="1763">
                  <c:v>8.6485</c:v>
                </c:pt>
                <c:pt idx="1764">
                  <c:v>21.5702</c:v>
                </c:pt>
                <c:pt idx="1765">
                  <c:v>12.0461</c:v>
                </c:pt>
                <c:pt idx="1766">
                  <c:v>15.4857</c:v>
                </c:pt>
                <c:pt idx="1767">
                  <c:v>18.2391</c:v>
                </c:pt>
                <c:pt idx="1768">
                  <c:v>20.7281</c:v>
                </c:pt>
                <c:pt idx="1769">
                  <c:v>10.6887</c:v>
                </c:pt>
                <c:pt idx="1770">
                  <c:v>7.703</c:v>
                </c:pt>
                <c:pt idx="1771">
                  <c:v>21.6842</c:v>
                </c:pt>
                <c:pt idx="1772">
                  <c:v>18.7307</c:v>
                </c:pt>
                <c:pt idx="1773">
                  <c:v>9.0564</c:v>
                </c:pt>
                <c:pt idx="1774">
                  <c:v>14.1179</c:v>
                </c:pt>
                <c:pt idx="1775">
                  <c:v>12.0212</c:v>
                </c:pt>
                <c:pt idx="1776">
                  <c:v>10.0693</c:v>
                </c:pt>
                <c:pt idx="1777">
                  <c:v>11.4819</c:v>
                </c:pt>
                <c:pt idx="1778">
                  <c:v>14.3253</c:v>
                </c:pt>
                <c:pt idx="1779">
                  <c:v>23.8535</c:v>
                </c:pt>
                <c:pt idx="1780">
                  <c:v>19.3822</c:v>
                </c:pt>
                <c:pt idx="1781">
                  <c:v>18.53130000000001</c:v>
                </c:pt>
                <c:pt idx="1782">
                  <c:v>17.3631</c:v>
                </c:pt>
                <c:pt idx="1783">
                  <c:v>15.3477</c:v>
                </c:pt>
                <c:pt idx="1784">
                  <c:v>29.2269</c:v>
                </c:pt>
                <c:pt idx="1785">
                  <c:v>19.6427</c:v>
                </c:pt>
                <c:pt idx="1786">
                  <c:v>12.6494</c:v>
                </c:pt>
                <c:pt idx="1787">
                  <c:v>22.597</c:v>
                </c:pt>
                <c:pt idx="1788">
                  <c:v>13.4709</c:v>
                </c:pt>
                <c:pt idx="1789">
                  <c:v>14.8966</c:v>
                </c:pt>
                <c:pt idx="1790">
                  <c:v>22.3459</c:v>
                </c:pt>
                <c:pt idx="1791">
                  <c:v>11.5541</c:v>
                </c:pt>
                <c:pt idx="1792">
                  <c:v>18.9176</c:v>
                </c:pt>
                <c:pt idx="1793">
                  <c:v>13.5639</c:v>
                </c:pt>
                <c:pt idx="1794">
                  <c:v>14.0741</c:v>
                </c:pt>
                <c:pt idx="1795">
                  <c:v>20.3553</c:v>
                </c:pt>
                <c:pt idx="1796">
                  <c:v>23.5706</c:v>
                </c:pt>
                <c:pt idx="1797">
                  <c:v>12.7203</c:v>
                </c:pt>
                <c:pt idx="1798">
                  <c:v>17.3625</c:v>
                </c:pt>
                <c:pt idx="1799">
                  <c:v>13.1768</c:v>
                </c:pt>
                <c:pt idx="1800">
                  <c:v>17.1408</c:v>
                </c:pt>
                <c:pt idx="1801">
                  <c:v>8.653</c:v>
                </c:pt>
                <c:pt idx="1802">
                  <c:v>25.4723</c:v>
                </c:pt>
                <c:pt idx="1803">
                  <c:v>12.2607</c:v>
                </c:pt>
                <c:pt idx="1804">
                  <c:v>22.193</c:v>
                </c:pt>
                <c:pt idx="1805">
                  <c:v>13.7939</c:v>
                </c:pt>
                <c:pt idx="1806">
                  <c:v>18.7319</c:v>
                </c:pt>
                <c:pt idx="1807">
                  <c:v>14.9136</c:v>
                </c:pt>
                <c:pt idx="1808">
                  <c:v>10.014</c:v>
                </c:pt>
                <c:pt idx="1809">
                  <c:v>12.5821</c:v>
                </c:pt>
                <c:pt idx="1810">
                  <c:v>11.2102</c:v>
                </c:pt>
                <c:pt idx="1811">
                  <c:v>14.2282</c:v>
                </c:pt>
                <c:pt idx="1812">
                  <c:v>9.248799999999997</c:v>
                </c:pt>
                <c:pt idx="1813">
                  <c:v>22.2712</c:v>
                </c:pt>
                <c:pt idx="1814">
                  <c:v>12.9303</c:v>
                </c:pt>
                <c:pt idx="1815">
                  <c:v>12.803</c:v>
                </c:pt>
                <c:pt idx="1816">
                  <c:v>11.7974</c:v>
                </c:pt>
                <c:pt idx="1817">
                  <c:v>13.5833</c:v>
                </c:pt>
                <c:pt idx="1818">
                  <c:v>10.3365</c:v>
                </c:pt>
                <c:pt idx="1819">
                  <c:v>21.0241</c:v>
                </c:pt>
                <c:pt idx="1820">
                  <c:v>9.107200000000001</c:v>
                </c:pt>
                <c:pt idx="1821">
                  <c:v>16.8491</c:v>
                </c:pt>
                <c:pt idx="1822">
                  <c:v>11.4918</c:v>
                </c:pt>
                <c:pt idx="1823">
                  <c:v>20.42439999999998</c:v>
                </c:pt>
                <c:pt idx="1824">
                  <c:v>24.87890000000001</c:v>
                </c:pt>
                <c:pt idx="1825">
                  <c:v>9.1928</c:v>
                </c:pt>
                <c:pt idx="1826">
                  <c:v>18.9446</c:v>
                </c:pt>
                <c:pt idx="1827">
                  <c:v>12.8977</c:v>
                </c:pt>
                <c:pt idx="1828">
                  <c:v>12.6427</c:v>
                </c:pt>
                <c:pt idx="1829">
                  <c:v>11.2813</c:v>
                </c:pt>
                <c:pt idx="1830">
                  <c:v>15.7445</c:v>
                </c:pt>
                <c:pt idx="1831">
                  <c:v>11.2061</c:v>
                </c:pt>
                <c:pt idx="1832">
                  <c:v>10.2314</c:v>
                </c:pt>
                <c:pt idx="1833">
                  <c:v>15.8491</c:v>
                </c:pt>
                <c:pt idx="1834">
                  <c:v>10.092</c:v>
                </c:pt>
                <c:pt idx="1835">
                  <c:v>16.405</c:v>
                </c:pt>
                <c:pt idx="1836">
                  <c:v>13.8471</c:v>
                </c:pt>
                <c:pt idx="1837">
                  <c:v>22.5977</c:v>
                </c:pt>
                <c:pt idx="1838">
                  <c:v>11.0363</c:v>
                </c:pt>
                <c:pt idx="1839">
                  <c:v>20.2139</c:v>
                </c:pt>
                <c:pt idx="1840">
                  <c:v>13.7246</c:v>
                </c:pt>
                <c:pt idx="1841">
                  <c:v>14.1549</c:v>
                </c:pt>
                <c:pt idx="1842">
                  <c:v>10.9225</c:v>
                </c:pt>
                <c:pt idx="1843">
                  <c:v>14.6155</c:v>
                </c:pt>
                <c:pt idx="1844">
                  <c:v>16.5423</c:v>
                </c:pt>
                <c:pt idx="1845">
                  <c:v>18.3578</c:v>
                </c:pt>
                <c:pt idx="1846">
                  <c:v>12.2376</c:v>
                </c:pt>
                <c:pt idx="1847">
                  <c:v>14.2231</c:v>
                </c:pt>
                <c:pt idx="1848">
                  <c:v>12.3935</c:v>
                </c:pt>
                <c:pt idx="1849">
                  <c:v>11.5615</c:v>
                </c:pt>
                <c:pt idx="1850">
                  <c:v>10.7636</c:v>
                </c:pt>
                <c:pt idx="1851">
                  <c:v>17.3423</c:v>
                </c:pt>
                <c:pt idx="1852">
                  <c:v>12.3375</c:v>
                </c:pt>
                <c:pt idx="1853">
                  <c:v>16.9267</c:v>
                </c:pt>
                <c:pt idx="1854">
                  <c:v>22.0101</c:v>
                </c:pt>
                <c:pt idx="1855">
                  <c:v>13.4576</c:v>
                </c:pt>
                <c:pt idx="1856">
                  <c:v>15.4035</c:v>
                </c:pt>
                <c:pt idx="1857">
                  <c:v>18.3306</c:v>
                </c:pt>
                <c:pt idx="1858">
                  <c:v>22.7386</c:v>
                </c:pt>
                <c:pt idx="1859">
                  <c:v>10.0493</c:v>
                </c:pt>
                <c:pt idx="1860">
                  <c:v>12.691</c:v>
                </c:pt>
                <c:pt idx="1861">
                  <c:v>13.5398</c:v>
                </c:pt>
                <c:pt idx="1862">
                  <c:v>12.4102</c:v>
                </c:pt>
                <c:pt idx="1863">
                  <c:v>18.84519999999998</c:v>
                </c:pt>
                <c:pt idx="1864">
                  <c:v>9.5181</c:v>
                </c:pt>
                <c:pt idx="1865">
                  <c:v>13.6924</c:v>
                </c:pt>
                <c:pt idx="1866">
                  <c:v>13.92</c:v>
                </c:pt>
                <c:pt idx="1867">
                  <c:v>14.8904</c:v>
                </c:pt>
                <c:pt idx="1868">
                  <c:v>14.9946</c:v>
                </c:pt>
                <c:pt idx="1869">
                  <c:v>7.3473</c:v>
                </c:pt>
                <c:pt idx="1870">
                  <c:v>12.9226</c:v>
                </c:pt>
                <c:pt idx="1871">
                  <c:v>17.3449</c:v>
                </c:pt>
                <c:pt idx="1872">
                  <c:v>15.0837</c:v>
                </c:pt>
                <c:pt idx="1873">
                  <c:v>10.9118</c:v>
                </c:pt>
                <c:pt idx="1874">
                  <c:v>14.0754</c:v>
                </c:pt>
                <c:pt idx="1875">
                  <c:v>18.2473</c:v>
                </c:pt>
                <c:pt idx="1876">
                  <c:v>5.6333</c:v>
                </c:pt>
                <c:pt idx="1877">
                  <c:v>10.1075</c:v>
                </c:pt>
                <c:pt idx="1878">
                  <c:v>20.3165</c:v>
                </c:pt>
                <c:pt idx="1879">
                  <c:v>12.2844</c:v>
                </c:pt>
                <c:pt idx="1880">
                  <c:v>13.9641</c:v>
                </c:pt>
                <c:pt idx="1881">
                  <c:v>20.6009</c:v>
                </c:pt>
                <c:pt idx="1882">
                  <c:v>12.971</c:v>
                </c:pt>
                <c:pt idx="1883">
                  <c:v>15.0989</c:v>
                </c:pt>
                <c:pt idx="1884">
                  <c:v>16.433</c:v>
                </c:pt>
                <c:pt idx="1885">
                  <c:v>16.5185</c:v>
                </c:pt>
                <c:pt idx="1886">
                  <c:v>20.816</c:v>
                </c:pt>
                <c:pt idx="1887">
                  <c:v>10.3798</c:v>
                </c:pt>
                <c:pt idx="1888">
                  <c:v>14.41</c:v>
                </c:pt>
                <c:pt idx="1889">
                  <c:v>9.8047</c:v>
                </c:pt>
                <c:pt idx="1890">
                  <c:v>20.1734</c:v>
                </c:pt>
                <c:pt idx="1891">
                  <c:v>19.0166</c:v>
                </c:pt>
                <c:pt idx="1892">
                  <c:v>20.1248</c:v>
                </c:pt>
                <c:pt idx="1893">
                  <c:v>18.9982</c:v>
                </c:pt>
                <c:pt idx="1894">
                  <c:v>9.735600000000001</c:v>
                </c:pt>
                <c:pt idx="1895">
                  <c:v>20.8626</c:v>
                </c:pt>
                <c:pt idx="1896">
                  <c:v>9.5648</c:v>
                </c:pt>
                <c:pt idx="1897">
                  <c:v>12.4825</c:v>
                </c:pt>
                <c:pt idx="1898">
                  <c:v>13.9338</c:v>
                </c:pt>
                <c:pt idx="1899">
                  <c:v>16.3075</c:v>
                </c:pt>
                <c:pt idx="1900">
                  <c:v>12.495</c:v>
                </c:pt>
                <c:pt idx="1901">
                  <c:v>13.888</c:v>
                </c:pt>
                <c:pt idx="1902">
                  <c:v>18.9135</c:v>
                </c:pt>
                <c:pt idx="1903">
                  <c:v>20.9986</c:v>
                </c:pt>
                <c:pt idx="1904">
                  <c:v>12.6222</c:v>
                </c:pt>
                <c:pt idx="1905">
                  <c:v>12.9565</c:v>
                </c:pt>
                <c:pt idx="1906">
                  <c:v>16.1954</c:v>
                </c:pt>
                <c:pt idx="1907">
                  <c:v>16.0465</c:v>
                </c:pt>
                <c:pt idx="1908">
                  <c:v>22.6969</c:v>
                </c:pt>
                <c:pt idx="1909">
                  <c:v>26.0509</c:v>
                </c:pt>
                <c:pt idx="1910">
                  <c:v>13.8869</c:v>
                </c:pt>
                <c:pt idx="1911">
                  <c:v>14.2961</c:v>
                </c:pt>
                <c:pt idx="1912">
                  <c:v>8.263900000000001</c:v>
                </c:pt>
                <c:pt idx="1913">
                  <c:v>12.2878</c:v>
                </c:pt>
                <c:pt idx="1914">
                  <c:v>14.9437</c:v>
                </c:pt>
                <c:pt idx="1915">
                  <c:v>6.647099999999998</c:v>
                </c:pt>
                <c:pt idx="1916">
                  <c:v>20.0902</c:v>
                </c:pt>
                <c:pt idx="1917">
                  <c:v>12.2039</c:v>
                </c:pt>
                <c:pt idx="1918">
                  <c:v>15.862</c:v>
                </c:pt>
                <c:pt idx="1919">
                  <c:v>18.32710000000001</c:v>
                </c:pt>
                <c:pt idx="1920">
                  <c:v>22.7863</c:v>
                </c:pt>
                <c:pt idx="1921">
                  <c:v>13.3815</c:v>
                </c:pt>
                <c:pt idx="1922">
                  <c:v>19.6566</c:v>
                </c:pt>
                <c:pt idx="1923">
                  <c:v>13.5586</c:v>
                </c:pt>
                <c:pt idx="1924">
                  <c:v>18.3445</c:v>
                </c:pt>
                <c:pt idx="1925">
                  <c:v>17.2852</c:v>
                </c:pt>
                <c:pt idx="1926">
                  <c:v>15.9616</c:v>
                </c:pt>
                <c:pt idx="1927">
                  <c:v>15.2676</c:v>
                </c:pt>
                <c:pt idx="1928">
                  <c:v>16.7473</c:v>
                </c:pt>
                <c:pt idx="1929">
                  <c:v>14.8421</c:v>
                </c:pt>
                <c:pt idx="1930">
                  <c:v>9.543200000000001</c:v>
                </c:pt>
                <c:pt idx="1931">
                  <c:v>19.6025</c:v>
                </c:pt>
                <c:pt idx="1932">
                  <c:v>26.3297</c:v>
                </c:pt>
                <c:pt idx="1933">
                  <c:v>12.8908</c:v>
                </c:pt>
                <c:pt idx="1934">
                  <c:v>7.9863</c:v>
                </c:pt>
                <c:pt idx="1935">
                  <c:v>11.8647</c:v>
                </c:pt>
                <c:pt idx="1936">
                  <c:v>14.7228</c:v>
                </c:pt>
                <c:pt idx="1937">
                  <c:v>19.063</c:v>
                </c:pt>
                <c:pt idx="1938">
                  <c:v>17.51610000000001</c:v>
                </c:pt>
                <c:pt idx="1939">
                  <c:v>19.3434</c:v>
                </c:pt>
                <c:pt idx="1940">
                  <c:v>12.9838</c:v>
                </c:pt>
                <c:pt idx="1941">
                  <c:v>13.2789</c:v>
                </c:pt>
                <c:pt idx="1942">
                  <c:v>8.357500000000006</c:v>
                </c:pt>
                <c:pt idx="1943">
                  <c:v>11.8433</c:v>
                </c:pt>
                <c:pt idx="1944">
                  <c:v>12.9543</c:v>
                </c:pt>
                <c:pt idx="1945">
                  <c:v>11.4713</c:v>
                </c:pt>
                <c:pt idx="1946">
                  <c:v>23.7852</c:v>
                </c:pt>
                <c:pt idx="1947">
                  <c:v>14.3591</c:v>
                </c:pt>
                <c:pt idx="1948">
                  <c:v>21.7164</c:v>
                </c:pt>
                <c:pt idx="1949">
                  <c:v>19.2227</c:v>
                </c:pt>
                <c:pt idx="1950">
                  <c:v>15.9589</c:v>
                </c:pt>
                <c:pt idx="1951">
                  <c:v>9.4525</c:v>
                </c:pt>
                <c:pt idx="1952">
                  <c:v>11.3931</c:v>
                </c:pt>
                <c:pt idx="1953">
                  <c:v>15.0355</c:v>
                </c:pt>
                <c:pt idx="1954">
                  <c:v>10.4217</c:v>
                </c:pt>
                <c:pt idx="1955">
                  <c:v>9.7035</c:v>
                </c:pt>
                <c:pt idx="1956">
                  <c:v>12.6704</c:v>
                </c:pt>
                <c:pt idx="1957">
                  <c:v>15.0377</c:v>
                </c:pt>
                <c:pt idx="1958">
                  <c:v>18.1004</c:v>
                </c:pt>
                <c:pt idx="1959">
                  <c:v>11.5837</c:v>
                </c:pt>
                <c:pt idx="1960">
                  <c:v>18.9218</c:v>
                </c:pt>
                <c:pt idx="1961">
                  <c:v>12.0586</c:v>
                </c:pt>
                <c:pt idx="1962">
                  <c:v>16.1537</c:v>
                </c:pt>
                <c:pt idx="1963">
                  <c:v>10.3815</c:v>
                </c:pt>
                <c:pt idx="1964">
                  <c:v>8.9352</c:v>
                </c:pt>
                <c:pt idx="1965">
                  <c:v>14.8361</c:v>
                </c:pt>
                <c:pt idx="1966">
                  <c:v>15.7767</c:v>
                </c:pt>
                <c:pt idx="1967">
                  <c:v>19.4475</c:v>
                </c:pt>
                <c:pt idx="1968">
                  <c:v>17.0019</c:v>
                </c:pt>
                <c:pt idx="1969">
                  <c:v>18.411</c:v>
                </c:pt>
                <c:pt idx="1970">
                  <c:v>14.5394</c:v>
                </c:pt>
                <c:pt idx="1971">
                  <c:v>20.62719999999999</c:v>
                </c:pt>
                <c:pt idx="1972">
                  <c:v>15.7472</c:v>
                </c:pt>
                <c:pt idx="1973">
                  <c:v>12.8466</c:v>
                </c:pt>
                <c:pt idx="1974">
                  <c:v>21.117</c:v>
                </c:pt>
                <c:pt idx="1975">
                  <c:v>14.3194</c:v>
                </c:pt>
                <c:pt idx="1976">
                  <c:v>21.0989</c:v>
                </c:pt>
                <c:pt idx="1977">
                  <c:v>18.8824</c:v>
                </c:pt>
                <c:pt idx="1978">
                  <c:v>10.8343</c:v>
                </c:pt>
                <c:pt idx="1979">
                  <c:v>23.7916</c:v>
                </c:pt>
                <c:pt idx="1980">
                  <c:v>9.408300000000001</c:v>
                </c:pt>
                <c:pt idx="1981">
                  <c:v>16.4922</c:v>
                </c:pt>
                <c:pt idx="1982">
                  <c:v>23.2449</c:v>
                </c:pt>
                <c:pt idx="1983">
                  <c:v>29.3219</c:v>
                </c:pt>
                <c:pt idx="1984">
                  <c:v>13.8334</c:v>
                </c:pt>
                <c:pt idx="1985">
                  <c:v>19.3373</c:v>
                </c:pt>
                <c:pt idx="1986">
                  <c:v>15.1251</c:v>
                </c:pt>
                <c:pt idx="1987">
                  <c:v>17.1117</c:v>
                </c:pt>
                <c:pt idx="1988">
                  <c:v>10.045</c:v>
                </c:pt>
                <c:pt idx="1989">
                  <c:v>11.4553</c:v>
                </c:pt>
                <c:pt idx="1990">
                  <c:v>18.9968</c:v>
                </c:pt>
                <c:pt idx="1991">
                  <c:v>16.02199999999999</c:v>
                </c:pt>
                <c:pt idx="1992">
                  <c:v>19.76439999999998</c:v>
                </c:pt>
                <c:pt idx="1993">
                  <c:v>18.9542</c:v>
                </c:pt>
                <c:pt idx="1994">
                  <c:v>11.2062</c:v>
                </c:pt>
                <c:pt idx="1995">
                  <c:v>10.592</c:v>
                </c:pt>
                <c:pt idx="1996">
                  <c:v>17.9365</c:v>
                </c:pt>
                <c:pt idx="1997">
                  <c:v>21.8393</c:v>
                </c:pt>
                <c:pt idx="1998">
                  <c:v>12.4368</c:v>
                </c:pt>
                <c:pt idx="1999">
                  <c:v>9.0373</c:v>
                </c:pt>
                <c:pt idx="2000">
                  <c:v>14.1299</c:v>
                </c:pt>
                <c:pt idx="2001">
                  <c:v>9.0737</c:v>
                </c:pt>
                <c:pt idx="2002">
                  <c:v>15.0025</c:v>
                </c:pt>
                <c:pt idx="2003">
                  <c:v>13.8513</c:v>
                </c:pt>
                <c:pt idx="2004">
                  <c:v>12.4736</c:v>
                </c:pt>
                <c:pt idx="2005">
                  <c:v>19.4664</c:v>
                </c:pt>
                <c:pt idx="2006">
                  <c:v>11.8862</c:v>
                </c:pt>
                <c:pt idx="2007">
                  <c:v>23.9283</c:v>
                </c:pt>
                <c:pt idx="2008">
                  <c:v>18.63</c:v>
                </c:pt>
                <c:pt idx="2009">
                  <c:v>21.5613</c:v>
                </c:pt>
                <c:pt idx="2010">
                  <c:v>15.4213</c:v>
                </c:pt>
                <c:pt idx="2011">
                  <c:v>21.2001</c:v>
                </c:pt>
                <c:pt idx="2012">
                  <c:v>8.1478</c:v>
                </c:pt>
                <c:pt idx="2013">
                  <c:v>17.5277</c:v>
                </c:pt>
                <c:pt idx="2014">
                  <c:v>11.4369</c:v>
                </c:pt>
                <c:pt idx="2015">
                  <c:v>11.1501</c:v>
                </c:pt>
                <c:pt idx="2016">
                  <c:v>11.2281</c:v>
                </c:pt>
                <c:pt idx="2017">
                  <c:v>12.4134</c:v>
                </c:pt>
                <c:pt idx="2018">
                  <c:v>26.12130000000001</c:v>
                </c:pt>
                <c:pt idx="2019">
                  <c:v>11.6796</c:v>
                </c:pt>
                <c:pt idx="2020">
                  <c:v>13.98</c:v>
                </c:pt>
                <c:pt idx="2021">
                  <c:v>9.866000000000004</c:v>
                </c:pt>
                <c:pt idx="2022">
                  <c:v>12.4496</c:v>
                </c:pt>
                <c:pt idx="2023">
                  <c:v>9.1378</c:v>
                </c:pt>
                <c:pt idx="2024">
                  <c:v>15.0647</c:v>
                </c:pt>
                <c:pt idx="2025">
                  <c:v>14.5418</c:v>
                </c:pt>
                <c:pt idx="2026">
                  <c:v>18.18680000000001</c:v>
                </c:pt>
                <c:pt idx="2027">
                  <c:v>19.4549</c:v>
                </c:pt>
                <c:pt idx="2028">
                  <c:v>13.4647</c:v>
                </c:pt>
                <c:pt idx="2029">
                  <c:v>17.5149</c:v>
                </c:pt>
                <c:pt idx="2030">
                  <c:v>25.03579999999998</c:v>
                </c:pt>
                <c:pt idx="2031">
                  <c:v>12.2427</c:v>
                </c:pt>
                <c:pt idx="2032">
                  <c:v>29.5121</c:v>
                </c:pt>
                <c:pt idx="2033">
                  <c:v>19.7637</c:v>
                </c:pt>
                <c:pt idx="2034">
                  <c:v>17.0415</c:v>
                </c:pt>
                <c:pt idx="2035">
                  <c:v>23.3824</c:v>
                </c:pt>
                <c:pt idx="2036">
                  <c:v>14.7155</c:v>
                </c:pt>
                <c:pt idx="2037">
                  <c:v>22.9659</c:v>
                </c:pt>
                <c:pt idx="2038">
                  <c:v>23.70949999999998</c:v>
                </c:pt>
                <c:pt idx="2039">
                  <c:v>15.964</c:v>
                </c:pt>
                <c:pt idx="2040">
                  <c:v>20.48519999999998</c:v>
                </c:pt>
                <c:pt idx="2041">
                  <c:v>11.7212</c:v>
                </c:pt>
                <c:pt idx="2042">
                  <c:v>20.98529999999998</c:v>
                </c:pt>
                <c:pt idx="2043">
                  <c:v>19.3256</c:v>
                </c:pt>
                <c:pt idx="2044">
                  <c:v>12.7107</c:v>
                </c:pt>
                <c:pt idx="2045">
                  <c:v>8.8962</c:v>
                </c:pt>
                <c:pt idx="2046">
                  <c:v>19.40780000000001</c:v>
                </c:pt>
                <c:pt idx="2047">
                  <c:v>13.5687</c:v>
                </c:pt>
                <c:pt idx="2048">
                  <c:v>16.00829999999998</c:v>
                </c:pt>
                <c:pt idx="2049">
                  <c:v>24.9373</c:v>
                </c:pt>
                <c:pt idx="2050">
                  <c:v>15.8658</c:v>
                </c:pt>
                <c:pt idx="2051">
                  <c:v>18.5916</c:v>
                </c:pt>
                <c:pt idx="2052">
                  <c:v>15.2308</c:v>
                </c:pt>
                <c:pt idx="2053">
                  <c:v>18.2003</c:v>
                </c:pt>
                <c:pt idx="2054">
                  <c:v>11.2112</c:v>
                </c:pt>
                <c:pt idx="2055">
                  <c:v>21.367</c:v>
                </c:pt>
                <c:pt idx="2056">
                  <c:v>13.4088</c:v>
                </c:pt>
                <c:pt idx="2057">
                  <c:v>23.4389</c:v>
                </c:pt>
                <c:pt idx="2058">
                  <c:v>8.34</c:v>
                </c:pt>
                <c:pt idx="2059">
                  <c:v>9.992400000000005</c:v>
                </c:pt>
                <c:pt idx="2060">
                  <c:v>21.7704</c:v>
                </c:pt>
                <c:pt idx="2061">
                  <c:v>21.97479999999998</c:v>
                </c:pt>
                <c:pt idx="2062">
                  <c:v>30.056</c:v>
                </c:pt>
                <c:pt idx="2063">
                  <c:v>14.3005</c:v>
                </c:pt>
                <c:pt idx="2064">
                  <c:v>18.6488</c:v>
                </c:pt>
                <c:pt idx="2065">
                  <c:v>10.2042</c:v>
                </c:pt>
                <c:pt idx="2066">
                  <c:v>17.0991</c:v>
                </c:pt>
                <c:pt idx="2067">
                  <c:v>13.4659</c:v>
                </c:pt>
                <c:pt idx="2068">
                  <c:v>27.92559999999998</c:v>
                </c:pt>
                <c:pt idx="2069">
                  <c:v>20.76569999999998</c:v>
                </c:pt>
                <c:pt idx="2070">
                  <c:v>20.57849999999998</c:v>
                </c:pt>
                <c:pt idx="2071">
                  <c:v>10.8756</c:v>
                </c:pt>
                <c:pt idx="2072">
                  <c:v>20.2376</c:v>
                </c:pt>
                <c:pt idx="2073">
                  <c:v>12.5643</c:v>
                </c:pt>
                <c:pt idx="2074">
                  <c:v>16.37280000000001</c:v>
                </c:pt>
                <c:pt idx="2075">
                  <c:v>19.0536</c:v>
                </c:pt>
                <c:pt idx="2076">
                  <c:v>17.0256</c:v>
                </c:pt>
                <c:pt idx="2077">
                  <c:v>13.1921</c:v>
                </c:pt>
                <c:pt idx="2078">
                  <c:v>23.1391</c:v>
                </c:pt>
                <c:pt idx="2079">
                  <c:v>14.3652</c:v>
                </c:pt>
                <c:pt idx="2080">
                  <c:v>19.5885</c:v>
                </c:pt>
                <c:pt idx="2081">
                  <c:v>10.4454</c:v>
                </c:pt>
                <c:pt idx="2082">
                  <c:v>8.027000000000001</c:v>
                </c:pt>
                <c:pt idx="2083">
                  <c:v>12.9105</c:v>
                </c:pt>
                <c:pt idx="2084">
                  <c:v>18.307</c:v>
                </c:pt>
                <c:pt idx="2085">
                  <c:v>13.7617</c:v>
                </c:pt>
                <c:pt idx="2086">
                  <c:v>12.2535</c:v>
                </c:pt>
                <c:pt idx="2087">
                  <c:v>7.3499</c:v>
                </c:pt>
                <c:pt idx="2088">
                  <c:v>10.982</c:v>
                </c:pt>
                <c:pt idx="2089">
                  <c:v>21.61809999999999</c:v>
                </c:pt>
                <c:pt idx="2090">
                  <c:v>26.44559999999998</c:v>
                </c:pt>
                <c:pt idx="2091">
                  <c:v>26.9202</c:v>
                </c:pt>
                <c:pt idx="2092">
                  <c:v>20.7578</c:v>
                </c:pt>
                <c:pt idx="2093">
                  <c:v>10.9685</c:v>
                </c:pt>
                <c:pt idx="2094">
                  <c:v>14.639</c:v>
                </c:pt>
                <c:pt idx="2095">
                  <c:v>17.5463</c:v>
                </c:pt>
                <c:pt idx="2096">
                  <c:v>15.5639</c:v>
                </c:pt>
                <c:pt idx="2097">
                  <c:v>14.0598</c:v>
                </c:pt>
                <c:pt idx="2098">
                  <c:v>18.3289</c:v>
                </c:pt>
                <c:pt idx="2099">
                  <c:v>23.55399999999999</c:v>
                </c:pt>
                <c:pt idx="2100">
                  <c:v>12.5678</c:v>
                </c:pt>
                <c:pt idx="2101">
                  <c:v>18.5335</c:v>
                </c:pt>
                <c:pt idx="2102">
                  <c:v>14.4299</c:v>
                </c:pt>
                <c:pt idx="2103">
                  <c:v>16.9327</c:v>
                </c:pt>
                <c:pt idx="2104">
                  <c:v>17.0984</c:v>
                </c:pt>
                <c:pt idx="2105">
                  <c:v>22.0253</c:v>
                </c:pt>
                <c:pt idx="2106">
                  <c:v>11.6651</c:v>
                </c:pt>
                <c:pt idx="2107">
                  <c:v>10.4042</c:v>
                </c:pt>
                <c:pt idx="2108">
                  <c:v>9.770800000000001</c:v>
                </c:pt>
                <c:pt idx="2109">
                  <c:v>25.16090000000001</c:v>
                </c:pt>
                <c:pt idx="2110">
                  <c:v>14.396</c:v>
                </c:pt>
                <c:pt idx="2111">
                  <c:v>20.7288</c:v>
                </c:pt>
                <c:pt idx="2112">
                  <c:v>13.1264</c:v>
                </c:pt>
                <c:pt idx="2113">
                  <c:v>12.1106</c:v>
                </c:pt>
                <c:pt idx="2114">
                  <c:v>15.2019</c:v>
                </c:pt>
                <c:pt idx="2115">
                  <c:v>19.9753</c:v>
                </c:pt>
                <c:pt idx="2116">
                  <c:v>15.9266</c:v>
                </c:pt>
                <c:pt idx="2117">
                  <c:v>17.61039999999999</c:v>
                </c:pt>
                <c:pt idx="2118">
                  <c:v>18.42599999999998</c:v>
                </c:pt>
                <c:pt idx="2119">
                  <c:v>17.8258</c:v>
                </c:pt>
                <c:pt idx="2120">
                  <c:v>7.7996</c:v>
                </c:pt>
                <c:pt idx="2121">
                  <c:v>15.07</c:v>
                </c:pt>
                <c:pt idx="2122">
                  <c:v>13.7981</c:v>
                </c:pt>
                <c:pt idx="2123">
                  <c:v>19.316</c:v>
                </c:pt>
                <c:pt idx="2124">
                  <c:v>8.7523</c:v>
                </c:pt>
                <c:pt idx="2125">
                  <c:v>19.546</c:v>
                </c:pt>
                <c:pt idx="2126">
                  <c:v>14.2968</c:v>
                </c:pt>
                <c:pt idx="2127">
                  <c:v>13.7002</c:v>
                </c:pt>
                <c:pt idx="2128">
                  <c:v>19.866</c:v>
                </c:pt>
                <c:pt idx="2129">
                  <c:v>21.924</c:v>
                </c:pt>
                <c:pt idx="2130">
                  <c:v>9.557</c:v>
                </c:pt>
                <c:pt idx="2131">
                  <c:v>16.5011</c:v>
                </c:pt>
                <c:pt idx="2132">
                  <c:v>17.5149</c:v>
                </c:pt>
                <c:pt idx="2133">
                  <c:v>16.4935</c:v>
                </c:pt>
                <c:pt idx="2134">
                  <c:v>9.677300000000001</c:v>
                </c:pt>
                <c:pt idx="2135">
                  <c:v>9.448700000000001</c:v>
                </c:pt>
                <c:pt idx="2136">
                  <c:v>22.29799999999999</c:v>
                </c:pt>
                <c:pt idx="2137">
                  <c:v>11.4296</c:v>
                </c:pt>
                <c:pt idx="2138">
                  <c:v>16.8619</c:v>
                </c:pt>
                <c:pt idx="2139">
                  <c:v>12.1546</c:v>
                </c:pt>
                <c:pt idx="2140">
                  <c:v>11.281</c:v>
                </c:pt>
                <c:pt idx="2141">
                  <c:v>7.249</c:v>
                </c:pt>
                <c:pt idx="2142">
                  <c:v>15.4559</c:v>
                </c:pt>
                <c:pt idx="2143">
                  <c:v>14.9179</c:v>
                </c:pt>
                <c:pt idx="2144">
                  <c:v>17.9076</c:v>
                </c:pt>
                <c:pt idx="2145">
                  <c:v>16.9195</c:v>
                </c:pt>
                <c:pt idx="2146">
                  <c:v>14.9051</c:v>
                </c:pt>
                <c:pt idx="2147">
                  <c:v>12.1752</c:v>
                </c:pt>
                <c:pt idx="2148">
                  <c:v>13.8052</c:v>
                </c:pt>
                <c:pt idx="2149">
                  <c:v>16.50390000000001</c:v>
                </c:pt>
                <c:pt idx="2150">
                  <c:v>21.0287</c:v>
                </c:pt>
                <c:pt idx="2151">
                  <c:v>17.54799999999999</c:v>
                </c:pt>
                <c:pt idx="2152">
                  <c:v>10.1421</c:v>
                </c:pt>
                <c:pt idx="2153">
                  <c:v>26.5552</c:v>
                </c:pt>
                <c:pt idx="2154">
                  <c:v>18.7077</c:v>
                </c:pt>
                <c:pt idx="2155">
                  <c:v>17.3095</c:v>
                </c:pt>
                <c:pt idx="2156">
                  <c:v>16.6433</c:v>
                </c:pt>
                <c:pt idx="2157">
                  <c:v>8.7148</c:v>
                </c:pt>
                <c:pt idx="2158">
                  <c:v>21.1717</c:v>
                </c:pt>
                <c:pt idx="2159">
                  <c:v>9.5212</c:v>
                </c:pt>
                <c:pt idx="2160">
                  <c:v>9.9938</c:v>
                </c:pt>
                <c:pt idx="2161">
                  <c:v>16.4675</c:v>
                </c:pt>
                <c:pt idx="2162">
                  <c:v>20.9819</c:v>
                </c:pt>
                <c:pt idx="2163">
                  <c:v>18.6437</c:v>
                </c:pt>
                <c:pt idx="2164">
                  <c:v>17.8339</c:v>
                </c:pt>
                <c:pt idx="2165">
                  <c:v>10.7546</c:v>
                </c:pt>
                <c:pt idx="2166">
                  <c:v>16.3446</c:v>
                </c:pt>
                <c:pt idx="2167">
                  <c:v>19.0454</c:v>
                </c:pt>
                <c:pt idx="2168">
                  <c:v>15.1205</c:v>
                </c:pt>
                <c:pt idx="2169">
                  <c:v>18.8375</c:v>
                </c:pt>
                <c:pt idx="2170">
                  <c:v>17.7774</c:v>
                </c:pt>
                <c:pt idx="2171">
                  <c:v>19.98819999999998</c:v>
                </c:pt>
                <c:pt idx="2172">
                  <c:v>22.681</c:v>
                </c:pt>
                <c:pt idx="2173">
                  <c:v>17.7213</c:v>
                </c:pt>
                <c:pt idx="2174">
                  <c:v>11.9229</c:v>
                </c:pt>
                <c:pt idx="2175">
                  <c:v>15.2097</c:v>
                </c:pt>
                <c:pt idx="2176">
                  <c:v>18.8064</c:v>
                </c:pt>
                <c:pt idx="2177">
                  <c:v>9.9054</c:v>
                </c:pt>
                <c:pt idx="2178">
                  <c:v>14.528</c:v>
                </c:pt>
                <c:pt idx="2179">
                  <c:v>7.608499999999998</c:v>
                </c:pt>
                <c:pt idx="2180">
                  <c:v>13.1417</c:v>
                </c:pt>
                <c:pt idx="2181">
                  <c:v>14.2015</c:v>
                </c:pt>
                <c:pt idx="2182">
                  <c:v>17.7683</c:v>
                </c:pt>
                <c:pt idx="2183">
                  <c:v>13.4895</c:v>
                </c:pt>
                <c:pt idx="2184">
                  <c:v>10.8851</c:v>
                </c:pt>
                <c:pt idx="2185">
                  <c:v>19.33920000000001</c:v>
                </c:pt>
                <c:pt idx="2186">
                  <c:v>11.4697</c:v>
                </c:pt>
                <c:pt idx="2187">
                  <c:v>17.9924</c:v>
                </c:pt>
                <c:pt idx="2188">
                  <c:v>10.4308</c:v>
                </c:pt>
                <c:pt idx="2189">
                  <c:v>8.3786</c:v>
                </c:pt>
                <c:pt idx="2190">
                  <c:v>21.4407</c:v>
                </c:pt>
                <c:pt idx="2191">
                  <c:v>15.8334</c:v>
                </c:pt>
                <c:pt idx="2192">
                  <c:v>16.1768</c:v>
                </c:pt>
                <c:pt idx="2193">
                  <c:v>11.7697</c:v>
                </c:pt>
                <c:pt idx="2194">
                  <c:v>14.8935</c:v>
                </c:pt>
                <c:pt idx="2195">
                  <c:v>18.3478</c:v>
                </c:pt>
                <c:pt idx="2196">
                  <c:v>17.745</c:v>
                </c:pt>
                <c:pt idx="2197">
                  <c:v>9.6652</c:v>
                </c:pt>
                <c:pt idx="2198">
                  <c:v>16.3019</c:v>
                </c:pt>
                <c:pt idx="2199">
                  <c:v>9.950800000000002</c:v>
                </c:pt>
                <c:pt idx="2200">
                  <c:v>20.6229</c:v>
                </c:pt>
                <c:pt idx="2201">
                  <c:v>17.3612</c:v>
                </c:pt>
                <c:pt idx="2202">
                  <c:v>14.4092</c:v>
                </c:pt>
                <c:pt idx="2203">
                  <c:v>8.243500000000001</c:v>
                </c:pt>
                <c:pt idx="2204">
                  <c:v>11.9123</c:v>
                </c:pt>
                <c:pt idx="2205">
                  <c:v>25.9449</c:v>
                </c:pt>
                <c:pt idx="2206">
                  <c:v>15.7412</c:v>
                </c:pt>
                <c:pt idx="2207">
                  <c:v>11.3888</c:v>
                </c:pt>
                <c:pt idx="2208">
                  <c:v>11.2776</c:v>
                </c:pt>
                <c:pt idx="2209">
                  <c:v>13.8769</c:v>
                </c:pt>
                <c:pt idx="2210">
                  <c:v>15.3503</c:v>
                </c:pt>
                <c:pt idx="2211">
                  <c:v>15.4382</c:v>
                </c:pt>
                <c:pt idx="2212">
                  <c:v>14.4616</c:v>
                </c:pt>
                <c:pt idx="2213">
                  <c:v>12.6828</c:v>
                </c:pt>
                <c:pt idx="2214">
                  <c:v>6.6723</c:v>
                </c:pt>
                <c:pt idx="2215">
                  <c:v>17.97779999999998</c:v>
                </c:pt>
                <c:pt idx="2216">
                  <c:v>13.7094</c:v>
                </c:pt>
                <c:pt idx="2217">
                  <c:v>10.9924</c:v>
                </c:pt>
                <c:pt idx="2218">
                  <c:v>16.9341</c:v>
                </c:pt>
                <c:pt idx="2219">
                  <c:v>17.4844</c:v>
                </c:pt>
                <c:pt idx="2220">
                  <c:v>15.4677</c:v>
                </c:pt>
                <c:pt idx="2221">
                  <c:v>15.3741</c:v>
                </c:pt>
                <c:pt idx="2222">
                  <c:v>15.7949</c:v>
                </c:pt>
                <c:pt idx="2223">
                  <c:v>14.2375</c:v>
                </c:pt>
                <c:pt idx="2224">
                  <c:v>10.2472</c:v>
                </c:pt>
                <c:pt idx="2225">
                  <c:v>13.1483</c:v>
                </c:pt>
                <c:pt idx="2226">
                  <c:v>12.0781</c:v>
                </c:pt>
                <c:pt idx="2227">
                  <c:v>20.32389999999999</c:v>
                </c:pt>
                <c:pt idx="2228">
                  <c:v>23.42289999999998</c:v>
                </c:pt>
                <c:pt idx="2229">
                  <c:v>18.383</c:v>
                </c:pt>
                <c:pt idx="2230">
                  <c:v>14.0082</c:v>
                </c:pt>
                <c:pt idx="2231">
                  <c:v>18.2958</c:v>
                </c:pt>
                <c:pt idx="2232">
                  <c:v>13.9333</c:v>
                </c:pt>
                <c:pt idx="2233">
                  <c:v>8.492600000000002</c:v>
                </c:pt>
                <c:pt idx="2234">
                  <c:v>15.9457</c:v>
                </c:pt>
                <c:pt idx="2235">
                  <c:v>15.1085</c:v>
                </c:pt>
                <c:pt idx="2236">
                  <c:v>18.0284</c:v>
                </c:pt>
                <c:pt idx="2237">
                  <c:v>25.9224</c:v>
                </c:pt>
                <c:pt idx="2238">
                  <c:v>15.1052</c:v>
                </c:pt>
                <c:pt idx="2239">
                  <c:v>19.46979999999998</c:v>
                </c:pt>
                <c:pt idx="2240">
                  <c:v>19.4363</c:v>
                </c:pt>
                <c:pt idx="2241">
                  <c:v>10.9481</c:v>
                </c:pt>
                <c:pt idx="2242">
                  <c:v>20.6587</c:v>
                </c:pt>
                <c:pt idx="2243">
                  <c:v>11.6016</c:v>
                </c:pt>
                <c:pt idx="2244">
                  <c:v>11.4712</c:v>
                </c:pt>
                <c:pt idx="2245">
                  <c:v>21.7185</c:v>
                </c:pt>
                <c:pt idx="2246">
                  <c:v>7.4989</c:v>
                </c:pt>
                <c:pt idx="2247">
                  <c:v>20.7792</c:v>
                </c:pt>
                <c:pt idx="2248">
                  <c:v>12.5767</c:v>
                </c:pt>
                <c:pt idx="2249">
                  <c:v>18.48039999999998</c:v>
                </c:pt>
                <c:pt idx="2250">
                  <c:v>13.8993</c:v>
                </c:pt>
                <c:pt idx="2251">
                  <c:v>11.9658</c:v>
                </c:pt>
                <c:pt idx="2252">
                  <c:v>15.8801</c:v>
                </c:pt>
                <c:pt idx="2253">
                  <c:v>22.3129</c:v>
                </c:pt>
                <c:pt idx="2254">
                  <c:v>13.0796</c:v>
                </c:pt>
                <c:pt idx="2255">
                  <c:v>14.5894</c:v>
                </c:pt>
                <c:pt idx="2256">
                  <c:v>23.3004</c:v>
                </c:pt>
                <c:pt idx="2257">
                  <c:v>21.7845</c:v>
                </c:pt>
                <c:pt idx="2258">
                  <c:v>23.9919</c:v>
                </c:pt>
                <c:pt idx="2259">
                  <c:v>21.0825</c:v>
                </c:pt>
                <c:pt idx="2260">
                  <c:v>14.4322</c:v>
                </c:pt>
                <c:pt idx="2261">
                  <c:v>18.468</c:v>
                </c:pt>
                <c:pt idx="2262">
                  <c:v>24.5913</c:v>
                </c:pt>
                <c:pt idx="2263">
                  <c:v>24.9754</c:v>
                </c:pt>
                <c:pt idx="2264">
                  <c:v>24.3299</c:v>
                </c:pt>
                <c:pt idx="2265">
                  <c:v>16.9188</c:v>
                </c:pt>
                <c:pt idx="2266">
                  <c:v>14.5144</c:v>
                </c:pt>
                <c:pt idx="2267">
                  <c:v>15.1021</c:v>
                </c:pt>
                <c:pt idx="2268">
                  <c:v>26.8245</c:v>
                </c:pt>
                <c:pt idx="2269">
                  <c:v>18.05559999999998</c:v>
                </c:pt>
                <c:pt idx="2270">
                  <c:v>14.6761</c:v>
                </c:pt>
                <c:pt idx="2271">
                  <c:v>14.4885</c:v>
                </c:pt>
                <c:pt idx="2272">
                  <c:v>15.3379</c:v>
                </c:pt>
                <c:pt idx="2273">
                  <c:v>12.1475</c:v>
                </c:pt>
                <c:pt idx="2274">
                  <c:v>18.9003</c:v>
                </c:pt>
                <c:pt idx="2275">
                  <c:v>19.9091</c:v>
                </c:pt>
                <c:pt idx="2276">
                  <c:v>7.0632</c:v>
                </c:pt>
                <c:pt idx="2277">
                  <c:v>8.191600000000001</c:v>
                </c:pt>
                <c:pt idx="2278">
                  <c:v>9.9145</c:v>
                </c:pt>
                <c:pt idx="2279">
                  <c:v>20.3461</c:v>
                </c:pt>
                <c:pt idx="2280">
                  <c:v>13.5088</c:v>
                </c:pt>
                <c:pt idx="2281">
                  <c:v>23.9436</c:v>
                </c:pt>
                <c:pt idx="2282">
                  <c:v>18.0309</c:v>
                </c:pt>
                <c:pt idx="2283">
                  <c:v>13.6659</c:v>
                </c:pt>
                <c:pt idx="2284">
                  <c:v>5.4379</c:v>
                </c:pt>
                <c:pt idx="2285">
                  <c:v>22.4734</c:v>
                </c:pt>
                <c:pt idx="2286">
                  <c:v>13.805</c:v>
                </c:pt>
                <c:pt idx="2287">
                  <c:v>25.2561</c:v>
                </c:pt>
                <c:pt idx="2288">
                  <c:v>19.0652</c:v>
                </c:pt>
                <c:pt idx="2289">
                  <c:v>21.34219999999998</c:v>
                </c:pt>
                <c:pt idx="2290">
                  <c:v>26.1616</c:v>
                </c:pt>
                <c:pt idx="2291">
                  <c:v>17.7236</c:v>
                </c:pt>
                <c:pt idx="2292">
                  <c:v>9.2605</c:v>
                </c:pt>
                <c:pt idx="2293">
                  <c:v>17.0609</c:v>
                </c:pt>
                <c:pt idx="2294">
                  <c:v>17.6961</c:v>
                </c:pt>
                <c:pt idx="2295">
                  <c:v>10.8811</c:v>
                </c:pt>
                <c:pt idx="2296">
                  <c:v>14.4958</c:v>
                </c:pt>
                <c:pt idx="2297">
                  <c:v>11.6012</c:v>
                </c:pt>
                <c:pt idx="2298">
                  <c:v>32.5488</c:v>
                </c:pt>
                <c:pt idx="2299">
                  <c:v>14.8064</c:v>
                </c:pt>
                <c:pt idx="2300">
                  <c:v>13.3497</c:v>
                </c:pt>
                <c:pt idx="2301">
                  <c:v>19.4903</c:v>
                </c:pt>
                <c:pt idx="2302">
                  <c:v>18.655</c:v>
                </c:pt>
                <c:pt idx="2303">
                  <c:v>13.6207</c:v>
                </c:pt>
                <c:pt idx="2304">
                  <c:v>5.834</c:v>
                </c:pt>
                <c:pt idx="2305">
                  <c:v>17.06319999999998</c:v>
                </c:pt>
                <c:pt idx="2306">
                  <c:v>9.995</c:v>
                </c:pt>
                <c:pt idx="2307">
                  <c:v>16.0793</c:v>
                </c:pt>
                <c:pt idx="2308">
                  <c:v>19.74579999999998</c:v>
                </c:pt>
                <c:pt idx="2309">
                  <c:v>19.388</c:v>
                </c:pt>
                <c:pt idx="2310">
                  <c:v>17.5645</c:v>
                </c:pt>
                <c:pt idx="2311">
                  <c:v>11.0624</c:v>
                </c:pt>
                <c:pt idx="2312">
                  <c:v>9.419500000000002</c:v>
                </c:pt>
                <c:pt idx="2313">
                  <c:v>14.7773</c:v>
                </c:pt>
                <c:pt idx="2314">
                  <c:v>11.8388</c:v>
                </c:pt>
                <c:pt idx="2315">
                  <c:v>16.0217</c:v>
                </c:pt>
                <c:pt idx="2316">
                  <c:v>11.8215</c:v>
                </c:pt>
                <c:pt idx="2317">
                  <c:v>8.6754</c:v>
                </c:pt>
                <c:pt idx="2318">
                  <c:v>16.767</c:v>
                </c:pt>
                <c:pt idx="2319">
                  <c:v>12.3995</c:v>
                </c:pt>
                <c:pt idx="2320">
                  <c:v>16.4132</c:v>
                </c:pt>
                <c:pt idx="2321">
                  <c:v>12.2696</c:v>
                </c:pt>
                <c:pt idx="2322">
                  <c:v>10.4952</c:v>
                </c:pt>
                <c:pt idx="2323">
                  <c:v>13.9351</c:v>
                </c:pt>
                <c:pt idx="2324">
                  <c:v>18.0243</c:v>
                </c:pt>
                <c:pt idx="2325">
                  <c:v>19.332</c:v>
                </c:pt>
                <c:pt idx="2326">
                  <c:v>9.579300000000003</c:v>
                </c:pt>
                <c:pt idx="2327">
                  <c:v>14.7138</c:v>
                </c:pt>
                <c:pt idx="2328">
                  <c:v>14.2543</c:v>
                </c:pt>
                <c:pt idx="2329">
                  <c:v>26.5521</c:v>
                </c:pt>
                <c:pt idx="2330">
                  <c:v>20.1556</c:v>
                </c:pt>
                <c:pt idx="2331">
                  <c:v>16.5695</c:v>
                </c:pt>
                <c:pt idx="2332">
                  <c:v>16.5835</c:v>
                </c:pt>
                <c:pt idx="2333">
                  <c:v>20.9922</c:v>
                </c:pt>
                <c:pt idx="2334">
                  <c:v>10.747</c:v>
                </c:pt>
                <c:pt idx="2335">
                  <c:v>9.1666</c:v>
                </c:pt>
                <c:pt idx="2336">
                  <c:v>15.2579</c:v>
                </c:pt>
                <c:pt idx="2337">
                  <c:v>16.9604</c:v>
                </c:pt>
                <c:pt idx="2338">
                  <c:v>10.1482</c:v>
                </c:pt>
                <c:pt idx="2339">
                  <c:v>18.97019999999998</c:v>
                </c:pt>
                <c:pt idx="2340">
                  <c:v>11.6825</c:v>
                </c:pt>
                <c:pt idx="2341">
                  <c:v>12.9576</c:v>
                </c:pt>
                <c:pt idx="2342">
                  <c:v>15.3936</c:v>
                </c:pt>
                <c:pt idx="2343">
                  <c:v>14.7864</c:v>
                </c:pt>
                <c:pt idx="2344">
                  <c:v>12.0561</c:v>
                </c:pt>
                <c:pt idx="2345">
                  <c:v>11.337</c:v>
                </c:pt>
                <c:pt idx="2346">
                  <c:v>20.7342</c:v>
                </c:pt>
                <c:pt idx="2347">
                  <c:v>15.9291</c:v>
                </c:pt>
                <c:pt idx="2348">
                  <c:v>18.53430000000001</c:v>
                </c:pt>
                <c:pt idx="2349">
                  <c:v>19.556</c:v>
                </c:pt>
                <c:pt idx="2350">
                  <c:v>10.44</c:v>
                </c:pt>
                <c:pt idx="2351">
                  <c:v>5.0087</c:v>
                </c:pt>
                <c:pt idx="2352">
                  <c:v>8.4527</c:v>
                </c:pt>
                <c:pt idx="2353">
                  <c:v>12.2997</c:v>
                </c:pt>
                <c:pt idx="2354">
                  <c:v>13.6616</c:v>
                </c:pt>
                <c:pt idx="2355">
                  <c:v>13.1331</c:v>
                </c:pt>
                <c:pt idx="2356">
                  <c:v>19.2081</c:v>
                </c:pt>
                <c:pt idx="2357">
                  <c:v>11.7751</c:v>
                </c:pt>
                <c:pt idx="2358">
                  <c:v>11.9769</c:v>
                </c:pt>
                <c:pt idx="2359">
                  <c:v>6.4861</c:v>
                </c:pt>
                <c:pt idx="2360">
                  <c:v>19.2206</c:v>
                </c:pt>
                <c:pt idx="2361">
                  <c:v>10.3714</c:v>
                </c:pt>
                <c:pt idx="2362">
                  <c:v>14.0969</c:v>
                </c:pt>
                <c:pt idx="2363">
                  <c:v>10.6772</c:v>
                </c:pt>
                <c:pt idx="2364">
                  <c:v>24.3847</c:v>
                </c:pt>
                <c:pt idx="2365">
                  <c:v>18.7601</c:v>
                </c:pt>
                <c:pt idx="2366">
                  <c:v>11.2357</c:v>
                </c:pt>
                <c:pt idx="2367">
                  <c:v>16.94429999999998</c:v>
                </c:pt>
                <c:pt idx="2368">
                  <c:v>24.8329</c:v>
                </c:pt>
                <c:pt idx="2369">
                  <c:v>18.7957</c:v>
                </c:pt>
                <c:pt idx="2370">
                  <c:v>20.0468</c:v>
                </c:pt>
                <c:pt idx="2371">
                  <c:v>13.6471</c:v>
                </c:pt>
                <c:pt idx="2372">
                  <c:v>11.3854</c:v>
                </c:pt>
                <c:pt idx="2373">
                  <c:v>16.5456</c:v>
                </c:pt>
                <c:pt idx="2374">
                  <c:v>13.6589</c:v>
                </c:pt>
                <c:pt idx="2375">
                  <c:v>22.9181</c:v>
                </c:pt>
                <c:pt idx="2376">
                  <c:v>20.3476</c:v>
                </c:pt>
                <c:pt idx="2377">
                  <c:v>11.8237</c:v>
                </c:pt>
                <c:pt idx="2378">
                  <c:v>18.1255</c:v>
                </c:pt>
                <c:pt idx="2379">
                  <c:v>15.2479</c:v>
                </c:pt>
                <c:pt idx="2380">
                  <c:v>14.7184</c:v>
                </c:pt>
                <c:pt idx="2381">
                  <c:v>10.8899</c:v>
                </c:pt>
                <c:pt idx="2382">
                  <c:v>21.4703</c:v>
                </c:pt>
                <c:pt idx="2383">
                  <c:v>11.808</c:v>
                </c:pt>
                <c:pt idx="2384">
                  <c:v>7.2007</c:v>
                </c:pt>
                <c:pt idx="2385">
                  <c:v>15.8254</c:v>
                </c:pt>
                <c:pt idx="2386">
                  <c:v>12.4981</c:v>
                </c:pt>
                <c:pt idx="2387">
                  <c:v>11.4869</c:v>
                </c:pt>
                <c:pt idx="2388">
                  <c:v>23.189</c:v>
                </c:pt>
                <c:pt idx="2389">
                  <c:v>8.0579</c:v>
                </c:pt>
                <c:pt idx="2390">
                  <c:v>7.8137</c:v>
                </c:pt>
                <c:pt idx="2391">
                  <c:v>26.5539</c:v>
                </c:pt>
                <c:pt idx="2392">
                  <c:v>11.388</c:v>
                </c:pt>
                <c:pt idx="2393">
                  <c:v>14.8136</c:v>
                </c:pt>
                <c:pt idx="2394">
                  <c:v>13.622</c:v>
                </c:pt>
                <c:pt idx="2395">
                  <c:v>19.6171</c:v>
                </c:pt>
                <c:pt idx="2396">
                  <c:v>21.15919999999999</c:v>
                </c:pt>
                <c:pt idx="2397">
                  <c:v>26.021</c:v>
                </c:pt>
                <c:pt idx="2398">
                  <c:v>19.9328</c:v>
                </c:pt>
                <c:pt idx="2399">
                  <c:v>16.3828</c:v>
                </c:pt>
                <c:pt idx="2400">
                  <c:v>14.8331</c:v>
                </c:pt>
                <c:pt idx="2401">
                  <c:v>17.2545</c:v>
                </c:pt>
                <c:pt idx="2402">
                  <c:v>10.1081</c:v>
                </c:pt>
                <c:pt idx="2403">
                  <c:v>12.7313</c:v>
                </c:pt>
                <c:pt idx="2404">
                  <c:v>19.7106</c:v>
                </c:pt>
                <c:pt idx="2405">
                  <c:v>10.6779</c:v>
                </c:pt>
                <c:pt idx="2406">
                  <c:v>18.4734</c:v>
                </c:pt>
                <c:pt idx="2407">
                  <c:v>14.009</c:v>
                </c:pt>
                <c:pt idx="2408">
                  <c:v>13.7527</c:v>
                </c:pt>
                <c:pt idx="2409">
                  <c:v>18.079</c:v>
                </c:pt>
                <c:pt idx="2410">
                  <c:v>7.9384</c:v>
                </c:pt>
                <c:pt idx="2411">
                  <c:v>12.2275</c:v>
                </c:pt>
                <c:pt idx="2412">
                  <c:v>9.306700000000002</c:v>
                </c:pt>
                <c:pt idx="2413">
                  <c:v>8.6873</c:v>
                </c:pt>
                <c:pt idx="2414">
                  <c:v>8.8221</c:v>
                </c:pt>
                <c:pt idx="2415">
                  <c:v>14.4334</c:v>
                </c:pt>
                <c:pt idx="2416">
                  <c:v>16.7634</c:v>
                </c:pt>
                <c:pt idx="2417">
                  <c:v>14.9063</c:v>
                </c:pt>
                <c:pt idx="2418">
                  <c:v>21.6117</c:v>
                </c:pt>
                <c:pt idx="2419">
                  <c:v>12.145</c:v>
                </c:pt>
                <c:pt idx="2420">
                  <c:v>16.99919999999998</c:v>
                </c:pt>
                <c:pt idx="2421">
                  <c:v>12.5861</c:v>
                </c:pt>
                <c:pt idx="2422">
                  <c:v>18.6023</c:v>
                </c:pt>
                <c:pt idx="2423">
                  <c:v>17.0549</c:v>
                </c:pt>
                <c:pt idx="2424">
                  <c:v>17.2704</c:v>
                </c:pt>
                <c:pt idx="2425">
                  <c:v>13.2014</c:v>
                </c:pt>
                <c:pt idx="2426">
                  <c:v>9.3795</c:v>
                </c:pt>
                <c:pt idx="2427">
                  <c:v>14.2711</c:v>
                </c:pt>
                <c:pt idx="2428">
                  <c:v>14.8036</c:v>
                </c:pt>
                <c:pt idx="2429">
                  <c:v>14.7918</c:v>
                </c:pt>
                <c:pt idx="2430">
                  <c:v>13.8224</c:v>
                </c:pt>
                <c:pt idx="2431">
                  <c:v>16.7373</c:v>
                </c:pt>
                <c:pt idx="2432">
                  <c:v>24.1984</c:v>
                </c:pt>
                <c:pt idx="2433">
                  <c:v>9.454</c:v>
                </c:pt>
                <c:pt idx="2434">
                  <c:v>13.3406</c:v>
                </c:pt>
                <c:pt idx="2435">
                  <c:v>23.4771</c:v>
                </c:pt>
                <c:pt idx="2436">
                  <c:v>15.8619</c:v>
                </c:pt>
                <c:pt idx="2437">
                  <c:v>14.2607</c:v>
                </c:pt>
                <c:pt idx="2438">
                  <c:v>21.0795</c:v>
                </c:pt>
                <c:pt idx="2439">
                  <c:v>15.2481</c:v>
                </c:pt>
                <c:pt idx="2440">
                  <c:v>18.057</c:v>
                </c:pt>
                <c:pt idx="2441">
                  <c:v>13.7777</c:v>
                </c:pt>
                <c:pt idx="2442">
                  <c:v>11.4738</c:v>
                </c:pt>
                <c:pt idx="2443">
                  <c:v>22.7787</c:v>
                </c:pt>
                <c:pt idx="2444">
                  <c:v>6.6432</c:v>
                </c:pt>
                <c:pt idx="2445">
                  <c:v>14.9178</c:v>
                </c:pt>
                <c:pt idx="2446">
                  <c:v>16.2323</c:v>
                </c:pt>
                <c:pt idx="2447">
                  <c:v>16.6778</c:v>
                </c:pt>
                <c:pt idx="2448">
                  <c:v>14.0986</c:v>
                </c:pt>
                <c:pt idx="2449">
                  <c:v>12.0975</c:v>
                </c:pt>
                <c:pt idx="2450">
                  <c:v>10.2766</c:v>
                </c:pt>
                <c:pt idx="2451">
                  <c:v>5.8214</c:v>
                </c:pt>
                <c:pt idx="2452">
                  <c:v>22.33770000000001</c:v>
                </c:pt>
                <c:pt idx="2453">
                  <c:v>15.2687</c:v>
                </c:pt>
                <c:pt idx="2454">
                  <c:v>14.6942</c:v>
                </c:pt>
                <c:pt idx="2455">
                  <c:v>19.7177</c:v>
                </c:pt>
                <c:pt idx="2456">
                  <c:v>21.03590000000001</c:v>
                </c:pt>
                <c:pt idx="2457">
                  <c:v>18.5666</c:v>
                </c:pt>
                <c:pt idx="2458">
                  <c:v>22.28569999999998</c:v>
                </c:pt>
                <c:pt idx="2459">
                  <c:v>9.2994</c:v>
                </c:pt>
                <c:pt idx="2460">
                  <c:v>18.0509</c:v>
                </c:pt>
                <c:pt idx="2461">
                  <c:v>17.8938</c:v>
                </c:pt>
                <c:pt idx="2462">
                  <c:v>21.1617</c:v>
                </c:pt>
                <c:pt idx="2463">
                  <c:v>20.073</c:v>
                </c:pt>
                <c:pt idx="2464">
                  <c:v>12.4624</c:v>
                </c:pt>
                <c:pt idx="2465">
                  <c:v>19.8871</c:v>
                </c:pt>
                <c:pt idx="2466">
                  <c:v>16.8826</c:v>
                </c:pt>
                <c:pt idx="2467">
                  <c:v>19.0261</c:v>
                </c:pt>
                <c:pt idx="2468">
                  <c:v>16.4715</c:v>
                </c:pt>
                <c:pt idx="2469">
                  <c:v>11.5815</c:v>
                </c:pt>
                <c:pt idx="2470">
                  <c:v>15.665</c:v>
                </c:pt>
                <c:pt idx="2471">
                  <c:v>14.447</c:v>
                </c:pt>
                <c:pt idx="2472">
                  <c:v>13.9403</c:v>
                </c:pt>
                <c:pt idx="2473">
                  <c:v>11.6291</c:v>
                </c:pt>
                <c:pt idx="2474">
                  <c:v>17.3197</c:v>
                </c:pt>
                <c:pt idx="2475">
                  <c:v>12.1606</c:v>
                </c:pt>
                <c:pt idx="2476">
                  <c:v>19.8988</c:v>
                </c:pt>
                <c:pt idx="2477">
                  <c:v>10.1542</c:v>
                </c:pt>
                <c:pt idx="2478">
                  <c:v>17.501</c:v>
                </c:pt>
                <c:pt idx="2479">
                  <c:v>16.6343</c:v>
                </c:pt>
                <c:pt idx="2480">
                  <c:v>14.1688</c:v>
                </c:pt>
                <c:pt idx="2481">
                  <c:v>11.6568</c:v>
                </c:pt>
                <c:pt idx="2482">
                  <c:v>7.767499999999998</c:v>
                </c:pt>
                <c:pt idx="2483">
                  <c:v>20.1301</c:v>
                </c:pt>
                <c:pt idx="2484">
                  <c:v>11.717</c:v>
                </c:pt>
                <c:pt idx="2485">
                  <c:v>10.8524</c:v>
                </c:pt>
                <c:pt idx="2486">
                  <c:v>22.9041</c:v>
                </c:pt>
                <c:pt idx="2487">
                  <c:v>19.8836</c:v>
                </c:pt>
                <c:pt idx="2488">
                  <c:v>13.4905</c:v>
                </c:pt>
                <c:pt idx="2489">
                  <c:v>15.8227</c:v>
                </c:pt>
                <c:pt idx="2490">
                  <c:v>16.628</c:v>
                </c:pt>
                <c:pt idx="2491">
                  <c:v>9.678700000000001</c:v>
                </c:pt>
                <c:pt idx="2492">
                  <c:v>16.4072</c:v>
                </c:pt>
                <c:pt idx="2493">
                  <c:v>12.1467</c:v>
                </c:pt>
                <c:pt idx="2494">
                  <c:v>13.3429</c:v>
                </c:pt>
                <c:pt idx="2495">
                  <c:v>18.5872</c:v>
                </c:pt>
                <c:pt idx="2496">
                  <c:v>16.5545</c:v>
                </c:pt>
                <c:pt idx="2497">
                  <c:v>14.845</c:v>
                </c:pt>
                <c:pt idx="2498">
                  <c:v>21.25529999999998</c:v>
                </c:pt>
                <c:pt idx="2499">
                  <c:v>14.6224</c:v>
                </c:pt>
                <c:pt idx="2500">
                  <c:v>14.4237</c:v>
                </c:pt>
                <c:pt idx="2501">
                  <c:v>18.1798</c:v>
                </c:pt>
                <c:pt idx="2502">
                  <c:v>17.9939</c:v>
                </c:pt>
                <c:pt idx="2503">
                  <c:v>6.987</c:v>
                </c:pt>
                <c:pt idx="2504">
                  <c:v>16.6893</c:v>
                </c:pt>
                <c:pt idx="2505">
                  <c:v>13.6278</c:v>
                </c:pt>
                <c:pt idx="2506">
                  <c:v>20.3093</c:v>
                </c:pt>
                <c:pt idx="2507">
                  <c:v>8.6538</c:v>
                </c:pt>
                <c:pt idx="2508">
                  <c:v>20.4082</c:v>
                </c:pt>
                <c:pt idx="2509">
                  <c:v>5.8843</c:v>
                </c:pt>
                <c:pt idx="2510">
                  <c:v>12.0519</c:v>
                </c:pt>
                <c:pt idx="2511">
                  <c:v>19.0597</c:v>
                </c:pt>
                <c:pt idx="2512">
                  <c:v>13.5943</c:v>
                </c:pt>
                <c:pt idx="2513">
                  <c:v>11.7757</c:v>
                </c:pt>
                <c:pt idx="2514">
                  <c:v>11.6152</c:v>
                </c:pt>
                <c:pt idx="2515">
                  <c:v>10.6712</c:v>
                </c:pt>
                <c:pt idx="2516">
                  <c:v>25.1503</c:v>
                </c:pt>
                <c:pt idx="2517">
                  <c:v>18.4476</c:v>
                </c:pt>
                <c:pt idx="2518">
                  <c:v>23.0948</c:v>
                </c:pt>
                <c:pt idx="2519">
                  <c:v>10.253</c:v>
                </c:pt>
                <c:pt idx="2520">
                  <c:v>10.4239</c:v>
                </c:pt>
                <c:pt idx="2521">
                  <c:v>18.7939</c:v>
                </c:pt>
                <c:pt idx="2522">
                  <c:v>22.11510000000001</c:v>
                </c:pt>
                <c:pt idx="2523">
                  <c:v>11.7697</c:v>
                </c:pt>
                <c:pt idx="2524">
                  <c:v>15.3097</c:v>
                </c:pt>
                <c:pt idx="2525">
                  <c:v>10.666</c:v>
                </c:pt>
                <c:pt idx="2526">
                  <c:v>12.5749</c:v>
                </c:pt>
                <c:pt idx="2527">
                  <c:v>19.7234</c:v>
                </c:pt>
                <c:pt idx="2528">
                  <c:v>16.2204</c:v>
                </c:pt>
                <c:pt idx="2529">
                  <c:v>21.42879999999998</c:v>
                </c:pt>
                <c:pt idx="2530">
                  <c:v>17.9953</c:v>
                </c:pt>
                <c:pt idx="2531">
                  <c:v>8.600700000000001</c:v>
                </c:pt>
                <c:pt idx="2532">
                  <c:v>11.5638</c:v>
                </c:pt>
                <c:pt idx="2533">
                  <c:v>19.0875</c:v>
                </c:pt>
                <c:pt idx="2534">
                  <c:v>17.6006</c:v>
                </c:pt>
                <c:pt idx="2535">
                  <c:v>22.2479</c:v>
                </c:pt>
                <c:pt idx="2536">
                  <c:v>15.5157</c:v>
                </c:pt>
                <c:pt idx="2537">
                  <c:v>7.254099999999998</c:v>
                </c:pt>
                <c:pt idx="2538">
                  <c:v>9.799800000000001</c:v>
                </c:pt>
                <c:pt idx="2539">
                  <c:v>15.5039</c:v>
                </c:pt>
                <c:pt idx="2540">
                  <c:v>19.8678</c:v>
                </c:pt>
                <c:pt idx="2541">
                  <c:v>14.8623</c:v>
                </c:pt>
                <c:pt idx="2542">
                  <c:v>15.1446</c:v>
                </c:pt>
                <c:pt idx="2543">
                  <c:v>7.6587</c:v>
                </c:pt>
                <c:pt idx="2544">
                  <c:v>15.938</c:v>
                </c:pt>
                <c:pt idx="2545">
                  <c:v>12.3399</c:v>
                </c:pt>
                <c:pt idx="2546">
                  <c:v>21.5337</c:v>
                </c:pt>
                <c:pt idx="2547">
                  <c:v>18.74279999999998</c:v>
                </c:pt>
                <c:pt idx="2548">
                  <c:v>22.4392</c:v>
                </c:pt>
                <c:pt idx="2549">
                  <c:v>25.2924</c:v>
                </c:pt>
                <c:pt idx="2550">
                  <c:v>10.5234</c:v>
                </c:pt>
                <c:pt idx="2551">
                  <c:v>16.8975</c:v>
                </c:pt>
                <c:pt idx="2552">
                  <c:v>16.212</c:v>
                </c:pt>
                <c:pt idx="2553">
                  <c:v>22.8365</c:v>
                </c:pt>
                <c:pt idx="2554">
                  <c:v>13.8515</c:v>
                </c:pt>
                <c:pt idx="2555">
                  <c:v>19.06319999999998</c:v>
                </c:pt>
                <c:pt idx="2556">
                  <c:v>11.3065</c:v>
                </c:pt>
                <c:pt idx="2557">
                  <c:v>11.9696</c:v>
                </c:pt>
                <c:pt idx="2558">
                  <c:v>16.1887</c:v>
                </c:pt>
                <c:pt idx="2559">
                  <c:v>14.2822</c:v>
                </c:pt>
                <c:pt idx="2560">
                  <c:v>12.4351</c:v>
                </c:pt>
                <c:pt idx="2561">
                  <c:v>22.48389999999998</c:v>
                </c:pt>
                <c:pt idx="2562">
                  <c:v>20.0059</c:v>
                </c:pt>
                <c:pt idx="2563">
                  <c:v>13.5317</c:v>
                </c:pt>
                <c:pt idx="2564">
                  <c:v>22.1092</c:v>
                </c:pt>
                <c:pt idx="2565">
                  <c:v>13.3415</c:v>
                </c:pt>
                <c:pt idx="2566">
                  <c:v>31.77</c:v>
                </c:pt>
                <c:pt idx="2567">
                  <c:v>15.6864</c:v>
                </c:pt>
                <c:pt idx="2568">
                  <c:v>10.3875</c:v>
                </c:pt>
                <c:pt idx="2569">
                  <c:v>10.7214</c:v>
                </c:pt>
                <c:pt idx="2570">
                  <c:v>21.0912</c:v>
                </c:pt>
                <c:pt idx="2571">
                  <c:v>17.1191</c:v>
                </c:pt>
                <c:pt idx="2572">
                  <c:v>21.7566</c:v>
                </c:pt>
                <c:pt idx="2573">
                  <c:v>13.0293</c:v>
                </c:pt>
                <c:pt idx="2574">
                  <c:v>8.209100000000001</c:v>
                </c:pt>
                <c:pt idx="2575">
                  <c:v>21.3519</c:v>
                </c:pt>
                <c:pt idx="2576">
                  <c:v>24.9997</c:v>
                </c:pt>
                <c:pt idx="2577">
                  <c:v>11.9692</c:v>
                </c:pt>
                <c:pt idx="2578">
                  <c:v>9.9983</c:v>
                </c:pt>
                <c:pt idx="2579">
                  <c:v>9.439</c:v>
                </c:pt>
                <c:pt idx="2580">
                  <c:v>9.8874</c:v>
                </c:pt>
                <c:pt idx="2581">
                  <c:v>10.7727</c:v>
                </c:pt>
                <c:pt idx="2582">
                  <c:v>20.3978</c:v>
                </c:pt>
                <c:pt idx="2583">
                  <c:v>16.5044</c:v>
                </c:pt>
                <c:pt idx="2584">
                  <c:v>14.5083</c:v>
                </c:pt>
                <c:pt idx="2585">
                  <c:v>16.9261</c:v>
                </c:pt>
                <c:pt idx="2586">
                  <c:v>8.0508</c:v>
                </c:pt>
                <c:pt idx="2587">
                  <c:v>15.8524</c:v>
                </c:pt>
                <c:pt idx="2588">
                  <c:v>21.16679999999998</c:v>
                </c:pt>
                <c:pt idx="2589">
                  <c:v>8.574100000000001</c:v>
                </c:pt>
                <c:pt idx="2590">
                  <c:v>19.4438</c:v>
                </c:pt>
                <c:pt idx="2591">
                  <c:v>14.3736</c:v>
                </c:pt>
                <c:pt idx="2592">
                  <c:v>12.2792</c:v>
                </c:pt>
                <c:pt idx="2593">
                  <c:v>9.5372</c:v>
                </c:pt>
                <c:pt idx="2594">
                  <c:v>7.192899999999998</c:v>
                </c:pt>
                <c:pt idx="2595">
                  <c:v>7.364699999999998</c:v>
                </c:pt>
                <c:pt idx="2596">
                  <c:v>14.6342</c:v>
                </c:pt>
                <c:pt idx="2597">
                  <c:v>14.1119</c:v>
                </c:pt>
                <c:pt idx="2598">
                  <c:v>24.3644</c:v>
                </c:pt>
                <c:pt idx="2599">
                  <c:v>14.7972</c:v>
                </c:pt>
                <c:pt idx="2600">
                  <c:v>20.9598</c:v>
                </c:pt>
                <c:pt idx="2601">
                  <c:v>14.8782</c:v>
                </c:pt>
                <c:pt idx="2602">
                  <c:v>9.0929</c:v>
                </c:pt>
                <c:pt idx="2603">
                  <c:v>19.76599999999998</c:v>
                </c:pt>
                <c:pt idx="2604">
                  <c:v>27.60589999999999</c:v>
                </c:pt>
                <c:pt idx="2605">
                  <c:v>19.2396</c:v>
                </c:pt>
                <c:pt idx="2606">
                  <c:v>17.5974</c:v>
                </c:pt>
                <c:pt idx="2607">
                  <c:v>15.6796</c:v>
                </c:pt>
                <c:pt idx="2608">
                  <c:v>9.4823</c:v>
                </c:pt>
                <c:pt idx="2609">
                  <c:v>15.6345</c:v>
                </c:pt>
                <c:pt idx="2610">
                  <c:v>7.4824</c:v>
                </c:pt>
                <c:pt idx="2611">
                  <c:v>11.2319</c:v>
                </c:pt>
                <c:pt idx="2612">
                  <c:v>13.8872</c:v>
                </c:pt>
                <c:pt idx="2613">
                  <c:v>17.8395</c:v>
                </c:pt>
                <c:pt idx="2614">
                  <c:v>16.7392</c:v>
                </c:pt>
                <c:pt idx="2615">
                  <c:v>15.682</c:v>
                </c:pt>
                <c:pt idx="2616">
                  <c:v>19.791</c:v>
                </c:pt>
                <c:pt idx="2617">
                  <c:v>11.2154</c:v>
                </c:pt>
                <c:pt idx="2618">
                  <c:v>11.1929</c:v>
                </c:pt>
                <c:pt idx="2619">
                  <c:v>23.49869999999998</c:v>
                </c:pt>
                <c:pt idx="2620">
                  <c:v>15.8591</c:v>
                </c:pt>
                <c:pt idx="2621">
                  <c:v>4.7991</c:v>
                </c:pt>
                <c:pt idx="2622">
                  <c:v>11.6138</c:v>
                </c:pt>
                <c:pt idx="2623">
                  <c:v>13.871</c:v>
                </c:pt>
                <c:pt idx="2624">
                  <c:v>11.4392</c:v>
                </c:pt>
                <c:pt idx="2625">
                  <c:v>6.9463</c:v>
                </c:pt>
                <c:pt idx="2626">
                  <c:v>14.2072</c:v>
                </c:pt>
                <c:pt idx="2627">
                  <c:v>16.80409999999999</c:v>
                </c:pt>
                <c:pt idx="2628">
                  <c:v>17.5113</c:v>
                </c:pt>
                <c:pt idx="2629">
                  <c:v>12.941</c:v>
                </c:pt>
                <c:pt idx="2630">
                  <c:v>13.1544</c:v>
                </c:pt>
                <c:pt idx="2631">
                  <c:v>8.261700000000001</c:v>
                </c:pt>
                <c:pt idx="2632">
                  <c:v>18.2528</c:v>
                </c:pt>
                <c:pt idx="2633">
                  <c:v>10.5042</c:v>
                </c:pt>
                <c:pt idx="2634">
                  <c:v>14.9623</c:v>
                </c:pt>
                <c:pt idx="2635">
                  <c:v>15.5265</c:v>
                </c:pt>
                <c:pt idx="2636">
                  <c:v>12.8215</c:v>
                </c:pt>
                <c:pt idx="2637">
                  <c:v>7.9148</c:v>
                </c:pt>
                <c:pt idx="2638">
                  <c:v>12.5314</c:v>
                </c:pt>
                <c:pt idx="2639">
                  <c:v>18.7755</c:v>
                </c:pt>
                <c:pt idx="2640">
                  <c:v>6.4338</c:v>
                </c:pt>
                <c:pt idx="2641">
                  <c:v>10.5814</c:v>
                </c:pt>
                <c:pt idx="2642">
                  <c:v>11.9928</c:v>
                </c:pt>
                <c:pt idx="2643">
                  <c:v>16.69269999999998</c:v>
                </c:pt>
                <c:pt idx="2644">
                  <c:v>17.604</c:v>
                </c:pt>
                <c:pt idx="2645">
                  <c:v>23.8731</c:v>
                </c:pt>
                <c:pt idx="2646">
                  <c:v>18.9176</c:v>
                </c:pt>
                <c:pt idx="2647">
                  <c:v>9.792100000000001</c:v>
                </c:pt>
                <c:pt idx="2648">
                  <c:v>15.5846</c:v>
                </c:pt>
                <c:pt idx="2649">
                  <c:v>19.3317</c:v>
                </c:pt>
                <c:pt idx="2650">
                  <c:v>16.7794</c:v>
                </c:pt>
                <c:pt idx="2651">
                  <c:v>24.8367</c:v>
                </c:pt>
                <c:pt idx="2652">
                  <c:v>25.5123</c:v>
                </c:pt>
                <c:pt idx="2653">
                  <c:v>14.7929</c:v>
                </c:pt>
                <c:pt idx="2654">
                  <c:v>15.2876</c:v>
                </c:pt>
                <c:pt idx="2655">
                  <c:v>8.147299999999997</c:v>
                </c:pt>
                <c:pt idx="2656">
                  <c:v>9.031700000000001</c:v>
                </c:pt>
                <c:pt idx="2657">
                  <c:v>14.823</c:v>
                </c:pt>
                <c:pt idx="2658">
                  <c:v>10.3498</c:v>
                </c:pt>
                <c:pt idx="2659">
                  <c:v>13.408</c:v>
                </c:pt>
                <c:pt idx="2660">
                  <c:v>12.4816</c:v>
                </c:pt>
                <c:pt idx="2661">
                  <c:v>14.4151</c:v>
                </c:pt>
                <c:pt idx="2662">
                  <c:v>19.9737</c:v>
                </c:pt>
                <c:pt idx="2663">
                  <c:v>15.7437</c:v>
                </c:pt>
                <c:pt idx="2664">
                  <c:v>17.2875</c:v>
                </c:pt>
                <c:pt idx="2665">
                  <c:v>25.26579999999998</c:v>
                </c:pt>
                <c:pt idx="2666">
                  <c:v>8.543800000000001</c:v>
                </c:pt>
                <c:pt idx="2667">
                  <c:v>12.8682</c:v>
                </c:pt>
                <c:pt idx="2668">
                  <c:v>21.5995</c:v>
                </c:pt>
                <c:pt idx="2669">
                  <c:v>12.8066</c:v>
                </c:pt>
                <c:pt idx="2670">
                  <c:v>7.4931</c:v>
                </c:pt>
                <c:pt idx="2671">
                  <c:v>11.6144</c:v>
                </c:pt>
                <c:pt idx="2672">
                  <c:v>21.1708</c:v>
                </c:pt>
                <c:pt idx="2673">
                  <c:v>8.5106</c:v>
                </c:pt>
                <c:pt idx="2674">
                  <c:v>16.2038</c:v>
                </c:pt>
                <c:pt idx="2675">
                  <c:v>18.84059999999998</c:v>
                </c:pt>
                <c:pt idx="2676">
                  <c:v>16.722</c:v>
                </c:pt>
                <c:pt idx="2677">
                  <c:v>10.7885</c:v>
                </c:pt>
                <c:pt idx="2678">
                  <c:v>17.80880000000001</c:v>
                </c:pt>
                <c:pt idx="2679">
                  <c:v>17.2528</c:v>
                </c:pt>
                <c:pt idx="2680">
                  <c:v>12.2556</c:v>
                </c:pt>
                <c:pt idx="2681">
                  <c:v>20.2639</c:v>
                </c:pt>
                <c:pt idx="2682">
                  <c:v>8.667200000000001</c:v>
                </c:pt>
                <c:pt idx="2683">
                  <c:v>10.9404</c:v>
                </c:pt>
                <c:pt idx="2684">
                  <c:v>15.445</c:v>
                </c:pt>
                <c:pt idx="2685">
                  <c:v>18.99259999999998</c:v>
                </c:pt>
                <c:pt idx="2686">
                  <c:v>21.2503</c:v>
                </c:pt>
                <c:pt idx="2687">
                  <c:v>15.3618</c:v>
                </c:pt>
                <c:pt idx="2688">
                  <c:v>12.6739</c:v>
                </c:pt>
                <c:pt idx="2689">
                  <c:v>16.88179999999998</c:v>
                </c:pt>
                <c:pt idx="2690">
                  <c:v>11.614</c:v>
                </c:pt>
                <c:pt idx="2691">
                  <c:v>15.0463</c:v>
                </c:pt>
                <c:pt idx="2692">
                  <c:v>24.767</c:v>
                </c:pt>
                <c:pt idx="2693">
                  <c:v>13.6384</c:v>
                </c:pt>
                <c:pt idx="2694">
                  <c:v>11.6096</c:v>
                </c:pt>
                <c:pt idx="2695">
                  <c:v>18.46109999999998</c:v>
                </c:pt>
                <c:pt idx="2696">
                  <c:v>13.8776</c:v>
                </c:pt>
                <c:pt idx="2697">
                  <c:v>24.5682</c:v>
                </c:pt>
                <c:pt idx="2698">
                  <c:v>16.626</c:v>
                </c:pt>
                <c:pt idx="2699">
                  <c:v>21.7482</c:v>
                </c:pt>
                <c:pt idx="2700">
                  <c:v>20.6189</c:v>
                </c:pt>
                <c:pt idx="2701">
                  <c:v>21.286</c:v>
                </c:pt>
                <c:pt idx="2702">
                  <c:v>15.8843</c:v>
                </c:pt>
                <c:pt idx="2703">
                  <c:v>15.6538</c:v>
                </c:pt>
                <c:pt idx="2704">
                  <c:v>17.2634</c:v>
                </c:pt>
                <c:pt idx="2705">
                  <c:v>16.1596</c:v>
                </c:pt>
                <c:pt idx="2706">
                  <c:v>10.0503</c:v>
                </c:pt>
                <c:pt idx="2707">
                  <c:v>13.0136</c:v>
                </c:pt>
                <c:pt idx="2708">
                  <c:v>15.414</c:v>
                </c:pt>
                <c:pt idx="2709">
                  <c:v>19.952</c:v>
                </c:pt>
                <c:pt idx="2710">
                  <c:v>26.6192</c:v>
                </c:pt>
                <c:pt idx="2711">
                  <c:v>19.5329</c:v>
                </c:pt>
                <c:pt idx="2712">
                  <c:v>12.8596</c:v>
                </c:pt>
                <c:pt idx="2713">
                  <c:v>14.6088</c:v>
                </c:pt>
                <c:pt idx="2714">
                  <c:v>7.9424</c:v>
                </c:pt>
                <c:pt idx="2715">
                  <c:v>22.0534</c:v>
                </c:pt>
                <c:pt idx="2716">
                  <c:v>22.9344</c:v>
                </c:pt>
                <c:pt idx="2717">
                  <c:v>21.7681</c:v>
                </c:pt>
                <c:pt idx="2718">
                  <c:v>17.3593</c:v>
                </c:pt>
                <c:pt idx="2719">
                  <c:v>11.8546</c:v>
                </c:pt>
                <c:pt idx="2720">
                  <c:v>7.620899999999998</c:v>
                </c:pt>
                <c:pt idx="2721">
                  <c:v>22.04789999999999</c:v>
                </c:pt>
                <c:pt idx="2722">
                  <c:v>13.2398</c:v>
                </c:pt>
                <c:pt idx="2723">
                  <c:v>11.6833</c:v>
                </c:pt>
                <c:pt idx="2724">
                  <c:v>20.5477</c:v>
                </c:pt>
                <c:pt idx="2725">
                  <c:v>14.7334</c:v>
                </c:pt>
                <c:pt idx="2726">
                  <c:v>17.3341</c:v>
                </c:pt>
                <c:pt idx="2727">
                  <c:v>18.386</c:v>
                </c:pt>
                <c:pt idx="2728">
                  <c:v>10.1444</c:v>
                </c:pt>
                <c:pt idx="2729">
                  <c:v>10.8035</c:v>
                </c:pt>
                <c:pt idx="2730">
                  <c:v>8.461200000000001</c:v>
                </c:pt>
                <c:pt idx="2731">
                  <c:v>16.2619</c:v>
                </c:pt>
                <c:pt idx="2732">
                  <c:v>14.446</c:v>
                </c:pt>
                <c:pt idx="2733">
                  <c:v>10.5345</c:v>
                </c:pt>
                <c:pt idx="2734">
                  <c:v>16.98539999999998</c:v>
                </c:pt>
                <c:pt idx="2735">
                  <c:v>16.81929999999999</c:v>
                </c:pt>
                <c:pt idx="2736">
                  <c:v>15.9677</c:v>
                </c:pt>
                <c:pt idx="2737">
                  <c:v>12.9616</c:v>
                </c:pt>
                <c:pt idx="2738">
                  <c:v>19.3981</c:v>
                </c:pt>
                <c:pt idx="2739">
                  <c:v>14.0959</c:v>
                </c:pt>
                <c:pt idx="2740">
                  <c:v>16.9254</c:v>
                </c:pt>
                <c:pt idx="2741">
                  <c:v>25.0932</c:v>
                </c:pt>
                <c:pt idx="2742">
                  <c:v>16.2739</c:v>
                </c:pt>
                <c:pt idx="2743">
                  <c:v>9.5152</c:v>
                </c:pt>
                <c:pt idx="2744">
                  <c:v>7.5124</c:v>
                </c:pt>
                <c:pt idx="2745">
                  <c:v>11.7419</c:v>
                </c:pt>
                <c:pt idx="2746">
                  <c:v>19.2635</c:v>
                </c:pt>
                <c:pt idx="2747">
                  <c:v>13.9142</c:v>
                </c:pt>
                <c:pt idx="2748">
                  <c:v>17.8734</c:v>
                </c:pt>
                <c:pt idx="2749">
                  <c:v>24.3588</c:v>
                </c:pt>
                <c:pt idx="2750">
                  <c:v>13.677</c:v>
                </c:pt>
                <c:pt idx="2751">
                  <c:v>20.82</c:v>
                </c:pt>
                <c:pt idx="2752">
                  <c:v>12.1785</c:v>
                </c:pt>
                <c:pt idx="2753">
                  <c:v>16.162</c:v>
                </c:pt>
                <c:pt idx="2754">
                  <c:v>17.127</c:v>
                </c:pt>
                <c:pt idx="2755">
                  <c:v>13.6357</c:v>
                </c:pt>
                <c:pt idx="2756">
                  <c:v>16.8547</c:v>
                </c:pt>
                <c:pt idx="2757">
                  <c:v>11.3652</c:v>
                </c:pt>
                <c:pt idx="2758">
                  <c:v>7.6212</c:v>
                </c:pt>
                <c:pt idx="2759">
                  <c:v>11.937</c:v>
                </c:pt>
                <c:pt idx="2760">
                  <c:v>9.5663</c:v>
                </c:pt>
                <c:pt idx="2761">
                  <c:v>7.5223</c:v>
                </c:pt>
                <c:pt idx="2762">
                  <c:v>10.5837</c:v>
                </c:pt>
                <c:pt idx="2763">
                  <c:v>11.3572</c:v>
                </c:pt>
                <c:pt idx="2764">
                  <c:v>11.6917</c:v>
                </c:pt>
                <c:pt idx="2765">
                  <c:v>14.1457</c:v>
                </c:pt>
                <c:pt idx="2766">
                  <c:v>10.6514</c:v>
                </c:pt>
                <c:pt idx="2767">
                  <c:v>15.2279</c:v>
                </c:pt>
                <c:pt idx="2768">
                  <c:v>12.4604</c:v>
                </c:pt>
                <c:pt idx="2769">
                  <c:v>15.8348</c:v>
                </c:pt>
                <c:pt idx="2770">
                  <c:v>18.6751</c:v>
                </c:pt>
                <c:pt idx="2771">
                  <c:v>10.6672</c:v>
                </c:pt>
                <c:pt idx="2772">
                  <c:v>12.4982</c:v>
                </c:pt>
                <c:pt idx="2773">
                  <c:v>14.0628</c:v>
                </c:pt>
                <c:pt idx="2774">
                  <c:v>21.85600000000001</c:v>
                </c:pt>
                <c:pt idx="2775">
                  <c:v>15.6987</c:v>
                </c:pt>
                <c:pt idx="2776">
                  <c:v>12.7325</c:v>
                </c:pt>
                <c:pt idx="2777">
                  <c:v>14.1717</c:v>
                </c:pt>
                <c:pt idx="2778">
                  <c:v>18.3167</c:v>
                </c:pt>
                <c:pt idx="2779">
                  <c:v>13.9752</c:v>
                </c:pt>
                <c:pt idx="2780">
                  <c:v>16.7929</c:v>
                </c:pt>
                <c:pt idx="2781">
                  <c:v>15.2734</c:v>
                </c:pt>
                <c:pt idx="2782">
                  <c:v>24.823</c:v>
                </c:pt>
                <c:pt idx="2783">
                  <c:v>17.4723</c:v>
                </c:pt>
                <c:pt idx="2784">
                  <c:v>15.5447</c:v>
                </c:pt>
                <c:pt idx="2785">
                  <c:v>18.1536</c:v>
                </c:pt>
                <c:pt idx="2786">
                  <c:v>11.2686</c:v>
                </c:pt>
                <c:pt idx="2787">
                  <c:v>14.4042</c:v>
                </c:pt>
                <c:pt idx="2788">
                  <c:v>9.0198</c:v>
                </c:pt>
                <c:pt idx="2789">
                  <c:v>11.7266</c:v>
                </c:pt>
                <c:pt idx="2790">
                  <c:v>11.76</c:v>
                </c:pt>
                <c:pt idx="2791">
                  <c:v>18.3929</c:v>
                </c:pt>
                <c:pt idx="2792">
                  <c:v>17.6641</c:v>
                </c:pt>
                <c:pt idx="2793">
                  <c:v>16.248</c:v>
                </c:pt>
                <c:pt idx="2794">
                  <c:v>8.545000000000001</c:v>
                </c:pt>
                <c:pt idx="2795">
                  <c:v>5.922099999999999</c:v>
                </c:pt>
                <c:pt idx="2796">
                  <c:v>22.58459999999998</c:v>
                </c:pt>
                <c:pt idx="2797">
                  <c:v>22.5643</c:v>
                </c:pt>
                <c:pt idx="2798">
                  <c:v>14.6829</c:v>
                </c:pt>
                <c:pt idx="2799">
                  <c:v>20.7179</c:v>
                </c:pt>
                <c:pt idx="2800">
                  <c:v>11.1609</c:v>
                </c:pt>
                <c:pt idx="2801">
                  <c:v>13.7449</c:v>
                </c:pt>
                <c:pt idx="2802">
                  <c:v>16.9877</c:v>
                </c:pt>
                <c:pt idx="2803">
                  <c:v>16.3853</c:v>
                </c:pt>
                <c:pt idx="2804">
                  <c:v>19.02809999999998</c:v>
                </c:pt>
                <c:pt idx="2805">
                  <c:v>18.0575</c:v>
                </c:pt>
                <c:pt idx="2806">
                  <c:v>15.1354</c:v>
                </c:pt>
                <c:pt idx="2807">
                  <c:v>16.0608</c:v>
                </c:pt>
                <c:pt idx="2808">
                  <c:v>16.7993</c:v>
                </c:pt>
                <c:pt idx="2809">
                  <c:v>17.4572</c:v>
                </c:pt>
                <c:pt idx="2810">
                  <c:v>12.9837</c:v>
                </c:pt>
                <c:pt idx="2811">
                  <c:v>13.2078</c:v>
                </c:pt>
                <c:pt idx="2812">
                  <c:v>20.4525</c:v>
                </c:pt>
                <c:pt idx="2813">
                  <c:v>24.1734</c:v>
                </c:pt>
                <c:pt idx="2814">
                  <c:v>14.4869</c:v>
                </c:pt>
                <c:pt idx="2815">
                  <c:v>21.2445</c:v>
                </c:pt>
                <c:pt idx="2816">
                  <c:v>12.1971</c:v>
                </c:pt>
                <c:pt idx="2817">
                  <c:v>15.2641</c:v>
                </c:pt>
                <c:pt idx="2818">
                  <c:v>13.6543</c:v>
                </c:pt>
                <c:pt idx="2819">
                  <c:v>13.1448</c:v>
                </c:pt>
                <c:pt idx="2820">
                  <c:v>16.8716</c:v>
                </c:pt>
                <c:pt idx="2821">
                  <c:v>11.3388</c:v>
                </c:pt>
                <c:pt idx="2822">
                  <c:v>10.7787</c:v>
                </c:pt>
                <c:pt idx="2823">
                  <c:v>19.3372</c:v>
                </c:pt>
                <c:pt idx="2824">
                  <c:v>13.2028</c:v>
                </c:pt>
                <c:pt idx="2825">
                  <c:v>14.0001</c:v>
                </c:pt>
                <c:pt idx="2826">
                  <c:v>15.4731</c:v>
                </c:pt>
                <c:pt idx="2827">
                  <c:v>11.2098</c:v>
                </c:pt>
                <c:pt idx="2828">
                  <c:v>14.5248</c:v>
                </c:pt>
                <c:pt idx="2829">
                  <c:v>17.7368</c:v>
                </c:pt>
                <c:pt idx="2830">
                  <c:v>11.1763</c:v>
                </c:pt>
                <c:pt idx="2831">
                  <c:v>17.21259999999998</c:v>
                </c:pt>
                <c:pt idx="2832">
                  <c:v>28.0808</c:v>
                </c:pt>
                <c:pt idx="2833">
                  <c:v>11.28</c:v>
                </c:pt>
                <c:pt idx="2834">
                  <c:v>13.171</c:v>
                </c:pt>
                <c:pt idx="2835">
                  <c:v>18.5508</c:v>
                </c:pt>
                <c:pt idx="2836">
                  <c:v>12.0989</c:v>
                </c:pt>
                <c:pt idx="2837">
                  <c:v>10.004</c:v>
                </c:pt>
                <c:pt idx="2838">
                  <c:v>23.3108</c:v>
                </c:pt>
                <c:pt idx="2839">
                  <c:v>16.6053</c:v>
                </c:pt>
                <c:pt idx="2840">
                  <c:v>16.32229999999998</c:v>
                </c:pt>
                <c:pt idx="2841">
                  <c:v>14.1742</c:v>
                </c:pt>
                <c:pt idx="2842">
                  <c:v>11.3357</c:v>
                </c:pt>
                <c:pt idx="2843">
                  <c:v>12.7915</c:v>
                </c:pt>
                <c:pt idx="2844">
                  <c:v>12.7475</c:v>
                </c:pt>
                <c:pt idx="2845">
                  <c:v>18.13029999999999</c:v>
                </c:pt>
                <c:pt idx="2846">
                  <c:v>10.4422</c:v>
                </c:pt>
                <c:pt idx="2847">
                  <c:v>26.2913</c:v>
                </c:pt>
                <c:pt idx="2848">
                  <c:v>19.963</c:v>
                </c:pt>
                <c:pt idx="2849">
                  <c:v>11.9972</c:v>
                </c:pt>
                <c:pt idx="2850">
                  <c:v>20.8931</c:v>
                </c:pt>
                <c:pt idx="2851">
                  <c:v>12.0127</c:v>
                </c:pt>
                <c:pt idx="2852">
                  <c:v>9.661100000000001</c:v>
                </c:pt>
                <c:pt idx="2853">
                  <c:v>20.665</c:v>
                </c:pt>
                <c:pt idx="2854">
                  <c:v>7.7883</c:v>
                </c:pt>
                <c:pt idx="2855">
                  <c:v>12.737</c:v>
                </c:pt>
                <c:pt idx="2856">
                  <c:v>15.5256</c:v>
                </c:pt>
                <c:pt idx="2857">
                  <c:v>10.5322</c:v>
                </c:pt>
                <c:pt idx="2858">
                  <c:v>22.8473</c:v>
                </c:pt>
                <c:pt idx="2859">
                  <c:v>16.1902</c:v>
                </c:pt>
                <c:pt idx="2860">
                  <c:v>12.9813</c:v>
                </c:pt>
                <c:pt idx="2861">
                  <c:v>20.13950000000001</c:v>
                </c:pt>
                <c:pt idx="2862">
                  <c:v>21.9464</c:v>
                </c:pt>
                <c:pt idx="2863">
                  <c:v>17.4875</c:v>
                </c:pt>
                <c:pt idx="2864">
                  <c:v>20.3673</c:v>
                </c:pt>
                <c:pt idx="2865">
                  <c:v>14.0127</c:v>
                </c:pt>
                <c:pt idx="2866">
                  <c:v>20.5044</c:v>
                </c:pt>
                <c:pt idx="2867">
                  <c:v>7.656499999999998</c:v>
                </c:pt>
                <c:pt idx="2868">
                  <c:v>18.029</c:v>
                </c:pt>
                <c:pt idx="2869">
                  <c:v>14.5255</c:v>
                </c:pt>
                <c:pt idx="2870">
                  <c:v>10.9914</c:v>
                </c:pt>
                <c:pt idx="2871">
                  <c:v>13.0585</c:v>
                </c:pt>
                <c:pt idx="2872">
                  <c:v>8.7843</c:v>
                </c:pt>
                <c:pt idx="2873">
                  <c:v>18.5371</c:v>
                </c:pt>
                <c:pt idx="2874">
                  <c:v>16.1493</c:v>
                </c:pt>
                <c:pt idx="2875">
                  <c:v>9.200700000000001</c:v>
                </c:pt>
                <c:pt idx="2876">
                  <c:v>18.5654</c:v>
                </c:pt>
                <c:pt idx="2877">
                  <c:v>9.9454</c:v>
                </c:pt>
                <c:pt idx="2878">
                  <c:v>10.8743</c:v>
                </c:pt>
                <c:pt idx="2879">
                  <c:v>14.0435</c:v>
                </c:pt>
                <c:pt idx="2880">
                  <c:v>21.6437</c:v>
                </c:pt>
                <c:pt idx="2881">
                  <c:v>22.6918</c:v>
                </c:pt>
                <c:pt idx="2882">
                  <c:v>7.8991</c:v>
                </c:pt>
                <c:pt idx="2883">
                  <c:v>24.4599</c:v>
                </c:pt>
                <c:pt idx="2884">
                  <c:v>24.002</c:v>
                </c:pt>
                <c:pt idx="2885">
                  <c:v>10.7035</c:v>
                </c:pt>
                <c:pt idx="2886">
                  <c:v>16.7412</c:v>
                </c:pt>
                <c:pt idx="2887">
                  <c:v>15.8751</c:v>
                </c:pt>
                <c:pt idx="2888">
                  <c:v>11.4001</c:v>
                </c:pt>
                <c:pt idx="2889">
                  <c:v>8.0587</c:v>
                </c:pt>
                <c:pt idx="2890">
                  <c:v>14.4748</c:v>
                </c:pt>
                <c:pt idx="2891">
                  <c:v>12.0929</c:v>
                </c:pt>
                <c:pt idx="2892">
                  <c:v>6.4457</c:v>
                </c:pt>
                <c:pt idx="2893">
                  <c:v>13.904</c:v>
                </c:pt>
                <c:pt idx="2894">
                  <c:v>23.0687</c:v>
                </c:pt>
                <c:pt idx="2895">
                  <c:v>11.6209</c:v>
                </c:pt>
                <c:pt idx="2896">
                  <c:v>14.6788</c:v>
                </c:pt>
                <c:pt idx="2897">
                  <c:v>15.9789</c:v>
                </c:pt>
                <c:pt idx="2898">
                  <c:v>20.7566</c:v>
                </c:pt>
                <c:pt idx="2899">
                  <c:v>12.0009</c:v>
                </c:pt>
                <c:pt idx="2900">
                  <c:v>14.3412</c:v>
                </c:pt>
                <c:pt idx="2901">
                  <c:v>26.2243</c:v>
                </c:pt>
                <c:pt idx="2902">
                  <c:v>18.15330000000001</c:v>
                </c:pt>
                <c:pt idx="2903">
                  <c:v>19.2285</c:v>
                </c:pt>
                <c:pt idx="2904">
                  <c:v>11.9057</c:v>
                </c:pt>
                <c:pt idx="2905">
                  <c:v>11.3737</c:v>
                </c:pt>
                <c:pt idx="2906">
                  <c:v>16.28579999999998</c:v>
                </c:pt>
                <c:pt idx="2907">
                  <c:v>21.6689</c:v>
                </c:pt>
                <c:pt idx="2908">
                  <c:v>14.7228</c:v>
                </c:pt>
                <c:pt idx="2909">
                  <c:v>12.2393</c:v>
                </c:pt>
                <c:pt idx="2910">
                  <c:v>18.8706</c:v>
                </c:pt>
                <c:pt idx="2911">
                  <c:v>19.1515</c:v>
                </c:pt>
                <c:pt idx="2912">
                  <c:v>23.8835</c:v>
                </c:pt>
                <c:pt idx="2913">
                  <c:v>18.7402</c:v>
                </c:pt>
                <c:pt idx="2914">
                  <c:v>16.1507</c:v>
                </c:pt>
                <c:pt idx="2915">
                  <c:v>8.178600000000001</c:v>
                </c:pt>
                <c:pt idx="2916">
                  <c:v>16.9849</c:v>
                </c:pt>
                <c:pt idx="2917">
                  <c:v>10.3034</c:v>
                </c:pt>
                <c:pt idx="2918">
                  <c:v>21.2192</c:v>
                </c:pt>
                <c:pt idx="2919">
                  <c:v>13.7693</c:v>
                </c:pt>
                <c:pt idx="2920">
                  <c:v>18.6073</c:v>
                </c:pt>
                <c:pt idx="2921">
                  <c:v>18.1246</c:v>
                </c:pt>
                <c:pt idx="2922">
                  <c:v>14.0218</c:v>
                </c:pt>
                <c:pt idx="2923">
                  <c:v>22.111</c:v>
                </c:pt>
                <c:pt idx="2924">
                  <c:v>18.72019999999998</c:v>
                </c:pt>
                <c:pt idx="2925">
                  <c:v>16.7893</c:v>
                </c:pt>
                <c:pt idx="2926">
                  <c:v>13.3261</c:v>
                </c:pt>
                <c:pt idx="2927">
                  <c:v>18.9065</c:v>
                </c:pt>
                <c:pt idx="2928">
                  <c:v>24.113</c:v>
                </c:pt>
                <c:pt idx="2929">
                  <c:v>18.8557</c:v>
                </c:pt>
                <c:pt idx="2930">
                  <c:v>19.4899</c:v>
                </c:pt>
                <c:pt idx="2931">
                  <c:v>13.9981</c:v>
                </c:pt>
                <c:pt idx="2932">
                  <c:v>14.278</c:v>
                </c:pt>
                <c:pt idx="2933">
                  <c:v>15.5213</c:v>
                </c:pt>
                <c:pt idx="2934">
                  <c:v>15.3794</c:v>
                </c:pt>
                <c:pt idx="2935">
                  <c:v>9.052900000000002</c:v>
                </c:pt>
                <c:pt idx="2936">
                  <c:v>13.9874</c:v>
                </c:pt>
                <c:pt idx="2937">
                  <c:v>14.7767</c:v>
                </c:pt>
                <c:pt idx="2938">
                  <c:v>16.6703</c:v>
                </c:pt>
                <c:pt idx="2939">
                  <c:v>20.36049999999998</c:v>
                </c:pt>
                <c:pt idx="2940">
                  <c:v>18.6435</c:v>
                </c:pt>
                <c:pt idx="2941">
                  <c:v>15.5588</c:v>
                </c:pt>
                <c:pt idx="2942">
                  <c:v>22.6583</c:v>
                </c:pt>
                <c:pt idx="2943">
                  <c:v>22.8363</c:v>
                </c:pt>
                <c:pt idx="2944">
                  <c:v>10.4074</c:v>
                </c:pt>
                <c:pt idx="2945">
                  <c:v>16.1078</c:v>
                </c:pt>
                <c:pt idx="2946">
                  <c:v>11.0095</c:v>
                </c:pt>
                <c:pt idx="2947">
                  <c:v>15.1335</c:v>
                </c:pt>
                <c:pt idx="2948">
                  <c:v>14.4208</c:v>
                </c:pt>
                <c:pt idx="2949">
                  <c:v>19.3937</c:v>
                </c:pt>
                <c:pt idx="2950">
                  <c:v>23.57229999999998</c:v>
                </c:pt>
                <c:pt idx="2951">
                  <c:v>16.4178</c:v>
                </c:pt>
                <c:pt idx="2952">
                  <c:v>17.9035</c:v>
                </c:pt>
                <c:pt idx="2953">
                  <c:v>17.3876</c:v>
                </c:pt>
                <c:pt idx="2954">
                  <c:v>14.5299</c:v>
                </c:pt>
                <c:pt idx="2955">
                  <c:v>26.2518</c:v>
                </c:pt>
                <c:pt idx="2956">
                  <c:v>10.4806</c:v>
                </c:pt>
                <c:pt idx="2957">
                  <c:v>17.948</c:v>
                </c:pt>
                <c:pt idx="2958">
                  <c:v>22.4771</c:v>
                </c:pt>
                <c:pt idx="2959">
                  <c:v>18.0109</c:v>
                </c:pt>
                <c:pt idx="2960">
                  <c:v>11.3065</c:v>
                </c:pt>
                <c:pt idx="2961">
                  <c:v>21.80859999999998</c:v>
                </c:pt>
                <c:pt idx="2962">
                  <c:v>14.3432</c:v>
                </c:pt>
                <c:pt idx="2963">
                  <c:v>15.9123</c:v>
                </c:pt>
                <c:pt idx="2964">
                  <c:v>13.4289</c:v>
                </c:pt>
                <c:pt idx="2965">
                  <c:v>11.3928</c:v>
                </c:pt>
                <c:pt idx="2966">
                  <c:v>12.4609</c:v>
                </c:pt>
                <c:pt idx="2967">
                  <c:v>14.117</c:v>
                </c:pt>
                <c:pt idx="2968">
                  <c:v>16.7038</c:v>
                </c:pt>
                <c:pt idx="2969">
                  <c:v>12.4978</c:v>
                </c:pt>
                <c:pt idx="2970">
                  <c:v>18.73699999999999</c:v>
                </c:pt>
                <c:pt idx="2971">
                  <c:v>7.5032</c:v>
                </c:pt>
                <c:pt idx="2972">
                  <c:v>10.7006</c:v>
                </c:pt>
                <c:pt idx="2973">
                  <c:v>14.7648</c:v>
                </c:pt>
                <c:pt idx="2974">
                  <c:v>13.7741</c:v>
                </c:pt>
                <c:pt idx="2975">
                  <c:v>15.9215</c:v>
                </c:pt>
                <c:pt idx="2976">
                  <c:v>11.4171</c:v>
                </c:pt>
                <c:pt idx="2977">
                  <c:v>12.2913</c:v>
                </c:pt>
                <c:pt idx="2978">
                  <c:v>13.5086</c:v>
                </c:pt>
                <c:pt idx="2979">
                  <c:v>19.492</c:v>
                </c:pt>
                <c:pt idx="2980">
                  <c:v>19.78</c:v>
                </c:pt>
                <c:pt idx="2981">
                  <c:v>13.5305</c:v>
                </c:pt>
                <c:pt idx="2982">
                  <c:v>7.2588</c:v>
                </c:pt>
                <c:pt idx="2983">
                  <c:v>12.8266</c:v>
                </c:pt>
                <c:pt idx="2984">
                  <c:v>12.1074</c:v>
                </c:pt>
                <c:pt idx="2985">
                  <c:v>14.5155</c:v>
                </c:pt>
                <c:pt idx="2986">
                  <c:v>12.8889</c:v>
                </c:pt>
                <c:pt idx="2987">
                  <c:v>11.7528</c:v>
                </c:pt>
                <c:pt idx="2988">
                  <c:v>15.5173</c:v>
                </c:pt>
                <c:pt idx="2989">
                  <c:v>17.6268</c:v>
                </c:pt>
                <c:pt idx="2990">
                  <c:v>10.2086</c:v>
                </c:pt>
                <c:pt idx="2991">
                  <c:v>19.19750000000001</c:v>
                </c:pt>
                <c:pt idx="2992">
                  <c:v>24.6884</c:v>
                </c:pt>
                <c:pt idx="2993">
                  <c:v>19.2133</c:v>
                </c:pt>
                <c:pt idx="2994">
                  <c:v>10.132</c:v>
                </c:pt>
                <c:pt idx="2995">
                  <c:v>9.782400000000002</c:v>
                </c:pt>
                <c:pt idx="2996">
                  <c:v>16.5805</c:v>
                </c:pt>
                <c:pt idx="2997">
                  <c:v>16.4185</c:v>
                </c:pt>
                <c:pt idx="2998">
                  <c:v>12.1532</c:v>
                </c:pt>
                <c:pt idx="2999">
                  <c:v>11.5991</c:v>
                </c:pt>
                <c:pt idx="3000">
                  <c:v>16.3144</c:v>
                </c:pt>
                <c:pt idx="3001">
                  <c:v>21.3872</c:v>
                </c:pt>
                <c:pt idx="3002">
                  <c:v>14.7389</c:v>
                </c:pt>
                <c:pt idx="3003">
                  <c:v>17.5622</c:v>
                </c:pt>
                <c:pt idx="3004">
                  <c:v>16.2809</c:v>
                </c:pt>
                <c:pt idx="3005">
                  <c:v>19.1382</c:v>
                </c:pt>
                <c:pt idx="3006">
                  <c:v>9.558800000000001</c:v>
                </c:pt>
                <c:pt idx="3007">
                  <c:v>18.8456</c:v>
                </c:pt>
                <c:pt idx="3008">
                  <c:v>10.8436</c:v>
                </c:pt>
                <c:pt idx="3009">
                  <c:v>15.6035</c:v>
                </c:pt>
                <c:pt idx="3010">
                  <c:v>13.3724</c:v>
                </c:pt>
                <c:pt idx="3011">
                  <c:v>13.7211</c:v>
                </c:pt>
                <c:pt idx="3012">
                  <c:v>15.5697</c:v>
                </c:pt>
                <c:pt idx="3013">
                  <c:v>19.9102</c:v>
                </c:pt>
                <c:pt idx="3014">
                  <c:v>13.7537</c:v>
                </c:pt>
                <c:pt idx="3015">
                  <c:v>20.1033</c:v>
                </c:pt>
                <c:pt idx="3016">
                  <c:v>18.8097</c:v>
                </c:pt>
                <c:pt idx="3017">
                  <c:v>14.0065</c:v>
                </c:pt>
                <c:pt idx="3018">
                  <c:v>10.9401</c:v>
                </c:pt>
                <c:pt idx="3019">
                  <c:v>13.4119</c:v>
                </c:pt>
                <c:pt idx="3020">
                  <c:v>17.2587</c:v>
                </c:pt>
                <c:pt idx="3021">
                  <c:v>16.8401</c:v>
                </c:pt>
                <c:pt idx="3022">
                  <c:v>18.1087</c:v>
                </c:pt>
                <c:pt idx="3023">
                  <c:v>18.7002</c:v>
                </c:pt>
                <c:pt idx="3024">
                  <c:v>10.1698</c:v>
                </c:pt>
                <c:pt idx="3025">
                  <c:v>26.0695</c:v>
                </c:pt>
                <c:pt idx="3026">
                  <c:v>7.794799999999999</c:v>
                </c:pt>
                <c:pt idx="3027">
                  <c:v>14.505</c:v>
                </c:pt>
                <c:pt idx="3028">
                  <c:v>15.6895</c:v>
                </c:pt>
                <c:pt idx="3029">
                  <c:v>17.5391</c:v>
                </c:pt>
                <c:pt idx="3030">
                  <c:v>18.6439</c:v>
                </c:pt>
                <c:pt idx="3031">
                  <c:v>11.2746</c:v>
                </c:pt>
                <c:pt idx="3032">
                  <c:v>15.451</c:v>
                </c:pt>
                <c:pt idx="3033">
                  <c:v>14.4593</c:v>
                </c:pt>
                <c:pt idx="3034">
                  <c:v>16.58449999999998</c:v>
                </c:pt>
                <c:pt idx="3035">
                  <c:v>18.003</c:v>
                </c:pt>
                <c:pt idx="3036">
                  <c:v>15.8517</c:v>
                </c:pt>
                <c:pt idx="3037">
                  <c:v>10.9925</c:v>
                </c:pt>
                <c:pt idx="3038">
                  <c:v>20.4453</c:v>
                </c:pt>
                <c:pt idx="3039">
                  <c:v>21.12580000000001</c:v>
                </c:pt>
                <c:pt idx="3040">
                  <c:v>13.1666</c:v>
                </c:pt>
                <c:pt idx="3041">
                  <c:v>22.7105</c:v>
                </c:pt>
                <c:pt idx="3042">
                  <c:v>13.9342</c:v>
                </c:pt>
                <c:pt idx="3043">
                  <c:v>20.4979</c:v>
                </c:pt>
                <c:pt idx="3044">
                  <c:v>14.3857</c:v>
                </c:pt>
                <c:pt idx="3045">
                  <c:v>8.6776</c:v>
                </c:pt>
                <c:pt idx="3046">
                  <c:v>16.57229999999998</c:v>
                </c:pt>
                <c:pt idx="3047">
                  <c:v>12.2563</c:v>
                </c:pt>
                <c:pt idx="3048">
                  <c:v>17.9146</c:v>
                </c:pt>
                <c:pt idx="3049">
                  <c:v>24.0424</c:v>
                </c:pt>
                <c:pt idx="3050">
                  <c:v>17.05859999999998</c:v>
                </c:pt>
                <c:pt idx="3051">
                  <c:v>16.1518</c:v>
                </c:pt>
                <c:pt idx="3052">
                  <c:v>7.4912</c:v>
                </c:pt>
                <c:pt idx="3053">
                  <c:v>9.5151</c:v>
                </c:pt>
                <c:pt idx="3054">
                  <c:v>9.538299999999997</c:v>
                </c:pt>
                <c:pt idx="3055">
                  <c:v>16.0056</c:v>
                </c:pt>
                <c:pt idx="3056">
                  <c:v>15.0144</c:v>
                </c:pt>
                <c:pt idx="3057">
                  <c:v>18.2852</c:v>
                </c:pt>
                <c:pt idx="3058">
                  <c:v>7.5328</c:v>
                </c:pt>
                <c:pt idx="3059">
                  <c:v>16.9814</c:v>
                </c:pt>
                <c:pt idx="3060">
                  <c:v>20.5125</c:v>
                </c:pt>
                <c:pt idx="3061">
                  <c:v>17.3744</c:v>
                </c:pt>
                <c:pt idx="3062">
                  <c:v>15.3983</c:v>
                </c:pt>
                <c:pt idx="3063">
                  <c:v>11.9257</c:v>
                </c:pt>
                <c:pt idx="3064">
                  <c:v>10.3294</c:v>
                </c:pt>
                <c:pt idx="3065">
                  <c:v>10.6762</c:v>
                </c:pt>
                <c:pt idx="3066">
                  <c:v>12.5879</c:v>
                </c:pt>
                <c:pt idx="3067">
                  <c:v>9.071700000000003</c:v>
                </c:pt>
                <c:pt idx="3068">
                  <c:v>19.9674</c:v>
                </c:pt>
                <c:pt idx="3069">
                  <c:v>16.2683</c:v>
                </c:pt>
                <c:pt idx="3070">
                  <c:v>22.3783</c:v>
                </c:pt>
                <c:pt idx="3071">
                  <c:v>9.3917</c:v>
                </c:pt>
                <c:pt idx="3072">
                  <c:v>15.9992</c:v>
                </c:pt>
                <c:pt idx="3073">
                  <c:v>19.38019999999998</c:v>
                </c:pt>
                <c:pt idx="3074">
                  <c:v>12.2239</c:v>
                </c:pt>
                <c:pt idx="3075">
                  <c:v>22.337</c:v>
                </c:pt>
                <c:pt idx="3076">
                  <c:v>7.3936</c:v>
                </c:pt>
                <c:pt idx="3077">
                  <c:v>17.1447</c:v>
                </c:pt>
                <c:pt idx="3078">
                  <c:v>12.5077</c:v>
                </c:pt>
                <c:pt idx="3079">
                  <c:v>18.1783</c:v>
                </c:pt>
                <c:pt idx="3080">
                  <c:v>15.311</c:v>
                </c:pt>
                <c:pt idx="3081">
                  <c:v>14.9515</c:v>
                </c:pt>
                <c:pt idx="3082">
                  <c:v>24.6248</c:v>
                </c:pt>
                <c:pt idx="3083">
                  <c:v>9.881900000000003</c:v>
                </c:pt>
                <c:pt idx="3084">
                  <c:v>14.406</c:v>
                </c:pt>
                <c:pt idx="3085">
                  <c:v>12.1105</c:v>
                </c:pt>
                <c:pt idx="3086">
                  <c:v>25.5676</c:v>
                </c:pt>
                <c:pt idx="3087">
                  <c:v>16.0878</c:v>
                </c:pt>
                <c:pt idx="3088">
                  <c:v>14.9875</c:v>
                </c:pt>
                <c:pt idx="3089">
                  <c:v>16.6842</c:v>
                </c:pt>
                <c:pt idx="3090">
                  <c:v>20.93509999999998</c:v>
                </c:pt>
                <c:pt idx="3091">
                  <c:v>18.3701</c:v>
                </c:pt>
                <c:pt idx="3092">
                  <c:v>14.9065</c:v>
                </c:pt>
                <c:pt idx="3093">
                  <c:v>16.75690000000001</c:v>
                </c:pt>
                <c:pt idx="3094">
                  <c:v>12.2866</c:v>
                </c:pt>
                <c:pt idx="3095">
                  <c:v>16.2669</c:v>
                </c:pt>
                <c:pt idx="3096">
                  <c:v>17.7574</c:v>
                </c:pt>
                <c:pt idx="3097">
                  <c:v>15.5055</c:v>
                </c:pt>
                <c:pt idx="3098">
                  <c:v>12.7708</c:v>
                </c:pt>
                <c:pt idx="3099">
                  <c:v>20.7382</c:v>
                </c:pt>
                <c:pt idx="3100">
                  <c:v>10.6127</c:v>
                </c:pt>
                <c:pt idx="3101">
                  <c:v>25.888</c:v>
                </c:pt>
                <c:pt idx="3102">
                  <c:v>7.647299999999999</c:v>
                </c:pt>
                <c:pt idx="3103">
                  <c:v>16.621</c:v>
                </c:pt>
                <c:pt idx="3104">
                  <c:v>9.068100000000001</c:v>
                </c:pt>
                <c:pt idx="3105">
                  <c:v>16.78109999999998</c:v>
                </c:pt>
                <c:pt idx="3106">
                  <c:v>23.4818</c:v>
                </c:pt>
                <c:pt idx="3107">
                  <c:v>7.187599999999998</c:v>
                </c:pt>
                <c:pt idx="3108">
                  <c:v>18.80409999999999</c:v>
                </c:pt>
                <c:pt idx="3109">
                  <c:v>22.4422</c:v>
                </c:pt>
                <c:pt idx="3110">
                  <c:v>15.0005</c:v>
                </c:pt>
                <c:pt idx="3111">
                  <c:v>18.1451</c:v>
                </c:pt>
                <c:pt idx="3112">
                  <c:v>16.4515</c:v>
                </c:pt>
                <c:pt idx="3113">
                  <c:v>11.2368</c:v>
                </c:pt>
                <c:pt idx="3114">
                  <c:v>19.9917</c:v>
                </c:pt>
                <c:pt idx="3115">
                  <c:v>14.6892</c:v>
                </c:pt>
                <c:pt idx="3116">
                  <c:v>16.58569999999998</c:v>
                </c:pt>
                <c:pt idx="3117">
                  <c:v>14.9422</c:v>
                </c:pt>
                <c:pt idx="3118">
                  <c:v>11.69</c:v>
                </c:pt>
                <c:pt idx="3119">
                  <c:v>21.3168</c:v>
                </c:pt>
                <c:pt idx="3120">
                  <c:v>21.937</c:v>
                </c:pt>
                <c:pt idx="3121">
                  <c:v>14.792</c:v>
                </c:pt>
                <c:pt idx="3122">
                  <c:v>11.6499</c:v>
                </c:pt>
                <c:pt idx="3123">
                  <c:v>20.9715</c:v>
                </c:pt>
                <c:pt idx="3124">
                  <c:v>15.4873</c:v>
                </c:pt>
                <c:pt idx="3125">
                  <c:v>15.639</c:v>
                </c:pt>
                <c:pt idx="3126">
                  <c:v>14.7727</c:v>
                </c:pt>
                <c:pt idx="3127">
                  <c:v>20.8393</c:v>
                </c:pt>
                <c:pt idx="3128">
                  <c:v>9.409500000000004</c:v>
                </c:pt>
                <c:pt idx="3129">
                  <c:v>18.1073</c:v>
                </c:pt>
                <c:pt idx="3130">
                  <c:v>25.4449</c:v>
                </c:pt>
                <c:pt idx="3131">
                  <c:v>13.635</c:v>
                </c:pt>
                <c:pt idx="3132">
                  <c:v>20.614</c:v>
                </c:pt>
                <c:pt idx="3133">
                  <c:v>24.8145</c:v>
                </c:pt>
                <c:pt idx="3134">
                  <c:v>17.1625</c:v>
                </c:pt>
                <c:pt idx="3135">
                  <c:v>12.5195</c:v>
                </c:pt>
                <c:pt idx="3136">
                  <c:v>12.9753</c:v>
                </c:pt>
                <c:pt idx="3137">
                  <c:v>12.5156</c:v>
                </c:pt>
                <c:pt idx="3138">
                  <c:v>19.5148</c:v>
                </c:pt>
                <c:pt idx="3139">
                  <c:v>15.4514</c:v>
                </c:pt>
                <c:pt idx="3140">
                  <c:v>24.3261</c:v>
                </c:pt>
                <c:pt idx="3141">
                  <c:v>12.4118</c:v>
                </c:pt>
                <c:pt idx="3142">
                  <c:v>12.8964</c:v>
                </c:pt>
                <c:pt idx="3143">
                  <c:v>15.624</c:v>
                </c:pt>
                <c:pt idx="3144">
                  <c:v>20.26569999999998</c:v>
                </c:pt>
                <c:pt idx="3145">
                  <c:v>14.8178</c:v>
                </c:pt>
                <c:pt idx="3146">
                  <c:v>18.8124</c:v>
                </c:pt>
                <c:pt idx="3147">
                  <c:v>20.2268</c:v>
                </c:pt>
                <c:pt idx="3148">
                  <c:v>10.2675</c:v>
                </c:pt>
                <c:pt idx="3149">
                  <c:v>14.2703</c:v>
                </c:pt>
                <c:pt idx="3150">
                  <c:v>14.5921</c:v>
                </c:pt>
                <c:pt idx="3151">
                  <c:v>11.1908</c:v>
                </c:pt>
                <c:pt idx="3152">
                  <c:v>15.0449</c:v>
                </c:pt>
                <c:pt idx="3153">
                  <c:v>12.2692</c:v>
                </c:pt>
                <c:pt idx="3154">
                  <c:v>8.0167</c:v>
                </c:pt>
                <c:pt idx="3155">
                  <c:v>21.1508</c:v>
                </c:pt>
                <c:pt idx="3156">
                  <c:v>10.2336</c:v>
                </c:pt>
                <c:pt idx="3157">
                  <c:v>14.0656</c:v>
                </c:pt>
                <c:pt idx="3158">
                  <c:v>12.5315</c:v>
                </c:pt>
                <c:pt idx="3159">
                  <c:v>16.2456</c:v>
                </c:pt>
                <c:pt idx="3160">
                  <c:v>12.3151</c:v>
                </c:pt>
                <c:pt idx="3161">
                  <c:v>9.623100000000001</c:v>
                </c:pt>
                <c:pt idx="3162">
                  <c:v>10.6848</c:v>
                </c:pt>
                <c:pt idx="3163">
                  <c:v>9.1949</c:v>
                </c:pt>
                <c:pt idx="3164">
                  <c:v>11.5924</c:v>
                </c:pt>
                <c:pt idx="3165">
                  <c:v>22.8744</c:v>
                </c:pt>
                <c:pt idx="3166">
                  <c:v>10.3846</c:v>
                </c:pt>
                <c:pt idx="3167">
                  <c:v>12.8852</c:v>
                </c:pt>
                <c:pt idx="3168">
                  <c:v>17.973</c:v>
                </c:pt>
                <c:pt idx="3169">
                  <c:v>9.697800000000001</c:v>
                </c:pt>
                <c:pt idx="3170">
                  <c:v>10.2834</c:v>
                </c:pt>
                <c:pt idx="3171">
                  <c:v>22.9431</c:v>
                </c:pt>
                <c:pt idx="3172">
                  <c:v>15.4131</c:v>
                </c:pt>
                <c:pt idx="3173">
                  <c:v>16.8853</c:v>
                </c:pt>
                <c:pt idx="3174">
                  <c:v>12.5938</c:v>
                </c:pt>
                <c:pt idx="3175">
                  <c:v>22.5976</c:v>
                </c:pt>
                <c:pt idx="3176">
                  <c:v>14.4993</c:v>
                </c:pt>
                <c:pt idx="3177">
                  <c:v>24.0428</c:v>
                </c:pt>
                <c:pt idx="3178">
                  <c:v>18.3745</c:v>
                </c:pt>
                <c:pt idx="3179">
                  <c:v>15.0114</c:v>
                </c:pt>
                <c:pt idx="3180">
                  <c:v>13.9651</c:v>
                </c:pt>
                <c:pt idx="3181">
                  <c:v>14.5108</c:v>
                </c:pt>
                <c:pt idx="3182">
                  <c:v>9.1074</c:v>
                </c:pt>
                <c:pt idx="3183">
                  <c:v>10.262</c:v>
                </c:pt>
                <c:pt idx="3184">
                  <c:v>8.089500000000002</c:v>
                </c:pt>
                <c:pt idx="3185">
                  <c:v>10.8737</c:v>
                </c:pt>
                <c:pt idx="3186">
                  <c:v>9.1416</c:v>
                </c:pt>
                <c:pt idx="3187">
                  <c:v>23.4663</c:v>
                </c:pt>
                <c:pt idx="3188">
                  <c:v>11.32</c:v>
                </c:pt>
                <c:pt idx="3189">
                  <c:v>17.1604</c:v>
                </c:pt>
                <c:pt idx="3190">
                  <c:v>24.5187</c:v>
                </c:pt>
                <c:pt idx="3191">
                  <c:v>9.6636</c:v>
                </c:pt>
                <c:pt idx="3192">
                  <c:v>19.8697</c:v>
                </c:pt>
                <c:pt idx="3193">
                  <c:v>16.4609</c:v>
                </c:pt>
                <c:pt idx="3194">
                  <c:v>25.1468</c:v>
                </c:pt>
                <c:pt idx="3195">
                  <c:v>21.8108</c:v>
                </c:pt>
                <c:pt idx="3196">
                  <c:v>21.5076</c:v>
                </c:pt>
                <c:pt idx="3197">
                  <c:v>14.8577</c:v>
                </c:pt>
                <c:pt idx="3198">
                  <c:v>10.4378</c:v>
                </c:pt>
                <c:pt idx="3199">
                  <c:v>19.96669999999998</c:v>
                </c:pt>
                <c:pt idx="3200">
                  <c:v>8.9238</c:v>
                </c:pt>
                <c:pt idx="3201">
                  <c:v>18.4614</c:v>
                </c:pt>
                <c:pt idx="3202">
                  <c:v>16.68669999999998</c:v>
                </c:pt>
                <c:pt idx="3203">
                  <c:v>12.5105</c:v>
                </c:pt>
                <c:pt idx="3204">
                  <c:v>8.3104</c:v>
                </c:pt>
                <c:pt idx="3205">
                  <c:v>19.3236</c:v>
                </c:pt>
                <c:pt idx="3206">
                  <c:v>22.81009999999999</c:v>
                </c:pt>
                <c:pt idx="3207">
                  <c:v>12.2149</c:v>
                </c:pt>
                <c:pt idx="3208">
                  <c:v>14.7979</c:v>
                </c:pt>
                <c:pt idx="3209">
                  <c:v>16.75219999999998</c:v>
                </c:pt>
                <c:pt idx="3210">
                  <c:v>18.12740000000001</c:v>
                </c:pt>
                <c:pt idx="3211">
                  <c:v>15.3715</c:v>
                </c:pt>
                <c:pt idx="3212">
                  <c:v>15.4767</c:v>
                </c:pt>
                <c:pt idx="3213">
                  <c:v>18.33160000000001</c:v>
                </c:pt>
                <c:pt idx="3214">
                  <c:v>14.6731</c:v>
                </c:pt>
                <c:pt idx="3215">
                  <c:v>11.2721</c:v>
                </c:pt>
                <c:pt idx="3216">
                  <c:v>17.1267</c:v>
                </c:pt>
                <c:pt idx="3217">
                  <c:v>12.907</c:v>
                </c:pt>
                <c:pt idx="3218">
                  <c:v>21.3974</c:v>
                </c:pt>
                <c:pt idx="3219">
                  <c:v>20.5303</c:v>
                </c:pt>
                <c:pt idx="3220">
                  <c:v>16.5638</c:v>
                </c:pt>
                <c:pt idx="3221">
                  <c:v>12.0432</c:v>
                </c:pt>
                <c:pt idx="3222">
                  <c:v>14.3238</c:v>
                </c:pt>
                <c:pt idx="3223">
                  <c:v>10.4807</c:v>
                </c:pt>
                <c:pt idx="3224">
                  <c:v>15.5881</c:v>
                </c:pt>
                <c:pt idx="3225">
                  <c:v>13.9878</c:v>
                </c:pt>
                <c:pt idx="3226">
                  <c:v>22.7891</c:v>
                </c:pt>
                <c:pt idx="3227">
                  <c:v>11.1762</c:v>
                </c:pt>
                <c:pt idx="3228">
                  <c:v>19.8127</c:v>
                </c:pt>
                <c:pt idx="3229">
                  <c:v>18.7411</c:v>
                </c:pt>
                <c:pt idx="3230">
                  <c:v>17.5341</c:v>
                </c:pt>
                <c:pt idx="3231">
                  <c:v>17.1018</c:v>
                </c:pt>
                <c:pt idx="3232">
                  <c:v>18.34829999999998</c:v>
                </c:pt>
                <c:pt idx="3233">
                  <c:v>13.5679</c:v>
                </c:pt>
                <c:pt idx="3234">
                  <c:v>18.6707</c:v>
                </c:pt>
                <c:pt idx="3235">
                  <c:v>17.4568</c:v>
                </c:pt>
                <c:pt idx="3236">
                  <c:v>13.6207</c:v>
                </c:pt>
                <c:pt idx="3237">
                  <c:v>16.3138</c:v>
                </c:pt>
                <c:pt idx="3238">
                  <c:v>15.8043</c:v>
                </c:pt>
                <c:pt idx="3239">
                  <c:v>11.649</c:v>
                </c:pt>
                <c:pt idx="3240">
                  <c:v>12.1775</c:v>
                </c:pt>
                <c:pt idx="3241">
                  <c:v>11.0742</c:v>
                </c:pt>
                <c:pt idx="3242">
                  <c:v>17.9276</c:v>
                </c:pt>
                <c:pt idx="3243">
                  <c:v>10.4752</c:v>
                </c:pt>
                <c:pt idx="3244">
                  <c:v>21.0187</c:v>
                </c:pt>
                <c:pt idx="3245">
                  <c:v>17.5552</c:v>
                </c:pt>
                <c:pt idx="3246">
                  <c:v>11.59</c:v>
                </c:pt>
                <c:pt idx="3247">
                  <c:v>13.6884</c:v>
                </c:pt>
                <c:pt idx="3248">
                  <c:v>9.175600000000002</c:v>
                </c:pt>
                <c:pt idx="3249">
                  <c:v>12.8563</c:v>
                </c:pt>
                <c:pt idx="3250">
                  <c:v>18.6251</c:v>
                </c:pt>
                <c:pt idx="3251">
                  <c:v>11.8713</c:v>
                </c:pt>
                <c:pt idx="3252">
                  <c:v>20.248</c:v>
                </c:pt>
                <c:pt idx="3253">
                  <c:v>13.6283</c:v>
                </c:pt>
                <c:pt idx="3254">
                  <c:v>15.9816</c:v>
                </c:pt>
                <c:pt idx="3255">
                  <c:v>14.0469</c:v>
                </c:pt>
                <c:pt idx="3256">
                  <c:v>14.7988</c:v>
                </c:pt>
                <c:pt idx="3257">
                  <c:v>13.5872</c:v>
                </c:pt>
                <c:pt idx="3258">
                  <c:v>18.4049</c:v>
                </c:pt>
                <c:pt idx="3259">
                  <c:v>15.6345</c:v>
                </c:pt>
                <c:pt idx="3260">
                  <c:v>12.4502</c:v>
                </c:pt>
                <c:pt idx="3261">
                  <c:v>19.0407</c:v>
                </c:pt>
                <c:pt idx="3262">
                  <c:v>13.611</c:v>
                </c:pt>
                <c:pt idx="3263">
                  <c:v>20.16379999999998</c:v>
                </c:pt>
                <c:pt idx="3264">
                  <c:v>17.4439</c:v>
                </c:pt>
                <c:pt idx="3265">
                  <c:v>19.0414</c:v>
                </c:pt>
                <c:pt idx="3266">
                  <c:v>11.6863</c:v>
                </c:pt>
                <c:pt idx="3267">
                  <c:v>20.1873</c:v>
                </c:pt>
                <c:pt idx="3268">
                  <c:v>12.7168</c:v>
                </c:pt>
                <c:pt idx="3269">
                  <c:v>8.8267</c:v>
                </c:pt>
                <c:pt idx="3270">
                  <c:v>10.5243</c:v>
                </c:pt>
                <c:pt idx="3271">
                  <c:v>11.5845</c:v>
                </c:pt>
                <c:pt idx="3272">
                  <c:v>9.577</c:v>
                </c:pt>
                <c:pt idx="3273">
                  <c:v>19.8933</c:v>
                </c:pt>
                <c:pt idx="3274">
                  <c:v>24.0927</c:v>
                </c:pt>
                <c:pt idx="3275">
                  <c:v>21.4289</c:v>
                </c:pt>
                <c:pt idx="3276">
                  <c:v>9.401900000000001</c:v>
                </c:pt>
                <c:pt idx="3277">
                  <c:v>16.76889999999998</c:v>
                </c:pt>
                <c:pt idx="3278">
                  <c:v>14.1725</c:v>
                </c:pt>
                <c:pt idx="3279">
                  <c:v>11.3797</c:v>
                </c:pt>
                <c:pt idx="3280">
                  <c:v>9.6243</c:v>
                </c:pt>
                <c:pt idx="3281">
                  <c:v>10.6301</c:v>
                </c:pt>
                <c:pt idx="3282">
                  <c:v>23.3351</c:v>
                </c:pt>
                <c:pt idx="3283">
                  <c:v>16.7847</c:v>
                </c:pt>
                <c:pt idx="3284">
                  <c:v>17.7092</c:v>
                </c:pt>
                <c:pt idx="3285">
                  <c:v>17.4147</c:v>
                </c:pt>
                <c:pt idx="3286">
                  <c:v>11.4038</c:v>
                </c:pt>
                <c:pt idx="3287">
                  <c:v>25.3389</c:v>
                </c:pt>
                <c:pt idx="3288">
                  <c:v>9.4679</c:v>
                </c:pt>
                <c:pt idx="3289">
                  <c:v>19.16</c:v>
                </c:pt>
                <c:pt idx="3290">
                  <c:v>16.9115</c:v>
                </c:pt>
                <c:pt idx="3291">
                  <c:v>15.9719</c:v>
                </c:pt>
                <c:pt idx="3292">
                  <c:v>17.2819</c:v>
                </c:pt>
                <c:pt idx="3293">
                  <c:v>7.162399999999998</c:v>
                </c:pt>
                <c:pt idx="3294">
                  <c:v>18.2843</c:v>
                </c:pt>
                <c:pt idx="3295">
                  <c:v>16.7429</c:v>
                </c:pt>
                <c:pt idx="3296">
                  <c:v>10.7534</c:v>
                </c:pt>
                <c:pt idx="3297">
                  <c:v>15.4077</c:v>
                </c:pt>
                <c:pt idx="3298">
                  <c:v>16.4492</c:v>
                </c:pt>
                <c:pt idx="3299">
                  <c:v>9.2654</c:v>
                </c:pt>
                <c:pt idx="3300">
                  <c:v>19.75059999999998</c:v>
                </c:pt>
                <c:pt idx="3301">
                  <c:v>20.33759999999999</c:v>
                </c:pt>
                <c:pt idx="3302">
                  <c:v>14.9173</c:v>
                </c:pt>
                <c:pt idx="3303">
                  <c:v>10.2676</c:v>
                </c:pt>
                <c:pt idx="3304">
                  <c:v>12.9366</c:v>
                </c:pt>
                <c:pt idx="3305">
                  <c:v>12.5167</c:v>
                </c:pt>
                <c:pt idx="3306">
                  <c:v>14.532</c:v>
                </c:pt>
                <c:pt idx="3307">
                  <c:v>11.1355</c:v>
                </c:pt>
                <c:pt idx="3308">
                  <c:v>16.92559999999998</c:v>
                </c:pt>
                <c:pt idx="3309">
                  <c:v>18.09219999999998</c:v>
                </c:pt>
                <c:pt idx="3310">
                  <c:v>10.3918</c:v>
                </c:pt>
                <c:pt idx="3311">
                  <c:v>17.6442</c:v>
                </c:pt>
                <c:pt idx="3312">
                  <c:v>16.0859</c:v>
                </c:pt>
                <c:pt idx="3313">
                  <c:v>22.0125</c:v>
                </c:pt>
                <c:pt idx="3314">
                  <c:v>13.4702</c:v>
                </c:pt>
                <c:pt idx="3315">
                  <c:v>17.4499</c:v>
                </c:pt>
                <c:pt idx="3316">
                  <c:v>15.0231</c:v>
                </c:pt>
                <c:pt idx="3317">
                  <c:v>17.82400000000001</c:v>
                </c:pt>
                <c:pt idx="3318">
                  <c:v>20.3232</c:v>
                </c:pt>
                <c:pt idx="3319">
                  <c:v>18.3096</c:v>
                </c:pt>
                <c:pt idx="3320">
                  <c:v>25.7517</c:v>
                </c:pt>
                <c:pt idx="3321">
                  <c:v>10.6747</c:v>
                </c:pt>
                <c:pt idx="3322">
                  <c:v>10.1709</c:v>
                </c:pt>
                <c:pt idx="3323">
                  <c:v>18.307</c:v>
                </c:pt>
                <c:pt idx="3324">
                  <c:v>17.2784</c:v>
                </c:pt>
                <c:pt idx="3325">
                  <c:v>18.3121</c:v>
                </c:pt>
                <c:pt idx="3326">
                  <c:v>20.0417</c:v>
                </c:pt>
                <c:pt idx="3327">
                  <c:v>11.1274</c:v>
                </c:pt>
                <c:pt idx="3328">
                  <c:v>11.9012</c:v>
                </c:pt>
                <c:pt idx="3329">
                  <c:v>24.2074</c:v>
                </c:pt>
                <c:pt idx="3330">
                  <c:v>21.78869999999998</c:v>
                </c:pt>
                <c:pt idx="3331">
                  <c:v>12.9378</c:v>
                </c:pt>
                <c:pt idx="3332">
                  <c:v>23.497</c:v>
                </c:pt>
                <c:pt idx="3333">
                  <c:v>13.9954</c:v>
                </c:pt>
                <c:pt idx="3334">
                  <c:v>18.0291</c:v>
                </c:pt>
                <c:pt idx="3335">
                  <c:v>19.47019999999998</c:v>
                </c:pt>
                <c:pt idx="3336">
                  <c:v>17.3476</c:v>
                </c:pt>
                <c:pt idx="3337">
                  <c:v>20.3307</c:v>
                </c:pt>
                <c:pt idx="3338">
                  <c:v>14.328</c:v>
                </c:pt>
                <c:pt idx="3339">
                  <c:v>11.5075</c:v>
                </c:pt>
                <c:pt idx="3340">
                  <c:v>9.3315</c:v>
                </c:pt>
                <c:pt idx="3341">
                  <c:v>21.8949</c:v>
                </c:pt>
                <c:pt idx="3342">
                  <c:v>14.9424</c:v>
                </c:pt>
                <c:pt idx="3343">
                  <c:v>19.7804</c:v>
                </c:pt>
                <c:pt idx="3344">
                  <c:v>10.4121</c:v>
                </c:pt>
                <c:pt idx="3345">
                  <c:v>12.7475</c:v>
                </c:pt>
                <c:pt idx="3346">
                  <c:v>13.0835</c:v>
                </c:pt>
                <c:pt idx="3347">
                  <c:v>9.024700000000001</c:v>
                </c:pt>
                <c:pt idx="3348">
                  <c:v>13.2249</c:v>
                </c:pt>
                <c:pt idx="3349">
                  <c:v>15.1737</c:v>
                </c:pt>
                <c:pt idx="3350">
                  <c:v>14.9378</c:v>
                </c:pt>
                <c:pt idx="3351">
                  <c:v>11.5619</c:v>
                </c:pt>
                <c:pt idx="3352">
                  <c:v>15.2371</c:v>
                </c:pt>
                <c:pt idx="3353">
                  <c:v>11.6295</c:v>
                </c:pt>
                <c:pt idx="3354">
                  <c:v>14.2795</c:v>
                </c:pt>
                <c:pt idx="3355">
                  <c:v>16.4843</c:v>
                </c:pt>
                <c:pt idx="3356">
                  <c:v>14.9592</c:v>
                </c:pt>
                <c:pt idx="3357">
                  <c:v>27.2421</c:v>
                </c:pt>
                <c:pt idx="3358">
                  <c:v>19.3847</c:v>
                </c:pt>
                <c:pt idx="3359">
                  <c:v>14.3538</c:v>
                </c:pt>
                <c:pt idx="3360">
                  <c:v>12.2613</c:v>
                </c:pt>
                <c:pt idx="3361">
                  <c:v>15.2854</c:v>
                </c:pt>
                <c:pt idx="3362">
                  <c:v>16.3877</c:v>
                </c:pt>
                <c:pt idx="3363">
                  <c:v>16.3059</c:v>
                </c:pt>
                <c:pt idx="3364">
                  <c:v>18.0013</c:v>
                </c:pt>
                <c:pt idx="3365">
                  <c:v>12.0792</c:v>
                </c:pt>
                <c:pt idx="3366">
                  <c:v>14.3375</c:v>
                </c:pt>
                <c:pt idx="3367">
                  <c:v>14.5396</c:v>
                </c:pt>
                <c:pt idx="3368">
                  <c:v>25.7277</c:v>
                </c:pt>
                <c:pt idx="3369">
                  <c:v>13.2171</c:v>
                </c:pt>
                <c:pt idx="3370">
                  <c:v>16.0376</c:v>
                </c:pt>
                <c:pt idx="3371">
                  <c:v>14.6314</c:v>
                </c:pt>
                <c:pt idx="3372">
                  <c:v>25.2843</c:v>
                </c:pt>
                <c:pt idx="3373">
                  <c:v>14.7947</c:v>
                </c:pt>
                <c:pt idx="3374">
                  <c:v>8.8459</c:v>
                </c:pt>
                <c:pt idx="3375">
                  <c:v>18.9497</c:v>
                </c:pt>
                <c:pt idx="3376">
                  <c:v>16.04489999999999</c:v>
                </c:pt>
                <c:pt idx="3377">
                  <c:v>20.4521</c:v>
                </c:pt>
                <c:pt idx="3378">
                  <c:v>5.0566</c:v>
                </c:pt>
                <c:pt idx="3379">
                  <c:v>11.9998</c:v>
                </c:pt>
                <c:pt idx="3380">
                  <c:v>23.508</c:v>
                </c:pt>
                <c:pt idx="3381">
                  <c:v>6.7916</c:v>
                </c:pt>
                <c:pt idx="3382">
                  <c:v>20.78239999999998</c:v>
                </c:pt>
                <c:pt idx="3383">
                  <c:v>16.6936</c:v>
                </c:pt>
                <c:pt idx="3384">
                  <c:v>30.36199999999999</c:v>
                </c:pt>
                <c:pt idx="3385">
                  <c:v>19.0207</c:v>
                </c:pt>
                <c:pt idx="3386">
                  <c:v>10.1722</c:v>
                </c:pt>
                <c:pt idx="3387">
                  <c:v>13.0487</c:v>
                </c:pt>
                <c:pt idx="3388">
                  <c:v>7.4809</c:v>
                </c:pt>
                <c:pt idx="3389">
                  <c:v>19.32090000000001</c:v>
                </c:pt>
                <c:pt idx="3390">
                  <c:v>10.4889</c:v>
                </c:pt>
                <c:pt idx="3391">
                  <c:v>12.5838</c:v>
                </c:pt>
                <c:pt idx="3392">
                  <c:v>15.9774</c:v>
                </c:pt>
                <c:pt idx="3393">
                  <c:v>17.23400000000001</c:v>
                </c:pt>
                <c:pt idx="3394">
                  <c:v>15.962</c:v>
                </c:pt>
                <c:pt idx="3395">
                  <c:v>21.16229999999998</c:v>
                </c:pt>
                <c:pt idx="3396">
                  <c:v>15.299</c:v>
                </c:pt>
                <c:pt idx="3397">
                  <c:v>11.7385</c:v>
                </c:pt>
                <c:pt idx="3398">
                  <c:v>11.5043</c:v>
                </c:pt>
                <c:pt idx="3399">
                  <c:v>11.8898</c:v>
                </c:pt>
                <c:pt idx="3400">
                  <c:v>13.7268</c:v>
                </c:pt>
                <c:pt idx="3401">
                  <c:v>12.591</c:v>
                </c:pt>
                <c:pt idx="3402">
                  <c:v>18.4876</c:v>
                </c:pt>
                <c:pt idx="3403">
                  <c:v>14.3464</c:v>
                </c:pt>
                <c:pt idx="3404">
                  <c:v>15.2138</c:v>
                </c:pt>
                <c:pt idx="3405">
                  <c:v>23.2086</c:v>
                </c:pt>
                <c:pt idx="3406">
                  <c:v>20.6292</c:v>
                </c:pt>
                <c:pt idx="3407">
                  <c:v>18.86039999999998</c:v>
                </c:pt>
                <c:pt idx="3408">
                  <c:v>7.117799999999998</c:v>
                </c:pt>
                <c:pt idx="3409">
                  <c:v>22.2683</c:v>
                </c:pt>
                <c:pt idx="3410">
                  <c:v>11.34</c:v>
                </c:pt>
                <c:pt idx="3411">
                  <c:v>17.1671</c:v>
                </c:pt>
                <c:pt idx="3412">
                  <c:v>23.8135</c:v>
                </c:pt>
                <c:pt idx="3413">
                  <c:v>13.8186</c:v>
                </c:pt>
                <c:pt idx="3414">
                  <c:v>12.7414</c:v>
                </c:pt>
                <c:pt idx="3415">
                  <c:v>14.2444</c:v>
                </c:pt>
                <c:pt idx="3416">
                  <c:v>18.235</c:v>
                </c:pt>
                <c:pt idx="3417">
                  <c:v>19.3066</c:v>
                </c:pt>
                <c:pt idx="3418">
                  <c:v>17.8729</c:v>
                </c:pt>
                <c:pt idx="3419">
                  <c:v>7.636</c:v>
                </c:pt>
                <c:pt idx="3420">
                  <c:v>7.1343</c:v>
                </c:pt>
                <c:pt idx="3421">
                  <c:v>14.5726</c:v>
                </c:pt>
                <c:pt idx="3422">
                  <c:v>16.9402</c:v>
                </c:pt>
                <c:pt idx="3423">
                  <c:v>14.2042</c:v>
                </c:pt>
                <c:pt idx="3424">
                  <c:v>20.9786</c:v>
                </c:pt>
                <c:pt idx="3425">
                  <c:v>12.295</c:v>
                </c:pt>
                <c:pt idx="3426">
                  <c:v>15.4705</c:v>
                </c:pt>
                <c:pt idx="3427">
                  <c:v>8.3374</c:v>
                </c:pt>
                <c:pt idx="3428">
                  <c:v>14.0347</c:v>
                </c:pt>
                <c:pt idx="3429">
                  <c:v>23.8353</c:v>
                </c:pt>
                <c:pt idx="3430">
                  <c:v>12.0787</c:v>
                </c:pt>
                <c:pt idx="3431">
                  <c:v>16.56619999999998</c:v>
                </c:pt>
                <c:pt idx="3432">
                  <c:v>21.66229999999998</c:v>
                </c:pt>
                <c:pt idx="3433">
                  <c:v>13.9207</c:v>
                </c:pt>
                <c:pt idx="3434">
                  <c:v>20.4803</c:v>
                </c:pt>
                <c:pt idx="3435">
                  <c:v>18.998</c:v>
                </c:pt>
                <c:pt idx="3436">
                  <c:v>11.2421</c:v>
                </c:pt>
                <c:pt idx="3437">
                  <c:v>21.816</c:v>
                </c:pt>
                <c:pt idx="3438">
                  <c:v>19.5935</c:v>
                </c:pt>
                <c:pt idx="3439">
                  <c:v>13.5661</c:v>
                </c:pt>
                <c:pt idx="3440">
                  <c:v>28.49299999999998</c:v>
                </c:pt>
                <c:pt idx="3441">
                  <c:v>10.7139</c:v>
                </c:pt>
                <c:pt idx="3442">
                  <c:v>12.4356</c:v>
                </c:pt>
                <c:pt idx="3443">
                  <c:v>13.7587</c:v>
                </c:pt>
                <c:pt idx="3444">
                  <c:v>17.5993</c:v>
                </c:pt>
                <c:pt idx="3445">
                  <c:v>10.9916</c:v>
                </c:pt>
                <c:pt idx="3446">
                  <c:v>14.5606</c:v>
                </c:pt>
                <c:pt idx="3447">
                  <c:v>17.8296</c:v>
                </c:pt>
                <c:pt idx="3448">
                  <c:v>13.9866</c:v>
                </c:pt>
                <c:pt idx="3449">
                  <c:v>10.2435</c:v>
                </c:pt>
                <c:pt idx="3450">
                  <c:v>23.5782</c:v>
                </c:pt>
                <c:pt idx="3451">
                  <c:v>12.1709</c:v>
                </c:pt>
                <c:pt idx="3452">
                  <c:v>19.6458</c:v>
                </c:pt>
                <c:pt idx="3453">
                  <c:v>17.1476</c:v>
                </c:pt>
                <c:pt idx="3454">
                  <c:v>21.1864</c:v>
                </c:pt>
                <c:pt idx="3455">
                  <c:v>20.3197</c:v>
                </c:pt>
                <c:pt idx="3456">
                  <c:v>9.157800000000003</c:v>
                </c:pt>
                <c:pt idx="3457">
                  <c:v>7.88</c:v>
                </c:pt>
                <c:pt idx="3458">
                  <c:v>14.3209</c:v>
                </c:pt>
                <c:pt idx="3459">
                  <c:v>14.0701</c:v>
                </c:pt>
                <c:pt idx="3460">
                  <c:v>17.6404</c:v>
                </c:pt>
                <c:pt idx="3461">
                  <c:v>17.1965</c:v>
                </c:pt>
                <c:pt idx="3462">
                  <c:v>25.4774</c:v>
                </c:pt>
                <c:pt idx="3463">
                  <c:v>22.58599999999998</c:v>
                </c:pt>
                <c:pt idx="3464">
                  <c:v>20.24569999999998</c:v>
                </c:pt>
                <c:pt idx="3465">
                  <c:v>13.6708</c:v>
                </c:pt>
                <c:pt idx="3466">
                  <c:v>17.6667</c:v>
                </c:pt>
                <c:pt idx="3467">
                  <c:v>15.3072</c:v>
                </c:pt>
                <c:pt idx="3468">
                  <c:v>11.0897</c:v>
                </c:pt>
                <c:pt idx="3469">
                  <c:v>23.7305</c:v>
                </c:pt>
                <c:pt idx="3470">
                  <c:v>22.1248</c:v>
                </c:pt>
                <c:pt idx="3471">
                  <c:v>11.1066</c:v>
                </c:pt>
                <c:pt idx="3472">
                  <c:v>15.9681</c:v>
                </c:pt>
                <c:pt idx="3473">
                  <c:v>14.1541</c:v>
                </c:pt>
                <c:pt idx="3474">
                  <c:v>9.975100000000002</c:v>
                </c:pt>
                <c:pt idx="3475">
                  <c:v>15.9615</c:v>
                </c:pt>
                <c:pt idx="3476">
                  <c:v>18.7078</c:v>
                </c:pt>
                <c:pt idx="3477">
                  <c:v>10.6692</c:v>
                </c:pt>
                <c:pt idx="3478">
                  <c:v>11.0638</c:v>
                </c:pt>
                <c:pt idx="3479">
                  <c:v>20.1767</c:v>
                </c:pt>
                <c:pt idx="3480">
                  <c:v>14.0517</c:v>
                </c:pt>
                <c:pt idx="3481">
                  <c:v>20.7204</c:v>
                </c:pt>
                <c:pt idx="3482">
                  <c:v>12.6632</c:v>
                </c:pt>
                <c:pt idx="3483">
                  <c:v>20.6442</c:v>
                </c:pt>
                <c:pt idx="3484">
                  <c:v>12.8957</c:v>
                </c:pt>
                <c:pt idx="3485">
                  <c:v>7.3822</c:v>
                </c:pt>
                <c:pt idx="3486">
                  <c:v>10.9474</c:v>
                </c:pt>
                <c:pt idx="3487">
                  <c:v>15.0165</c:v>
                </c:pt>
                <c:pt idx="3488">
                  <c:v>13.7296</c:v>
                </c:pt>
                <c:pt idx="3489">
                  <c:v>9.9494</c:v>
                </c:pt>
                <c:pt idx="3490">
                  <c:v>24.3599</c:v>
                </c:pt>
                <c:pt idx="3491">
                  <c:v>13.8788</c:v>
                </c:pt>
                <c:pt idx="3492">
                  <c:v>12.0928</c:v>
                </c:pt>
                <c:pt idx="3493">
                  <c:v>18.6553</c:v>
                </c:pt>
                <c:pt idx="3494">
                  <c:v>20.8732</c:v>
                </c:pt>
                <c:pt idx="3495">
                  <c:v>13.2394</c:v>
                </c:pt>
                <c:pt idx="3496">
                  <c:v>17.48379999999998</c:v>
                </c:pt>
                <c:pt idx="3497">
                  <c:v>14.0271</c:v>
                </c:pt>
                <c:pt idx="3498">
                  <c:v>16.4459</c:v>
                </c:pt>
                <c:pt idx="3499">
                  <c:v>8.337900000000001</c:v>
                </c:pt>
                <c:pt idx="3500">
                  <c:v>14.5095</c:v>
                </c:pt>
                <c:pt idx="3501">
                  <c:v>21.762</c:v>
                </c:pt>
                <c:pt idx="3502">
                  <c:v>20.2276</c:v>
                </c:pt>
                <c:pt idx="3503">
                  <c:v>9.142</c:v>
                </c:pt>
                <c:pt idx="3504">
                  <c:v>16.2958</c:v>
                </c:pt>
                <c:pt idx="3505">
                  <c:v>19.6542</c:v>
                </c:pt>
                <c:pt idx="3506">
                  <c:v>18.9175</c:v>
                </c:pt>
                <c:pt idx="3507">
                  <c:v>10.4959</c:v>
                </c:pt>
                <c:pt idx="3508">
                  <c:v>29.1544</c:v>
                </c:pt>
                <c:pt idx="3509">
                  <c:v>15.8262</c:v>
                </c:pt>
                <c:pt idx="3510">
                  <c:v>10.3163</c:v>
                </c:pt>
                <c:pt idx="3511">
                  <c:v>22.0163</c:v>
                </c:pt>
                <c:pt idx="3512">
                  <c:v>16.4155</c:v>
                </c:pt>
                <c:pt idx="3513">
                  <c:v>21.4644</c:v>
                </c:pt>
                <c:pt idx="3514">
                  <c:v>19.2632</c:v>
                </c:pt>
                <c:pt idx="3515">
                  <c:v>19.7264</c:v>
                </c:pt>
                <c:pt idx="3516">
                  <c:v>16.5838</c:v>
                </c:pt>
                <c:pt idx="3517">
                  <c:v>17.37740000000001</c:v>
                </c:pt>
                <c:pt idx="3518">
                  <c:v>15.5936</c:v>
                </c:pt>
                <c:pt idx="3519">
                  <c:v>20.933</c:v>
                </c:pt>
                <c:pt idx="3520">
                  <c:v>15.2868</c:v>
                </c:pt>
                <c:pt idx="3521">
                  <c:v>13.0312</c:v>
                </c:pt>
                <c:pt idx="3522">
                  <c:v>16.60889999999999</c:v>
                </c:pt>
                <c:pt idx="3523">
                  <c:v>19.0109</c:v>
                </c:pt>
                <c:pt idx="3524">
                  <c:v>24.1191</c:v>
                </c:pt>
                <c:pt idx="3525">
                  <c:v>14.45</c:v>
                </c:pt>
                <c:pt idx="3526">
                  <c:v>15.2475</c:v>
                </c:pt>
                <c:pt idx="3527">
                  <c:v>20.8256</c:v>
                </c:pt>
                <c:pt idx="3528">
                  <c:v>18.3963</c:v>
                </c:pt>
                <c:pt idx="3529">
                  <c:v>14.3413</c:v>
                </c:pt>
                <c:pt idx="3530">
                  <c:v>14.9377</c:v>
                </c:pt>
                <c:pt idx="3531">
                  <c:v>11.579</c:v>
                </c:pt>
                <c:pt idx="3532">
                  <c:v>8.84</c:v>
                </c:pt>
                <c:pt idx="3533">
                  <c:v>15.5018</c:v>
                </c:pt>
                <c:pt idx="3534">
                  <c:v>10.0887</c:v>
                </c:pt>
                <c:pt idx="3535">
                  <c:v>18.76879999999998</c:v>
                </c:pt>
                <c:pt idx="3536">
                  <c:v>19.1309</c:v>
                </c:pt>
                <c:pt idx="3537">
                  <c:v>19.78419999999998</c:v>
                </c:pt>
                <c:pt idx="3538">
                  <c:v>18.6726</c:v>
                </c:pt>
                <c:pt idx="3539">
                  <c:v>13.3409</c:v>
                </c:pt>
                <c:pt idx="3540">
                  <c:v>7.7686</c:v>
                </c:pt>
                <c:pt idx="3541">
                  <c:v>15.9191</c:v>
                </c:pt>
                <c:pt idx="3542">
                  <c:v>7.6516</c:v>
                </c:pt>
                <c:pt idx="3543">
                  <c:v>14.5722</c:v>
                </c:pt>
                <c:pt idx="3544">
                  <c:v>19.2778</c:v>
                </c:pt>
                <c:pt idx="3545">
                  <c:v>13.8044</c:v>
                </c:pt>
                <c:pt idx="3546">
                  <c:v>13.7455</c:v>
                </c:pt>
                <c:pt idx="3547">
                  <c:v>11.7058</c:v>
                </c:pt>
                <c:pt idx="3548">
                  <c:v>14.9261</c:v>
                </c:pt>
                <c:pt idx="3549">
                  <c:v>16.0958</c:v>
                </c:pt>
                <c:pt idx="3550">
                  <c:v>12.0318</c:v>
                </c:pt>
                <c:pt idx="3551">
                  <c:v>13.1463</c:v>
                </c:pt>
                <c:pt idx="3552">
                  <c:v>15.7055</c:v>
                </c:pt>
                <c:pt idx="3553">
                  <c:v>15.07</c:v>
                </c:pt>
                <c:pt idx="3554">
                  <c:v>12.3363</c:v>
                </c:pt>
                <c:pt idx="3555">
                  <c:v>12.3747</c:v>
                </c:pt>
                <c:pt idx="3556">
                  <c:v>12.9351</c:v>
                </c:pt>
                <c:pt idx="3557">
                  <c:v>15.1936</c:v>
                </c:pt>
                <c:pt idx="3558">
                  <c:v>15.2271</c:v>
                </c:pt>
                <c:pt idx="3559">
                  <c:v>18.9832</c:v>
                </c:pt>
                <c:pt idx="3560">
                  <c:v>20.2877</c:v>
                </c:pt>
                <c:pt idx="3561">
                  <c:v>28.30859999999998</c:v>
                </c:pt>
                <c:pt idx="3562">
                  <c:v>23.8899</c:v>
                </c:pt>
                <c:pt idx="3563">
                  <c:v>15.2345</c:v>
                </c:pt>
                <c:pt idx="3564">
                  <c:v>14.4077</c:v>
                </c:pt>
                <c:pt idx="3565">
                  <c:v>22.98539999999998</c:v>
                </c:pt>
                <c:pt idx="3566">
                  <c:v>14.3415</c:v>
                </c:pt>
                <c:pt idx="3567">
                  <c:v>10.4333</c:v>
                </c:pt>
                <c:pt idx="3568">
                  <c:v>21.5595</c:v>
                </c:pt>
                <c:pt idx="3569">
                  <c:v>10.8099</c:v>
                </c:pt>
                <c:pt idx="3570">
                  <c:v>8.242100000000001</c:v>
                </c:pt>
                <c:pt idx="3571">
                  <c:v>13.5617</c:v>
                </c:pt>
                <c:pt idx="3572">
                  <c:v>14.0386</c:v>
                </c:pt>
                <c:pt idx="3573">
                  <c:v>19.48689999999998</c:v>
                </c:pt>
                <c:pt idx="3574">
                  <c:v>18.4217</c:v>
                </c:pt>
                <c:pt idx="3575">
                  <c:v>15.1557</c:v>
                </c:pt>
                <c:pt idx="3576">
                  <c:v>18.21719999999999</c:v>
                </c:pt>
                <c:pt idx="3577">
                  <c:v>19.2762</c:v>
                </c:pt>
                <c:pt idx="3578">
                  <c:v>17.5399</c:v>
                </c:pt>
                <c:pt idx="3579">
                  <c:v>22.8534</c:v>
                </c:pt>
                <c:pt idx="3580">
                  <c:v>14.9696</c:v>
                </c:pt>
                <c:pt idx="3581">
                  <c:v>12.7978</c:v>
                </c:pt>
                <c:pt idx="3582">
                  <c:v>16.21420000000001</c:v>
                </c:pt>
                <c:pt idx="3583">
                  <c:v>8.1634</c:v>
                </c:pt>
                <c:pt idx="3584">
                  <c:v>8.755500000000004</c:v>
                </c:pt>
                <c:pt idx="3585">
                  <c:v>14.6914</c:v>
                </c:pt>
                <c:pt idx="3586">
                  <c:v>19.6367</c:v>
                </c:pt>
                <c:pt idx="3587">
                  <c:v>19.727</c:v>
                </c:pt>
                <c:pt idx="3588">
                  <c:v>17.4065</c:v>
                </c:pt>
                <c:pt idx="3589">
                  <c:v>10.8213</c:v>
                </c:pt>
                <c:pt idx="3590">
                  <c:v>21.1461</c:v>
                </c:pt>
                <c:pt idx="3591">
                  <c:v>12.6775</c:v>
                </c:pt>
                <c:pt idx="3592">
                  <c:v>21.33</c:v>
                </c:pt>
                <c:pt idx="3593">
                  <c:v>16.7442</c:v>
                </c:pt>
                <c:pt idx="3594">
                  <c:v>19.1829</c:v>
                </c:pt>
                <c:pt idx="3595">
                  <c:v>15.962</c:v>
                </c:pt>
                <c:pt idx="3596">
                  <c:v>12.8956</c:v>
                </c:pt>
                <c:pt idx="3597">
                  <c:v>16.0014</c:v>
                </c:pt>
                <c:pt idx="3598">
                  <c:v>22.53</c:v>
                </c:pt>
                <c:pt idx="3599">
                  <c:v>14.1722</c:v>
                </c:pt>
                <c:pt idx="3600">
                  <c:v>15.3003</c:v>
                </c:pt>
                <c:pt idx="3601">
                  <c:v>13.7394</c:v>
                </c:pt>
                <c:pt idx="3602">
                  <c:v>21.0766</c:v>
                </c:pt>
                <c:pt idx="3603">
                  <c:v>17.62120000000001</c:v>
                </c:pt>
                <c:pt idx="3604">
                  <c:v>10.2054</c:v>
                </c:pt>
                <c:pt idx="3605">
                  <c:v>13.1046</c:v>
                </c:pt>
                <c:pt idx="3606">
                  <c:v>16.2378</c:v>
                </c:pt>
                <c:pt idx="3607">
                  <c:v>23.2197</c:v>
                </c:pt>
                <c:pt idx="3608">
                  <c:v>13.3733</c:v>
                </c:pt>
                <c:pt idx="3609">
                  <c:v>14.7379</c:v>
                </c:pt>
                <c:pt idx="3610">
                  <c:v>22.3846</c:v>
                </c:pt>
                <c:pt idx="3611">
                  <c:v>19.1855</c:v>
                </c:pt>
                <c:pt idx="3612">
                  <c:v>6.327899999999998</c:v>
                </c:pt>
                <c:pt idx="3613">
                  <c:v>14.9606</c:v>
                </c:pt>
                <c:pt idx="3614">
                  <c:v>19.2743</c:v>
                </c:pt>
                <c:pt idx="3615">
                  <c:v>17.6679</c:v>
                </c:pt>
                <c:pt idx="3616">
                  <c:v>17.2105</c:v>
                </c:pt>
                <c:pt idx="3617">
                  <c:v>16.13639999999999</c:v>
                </c:pt>
                <c:pt idx="3618">
                  <c:v>15.0774</c:v>
                </c:pt>
                <c:pt idx="3619">
                  <c:v>15.4217</c:v>
                </c:pt>
                <c:pt idx="3620">
                  <c:v>14.8781</c:v>
                </c:pt>
                <c:pt idx="3621">
                  <c:v>10.9853</c:v>
                </c:pt>
                <c:pt idx="3622">
                  <c:v>10.4722</c:v>
                </c:pt>
                <c:pt idx="3623">
                  <c:v>14.6998</c:v>
                </c:pt>
                <c:pt idx="3624">
                  <c:v>19.1828</c:v>
                </c:pt>
                <c:pt idx="3625">
                  <c:v>12.6566</c:v>
                </c:pt>
                <c:pt idx="3626">
                  <c:v>15.0606</c:v>
                </c:pt>
                <c:pt idx="3627">
                  <c:v>17.1671</c:v>
                </c:pt>
                <c:pt idx="3628">
                  <c:v>16.5152</c:v>
                </c:pt>
                <c:pt idx="3629">
                  <c:v>15.5466</c:v>
                </c:pt>
                <c:pt idx="3630">
                  <c:v>8.657</c:v>
                </c:pt>
                <c:pt idx="3631">
                  <c:v>11.8802</c:v>
                </c:pt>
                <c:pt idx="3632">
                  <c:v>13.9359</c:v>
                </c:pt>
                <c:pt idx="3633">
                  <c:v>14.7131</c:v>
                </c:pt>
                <c:pt idx="3634">
                  <c:v>19.8188</c:v>
                </c:pt>
                <c:pt idx="3635">
                  <c:v>12.3596</c:v>
                </c:pt>
                <c:pt idx="3636">
                  <c:v>14.4758</c:v>
                </c:pt>
                <c:pt idx="3637">
                  <c:v>8.546800000000001</c:v>
                </c:pt>
                <c:pt idx="3638">
                  <c:v>27.0339</c:v>
                </c:pt>
                <c:pt idx="3639">
                  <c:v>8.199800000000001</c:v>
                </c:pt>
                <c:pt idx="3640">
                  <c:v>9.410900000000001</c:v>
                </c:pt>
                <c:pt idx="3641">
                  <c:v>18.2104</c:v>
                </c:pt>
                <c:pt idx="3642">
                  <c:v>6.4956</c:v>
                </c:pt>
                <c:pt idx="3643">
                  <c:v>14.2541</c:v>
                </c:pt>
                <c:pt idx="3644">
                  <c:v>15.0173</c:v>
                </c:pt>
                <c:pt idx="3645">
                  <c:v>20.6437</c:v>
                </c:pt>
                <c:pt idx="3646">
                  <c:v>18.9567</c:v>
                </c:pt>
                <c:pt idx="3647">
                  <c:v>14.4575</c:v>
                </c:pt>
                <c:pt idx="3648">
                  <c:v>13.9392</c:v>
                </c:pt>
                <c:pt idx="3649">
                  <c:v>17.3366</c:v>
                </c:pt>
                <c:pt idx="3650">
                  <c:v>29.8551</c:v>
                </c:pt>
                <c:pt idx="3651">
                  <c:v>24.3502</c:v>
                </c:pt>
                <c:pt idx="3652">
                  <c:v>9.468200000000001</c:v>
                </c:pt>
                <c:pt idx="3653">
                  <c:v>14.5376</c:v>
                </c:pt>
                <c:pt idx="3654">
                  <c:v>19.2702</c:v>
                </c:pt>
                <c:pt idx="3655">
                  <c:v>18.8035</c:v>
                </c:pt>
                <c:pt idx="3656">
                  <c:v>21.0689</c:v>
                </c:pt>
                <c:pt idx="3657">
                  <c:v>18.52209999999998</c:v>
                </c:pt>
                <c:pt idx="3658">
                  <c:v>18.1528</c:v>
                </c:pt>
                <c:pt idx="3659">
                  <c:v>15.0612</c:v>
                </c:pt>
                <c:pt idx="3660">
                  <c:v>9.1843</c:v>
                </c:pt>
                <c:pt idx="3661">
                  <c:v>12.4144</c:v>
                </c:pt>
                <c:pt idx="3662">
                  <c:v>20.4908</c:v>
                </c:pt>
                <c:pt idx="3663">
                  <c:v>9.392</c:v>
                </c:pt>
                <c:pt idx="3664">
                  <c:v>10.495</c:v>
                </c:pt>
                <c:pt idx="3665">
                  <c:v>20.9019</c:v>
                </c:pt>
                <c:pt idx="3666">
                  <c:v>18.84</c:v>
                </c:pt>
                <c:pt idx="3667">
                  <c:v>18.08579999999998</c:v>
                </c:pt>
                <c:pt idx="3668">
                  <c:v>13.7492</c:v>
                </c:pt>
                <c:pt idx="3669">
                  <c:v>10.608</c:v>
                </c:pt>
                <c:pt idx="3670">
                  <c:v>11.1541</c:v>
                </c:pt>
                <c:pt idx="3671">
                  <c:v>10.2911</c:v>
                </c:pt>
                <c:pt idx="3672">
                  <c:v>14.8571</c:v>
                </c:pt>
                <c:pt idx="3673">
                  <c:v>15.632</c:v>
                </c:pt>
                <c:pt idx="3674">
                  <c:v>8.846200000000001</c:v>
                </c:pt>
                <c:pt idx="3675">
                  <c:v>9.5648</c:v>
                </c:pt>
                <c:pt idx="3676">
                  <c:v>16.48059999999998</c:v>
                </c:pt>
                <c:pt idx="3677">
                  <c:v>18.0142</c:v>
                </c:pt>
                <c:pt idx="3678">
                  <c:v>23.2082</c:v>
                </c:pt>
                <c:pt idx="3679">
                  <c:v>11.2192</c:v>
                </c:pt>
                <c:pt idx="3680">
                  <c:v>15.9087</c:v>
                </c:pt>
                <c:pt idx="3681">
                  <c:v>20.1932</c:v>
                </c:pt>
                <c:pt idx="3682">
                  <c:v>19.2152</c:v>
                </c:pt>
                <c:pt idx="3683">
                  <c:v>8.8148</c:v>
                </c:pt>
                <c:pt idx="3684">
                  <c:v>15.8876</c:v>
                </c:pt>
                <c:pt idx="3685">
                  <c:v>8.4336</c:v>
                </c:pt>
                <c:pt idx="3686">
                  <c:v>23.28869999999998</c:v>
                </c:pt>
                <c:pt idx="3687">
                  <c:v>22.0909</c:v>
                </c:pt>
                <c:pt idx="3688">
                  <c:v>14.0732</c:v>
                </c:pt>
                <c:pt idx="3689">
                  <c:v>20.2959</c:v>
                </c:pt>
                <c:pt idx="3690">
                  <c:v>18.0885</c:v>
                </c:pt>
                <c:pt idx="3691">
                  <c:v>10.626</c:v>
                </c:pt>
                <c:pt idx="3692">
                  <c:v>18.6569</c:v>
                </c:pt>
                <c:pt idx="3693">
                  <c:v>19.1587</c:v>
                </c:pt>
                <c:pt idx="3694">
                  <c:v>12.179</c:v>
                </c:pt>
                <c:pt idx="3695">
                  <c:v>22.1691</c:v>
                </c:pt>
                <c:pt idx="3696">
                  <c:v>13.9014</c:v>
                </c:pt>
                <c:pt idx="3697">
                  <c:v>28.3572</c:v>
                </c:pt>
                <c:pt idx="3698">
                  <c:v>17.079</c:v>
                </c:pt>
                <c:pt idx="3699">
                  <c:v>16.4374</c:v>
                </c:pt>
                <c:pt idx="3700">
                  <c:v>17.98969999999998</c:v>
                </c:pt>
                <c:pt idx="3701">
                  <c:v>23.3974</c:v>
                </c:pt>
                <c:pt idx="3702">
                  <c:v>12.5815</c:v>
                </c:pt>
                <c:pt idx="3703">
                  <c:v>12.7865</c:v>
                </c:pt>
                <c:pt idx="3704">
                  <c:v>9.484300000000001</c:v>
                </c:pt>
                <c:pt idx="3705">
                  <c:v>10.6793</c:v>
                </c:pt>
                <c:pt idx="3706">
                  <c:v>10.6804</c:v>
                </c:pt>
                <c:pt idx="3707">
                  <c:v>25.5367</c:v>
                </c:pt>
                <c:pt idx="3708">
                  <c:v>10.5705</c:v>
                </c:pt>
                <c:pt idx="3709">
                  <c:v>6.4957</c:v>
                </c:pt>
                <c:pt idx="3710">
                  <c:v>13.4505</c:v>
                </c:pt>
                <c:pt idx="3711">
                  <c:v>15.2648</c:v>
                </c:pt>
                <c:pt idx="3712">
                  <c:v>21.337</c:v>
                </c:pt>
                <c:pt idx="3713">
                  <c:v>19.3936</c:v>
                </c:pt>
                <c:pt idx="3714">
                  <c:v>16.1163</c:v>
                </c:pt>
                <c:pt idx="3715">
                  <c:v>18.994</c:v>
                </c:pt>
                <c:pt idx="3716">
                  <c:v>11.7152</c:v>
                </c:pt>
                <c:pt idx="3717">
                  <c:v>9.0311</c:v>
                </c:pt>
                <c:pt idx="3718">
                  <c:v>21.3904</c:v>
                </c:pt>
                <c:pt idx="3719">
                  <c:v>8.5866</c:v>
                </c:pt>
                <c:pt idx="3720">
                  <c:v>9.2889</c:v>
                </c:pt>
                <c:pt idx="3721">
                  <c:v>16.181</c:v>
                </c:pt>
                <c:pt idx="3722">
                  <c:v>17.4996</c:v>
                </c:pt>
                <c:pt idx="3723">
                  <c:v>23.7832</c:v>
                </c:pt>
                <c:pt idx="3724">
                  <c:v>13.3928</c:v>
                </c:pt>
                <c:pt idx="3725">
                  <c:v>15.1516</c:v>
                </c:pt>
                <c:pt idx="3726">
                  <c:v>28.0948</c:v>
                </c:pt>
                <c:pt idx="3727">
                  <c:v>7.8748</c:v>
                </c:pt>
                <c:pt idx="3728">
                  <c:v>9.887300000000001</c:v>
                </c:pt>
                <c:pt idx="3729">
                  <c:v>19.6979</c:v>
                </c:pt>
                <c:pt idx="3730">
                  <c:v>16.7898</c:v>
                </c:pt>
                <c:pt idx="3731">
                  <c:v>17.439</c:v>
                </c:pt>
                <c:pt idx="3732">
                  <c:v>9.4791</c:v>
                </c:pt>
                <c:pt idx="3733">
                  <c:v>11.043</c:v>
                </c:pt>
                <c:pt idx="3734">
                  <c:v>16.7167</c:v>
                </c:pt>
                <c:pt idx="3735">
                  <c:v>17.5315</c:v>
                </c:pt>
                <c:pt idx="3736">
                  <c:v>19.3478</c:v>
                </c:pt>
                <c:pt idx="3737">
                  <c:v>14.9527</c:v>
                </c:pt>
                <c:pt idx="3738">
                  <c:v>16.4644</c:v>
                </c:pt>
                <c:pt idx="3739">
                  <c:v>16.625</c:v>
                </c:pt>
                <c:pt idx="3740">
                  <c:v>10.3232</c:v>
                </c:pt>
                <c:pt idx="3741">
                  <c:v>13.1854</c:v>
                </c:pt>
                <c:pt idx="3742">
                  <c:v>12.2244</c:v>
                </c:pt>
                <c:pt idx="3743">
                  <c:v>15.6019</c:v>
                </c:pt>
                <c:pt idx="3744">
                  <c:v>13.806</c:v>
                </c:pt>
                <c:pt idx="3745">
                  <c:v>22.627</c:v>
                </c:pt>
                <c:pt idx="3746">
                  <c:v>14.2561</c:v>
                </c:pt>
                <c:pt idx="3747">
                  <c:v>12.6381</c:v>
                </c:pt>
                <c:pt idx="3748">
                  <c:v>14.0228</c:v>
                </c:pt>
                <c:pt idx="3749">
                  <c:v>17.3872</c:v>
                </c:pt>
                <c:pt idx="3750">
                  <c:v>14.1539</c:v>
                </c:pt>
                <c:pt idx="3751">
                  <c:v>13.2562</c:v>
                </c:pt>
                <c:pt idx="3752">
                  <c:v>18.7906</c:v>
                </c:pt>
                <c:pt idx="3753">
                  <c:v>14.7314</c:v>
                </c:pt>
                <c:pt idx="3754">
                  <c:v>13.6168</c:v>
                </c:pt>
                <c:pt idx="3755">
                  <c:v>22.4369</c:v>
                </c:pt>
                <c:pt idx="3756">
                  <c:v>11.5896</c:v>
                </c:pt>
                <c:pt idx="3757">
                  <c:v>15.7695</c:v>
                </c:pt>
                <c:pt idx="3758">
                  <c:v>13.3471</c:v>
                </c:pt>
                <c:pt idx="3759">
                  <c:v>7.525899999999998</c:v>
                </c:pt>
                <c:pt idx="3760">
                  <c:v>13.3274</c:v>
                </c:pt>
                <c:pt idx="3761">
                  <c:v>8.697900000000001</c:v>
                </c:pt>
                <c:pt idx="3762">
                  <c:v>22.6579</c:v>
                </c:pt>
                <c:pt idx="3763">
                  <c:v>20.91079999999998</c:v>
                </c:pt>
                <c:pt idx="3764">
                  <c:v>17.405</c:v>
                </c:pt>
                <c:pt idx="3765">
                  <c:v>19.939</c:v>
                </c:pt>
                <c:pt idx="3766">
                  <c:v>13.2496</c:v>
                </c:pt>
                <c:pt idx="3767">
                  <c:v>13.8596</c:v>
                </c:pt>
                <c:pt idx="3768">
                  <c:v>14.201</c:v>
                </c:pt>
                <c:pt idx="3769">
                  <c:v>13.8104</c:v>
                </c:pt>
                <c:pt idx="3770">
                  <c:v>15.3465</c:v>
                </c:pt>
                <c:pt idx="3771">
                  <c:v>17.0783</c:v>
                </c:pt>
                <c:pt idx="3772">
                  <c:v>17.3861</c:v>
                </c:pt>
                <c:pt idx="3773">
                  <c:v>11.1251</c:v>
                </c:pt>
                <c:pt idx="3774">
                  <c:v>15.5447</c:v>
                </c:pt>
                <c:pt idx="3775">
                  <c:v>10.7199</c:v>
                </c:pt>
                <c:pt idx="3776">
                  <c:v>16.31480000000001</c:v>
                </c:pt>
                <c:pt idx="3777">
                  <c:v>8.8481</c:v>
                </c:pt>
                <c:pt idx="3778">
                  <c:v>19.0177</c:v>
                </c:pt>
                <c:pt idx="3779">
                  <c:v>8.260300000000001</c:v>
                </c:pt>
                <c:pt idx="3780">
                  <c:v>10.9118</c:v>
                </c:pt>
                <c:pt idx="3781">
                  <c:v>21.3322</c:v>
                </c:pt>
                <c:pt idx="3782">
                  <c:v>18.3367</c:v>
                </c:pt>
                <c:pt idx="3783">
                  <c:v>13.9054</c:v>
                </c:pt>
                <c:pt idx="3784">
                  <c:v>12.2413</c:v>
                </c:pt>
                <c:pt idx="3785">
                  <c:v>10.0663</c:v>
                </c:pt>
                <c:pt idx="3786">
                  <c:v>17.65919999999999</c:v>
                </c:pt>
                <c:pt idx="3787">
                  <c:v>15.7941</c:v>
                </c:pt>
                <c:pt idx="3788">
                  <c:v>18.3232</c:v>
                </c:pt>
                <c:pt idx="3789">
                  <c:v>16.6514</c:v>
                </c:pt>
                <c:pt idx="3790">
                  <c:v>25.6315</c:v>
                </c:pt>
                <c:pt idx="3791">
                  <c:v>18.49309999999998</c:v>
                </c:pt>
                <c:pt idx="3792">
                  <c:v>10.2863</c:v>
                </c:pt>
                <c:pt idx="3793">
                  <c:v>14.3148</c:v>
                </c:pt>
                <c:pt idx="3794">
                  <c:v>17.2018</c:v>
                </c:pt>
                <c:pt idx="3795">
                  <c:v>6.7437</c:v>
                </c:pt>
                <c:pt idx="3796">
                  <c:v>10.8655</c:v>
                </c:pt>
                <c:pt idx="3797">
                  <c:v>8.5251</c:v>
                </c:pt>
                <c:pt idx="3798">
                  <c:v>11.174</c:v>
                </c:pt>
                <c:pt idx="3799">
                  <c:v>11.6582</c:v>
                </c:pt>
                <c:pt idx="3800">
                  <c:v>13.8098</c:v>
                </c:pt>
                <c:pt idx="3801">
                  <c:v>23.12730000000001</c:v>
                </c:pt>
                <c:pt idx="3802">
                  <c:v>19.8038</c:v>
                </c:pt>
                <c:pt idx="3803">
                  <c:v>12.777</c:v>
                </c:pt>
                <c:pt idx="3804">
                  <c:v>11.3717</c:v>
                </c:pt>
                <c:pt idx="3805">
                  <c:v>10.5797</c:v>
                </c:pt>
                <c:pt idx="3806">
                  <c:v>10.9313</c:v>
                </c:pt>
                <c:pt idx="3807">
                  <c:v>23.2056</c:v>
                </c:pt>
                <c:pt idx="3808">
                  <c:v>15.2743</c:v>
                </c:pt>
                <c:pt idx="3809">
                  <c:v>19.474</c:v>
                </c:pt>
                <c:pt idx="3810">
                  <c:v>19.21120000000001</c:v>
                </c:pt>
                <c:pt idx="3811">
                  <c:v>14.5812</c:v>
                </c:pt>
                <c:pt idx="3812">
                  <c:v>18.4817</c:v>
                </c:pt>
                <c:pt idx="3813">
                  <c:v>20.1635</c:v>
                </c:pt>
                <c:pt idx="3814">
                  <c:v>11.9265</c:v>
                </c:pt>
                <c:pt idx="3815">
                  <c:v>10.4297</c:v>
                </c:pt>
                <c:pt idx="3816">
                  <c:v>15.5633</c:v>
                </c:pt>
                <c:pt idx="3817">
                  <c:v>15.1112</c:v>
                </c:pt>
                <c:pt idx="3818">
                  <c:v>28.8851</c:v>
                </c:pt>
                <c:pt idx="3819">
                  <c:v>21.7623</c:v>
                </c:pt>
                <c:pt idx="3820">
                  <c:v>13.0668</c:v>
                </c:pt>
                <c:pt idx="3821">
                  <c:v>22.4133</c:v>
                </c:pt>
                <c:pt idx="3822">
                  <c:v>19.9406</c:v>
                </c:pt>
                <c:pt idx="3823">
                  <c:v>20.935</c:v>
                </c:pt>
                <c:pt idx="3824">
                  <c:v>8.349300000000001</c:v>
                </c:pt>
                <c:pt idx="3825">
                  <c:v>9.093200000000001</c:v>
                </c:pt>
                <c:pt idx="3826">
                  <c:v>15.7292</c:v>
                </c:pt>
                <c:pt idx="3827">
                  <c:v>16.7785</c:v>
                </c:pt>
                <c:pt idx="3828">
                  <c:v>16.10140000000001</c:v>
                </c:pt>
                <c:pt idx="3829">
                  <c:v>9.286300000000001</c:v>
                </c:pt>
                <c:pt idx="3830">
                  <c:v>10.1392</c:v>
                </c:pt>
                <c:pt idx="3831">
                  <c:v>14.5358</c:v>
                </c:pt>
                <c:pt idx="3832">
                  <c:v>18.94229999999998</c:v>
                </c:pt>
                <c:pt idx="3833">
                  <c:v>18.94839999999998</c:v>
                </c:pt>
                <c:pt idx="3834">
                  <c:v>26.6162</c:v>
                </c:pt>
                <c:pt idx="3835">
                  <c:v>16.8471</c:v>
                </c:pt>
                <c:pt idx="3836">
                  <c:v>14.343</c:v>
                </c:pt>
                <c:pt idx="3837">
                  <c:v>17.1519</c:v>
                </c:pt>
                <c:pt idx="3838">
                  <c:v>21.7484</c:v>
                </c:pt>
                <c:pt idx="3839">
                  <c:v>22.3822</c:v>
                </c:pt>
                <c:pt idx="3840">
                  <c:v>14.3049</c:v>
                </c:pt>
                <c:pt idx="3841">
                  <c:v>15.2523</c:v>
                </c:pt>
                <c:pt idx="3842">
                  <c:v>17.2327</c:v>
                </c:pt>
                <c:pt idx="3843">
                  <c:v>21.7612</c:v>
                </c:pt>
                <c:pt idx="3844">
                  <c:v>13.6827</c:v>
                </c:pt>
                <c:pt idx="3845">
                  <c:v>13.6639</c:v>
                </c:pt>
                <c:pt idx="3846">
                  <c:v>18.13500000000001</c:v>
                </c:pt>
                <c:pt idx="3847">
                  <c:v>11.416</c:v>
                </c:pt>
                <c:pt idx="3848">
                  <c:v>17.809</c:v>
                </c:pt>
                <c:pt idx="3849">
                  <c:v>21.3322</c:v>
                </c:pt>
                <c:pt idx="3850">
                  <c:v>16.1811</c:v>
                </c:pt>
                <c:pt idx="3851">
                  <c:v>18.5085</c:v>
                </c:pt>
                <c:pt idx="3852">
                  <c:v>8.013800000000001</c:v>
                </c:pt>
                <c:pt idx="3853">
                  <c:v>16.6527</c:v>
                </c:pt>
                <c:pt idx="3854">
                  <c:v>15.7659</c:v>
                </c:pt>
                <c:pt idx="3855">
                  <c:v>21.5773</c:v>
                </c:pt>
                <c:pt idx="3856">
                  <c:v>23.45189999999999</c:v>
                </c:pt>
                <c:pt idx="3857">
                  <c:v>22.76889999999998</c:v>
                </c:pt>
                <c:pt idx="3858">
                  <c:v>6.9272</c:v>
                </c:pt>
                <c:pt idx="3859">
                  <c:v>23.0882</c:v>
                </c:pt>
                <c:pt idx="3860">
                  <c:v>16.9152</c:v>
                </c:pt>
                <c:pt idx="3861">
                  <c:v>10.5334</c:v>
                </c:pt>
                <c:pt idx="3862">
                  <c:v>12.0554</c:v>
                </c:pt>
                <c:pt idx="3863">
                  <c:v>12.0243</c:v>
                </c:pt>
                <c:pt idx="3864">
                  <c:v>13.2106</c:v>
                </c:pt>
                <c:pt idx="3865">
                  <c:v>20.94249999999998</c:v>
                </c:pt>
                <c:pt idx="3866">
                  <c:v>7.340899999999999</c:v>
                </c:pt>
                <c:pt idx="3867">
                  <c:v>20.913</c:v>
                </c:pt>
                <c:pt idx="3868">
                  <c:v>14.3257</c:v>
                </c:pt>
                <c:pt idx="3869">
                  <c:v>7.0295</c:v>
                </c:pt>
                <c:pt idx="3870">
                  <c:v>9.522300000000001</c:v>
                </c:pt>
                <c:pt idx="3871">
                  <c:v>15.7916</c:v>
                </c:pt>
                <c:pt idx="3872">
                  <c:v>10.9901</c:v>
                </c:pt>
                <c:pt idx="3873">
                  <c:v>23.036</c:v>
                </c:pt>
                <c:pt idx="3874">
                  <c:v>12.9172</c:v>
                </c:pt>
                <c:pt idx="3875">
                  <c:v>9.3334</c:v>
                </c:pt>
                <c:pt idx="3876">
                  <c:v>15.8884</c:v>
                </c:pt>
                <c:pt idx="3877">
                  <c:v>20.22019999999998</c:v>
                </c:pt>
                <c:pt idx="3878">
                  <c:v>15.5053</c:v>
                </c:pt>
                <c:pt idx="3879">
                  <c:v>13.9595</c:v>
                </c:pt>
                <c:pt idx="3880">
                  <c:v>17.0758</c:v>
                </c:pt>
                <c:pt idx="3881">
                  <c:v>24.3937</c:v>
                </c:pt>
                <c:pt idx="3882">
                  <c:v>13.408</c:v>
                </c:pt>
                <c:pt idx="3883">
                  <c:v>10.0772</c:v>
                </c:pt>
                <c:pt idx="3884">
                  <c:v>9.7613</c:v>
                </c:pt>
                <c:pt idx="3885">
                  <c:v>13.5178</c:v>
                </c:pt>
                <c:pt idx="3886">
                  <c:v>17.4774</c:v>
                </c:pt>
                <c:pt idx="3887">
                  <c:v>19.5646</c:v>
                </c:pt>
                <c:pt idx="3888">
                  <c:v>13.3114</c:v>
                </c:pt>
                <c:pt idx="3889">
                  <c:v>8.1226</c:v>
                </c:pt>
                <c:pt idx="3890">
                  <c:v>11.7233</c:v>
                </c:pt>
                <c:pt idx="3891">
                  <c:v>18.8962</c:v>
                </c:pt>
                <c:pt idx="3892">
                  <c:v>12.5001</c:v>
                </c:pt>
                <c:pt idx="3893">
                  <c:v>16.4111</c:v>
                </c:pt>
                <c:pt idx="3894">
                  <c:v>17.1406</c:v>
                </c:pt>
                <c:pt idx="3895">
                  <c:v>12.42</c:v>
                </c:pt>
                <c:pt idx="3896">
                  <c:v>20.6451</c:v>
                </c:pt>
                <c:pt idx="3897">
                  <c:v>11.3545</c:v>
                </c:pt>
                <c:pt idx="3898">
                  <c:v>13.3327</c:v>
                </c:pt>
                <c:pt idx="3899">
                  <c:v>8.9649</c:v>
                </c:pt>
                <c:pt idx="3900">
                  <c:v>16.2471</c:v>
                </c:pt>
                <c:pt idx="3901">
                  <c:v>16.6824</c:v>
                </c:pt>
                <c:pt idx="3902">
                  <c:v>16.1902</c:v>
                </c:pt>
                <c:pt idx="3903">
                  <c:v>18.6568</c:v>
                </c:pt>
                <c:pt idx="3904">
                  <c:v>15.4201</c:v>
                </c:pt>
                <c:pt idx="3905">
                  <c:v>11.1569</c:v>
                </c:pt>
                <c:pt idx="3906">
                  <c:v>18.997</c:v>
                </c:pt>
                <c:pt idx="3907">
                  <c:v>13.0452</c:v>
                </c:pt>
                <c:pt idx="3908">
                  <c:v>11.0257</c:v>
                </c:pt>
                <c:pt idx="3909">
                  <c:v>19.3276</c:v>
                </c:pt>
                <c:pt idx="3910">
                  <c:v>10.473</c:v>
                </c:pt>
                <c:pt idx="3911">
                  <c:v>15.3453</c:v>
                </c:pt>
                <c:pt idx="3912">
                  <c:v>16.748</c:v>
                </c:pt>
                <c:pt idx="3913">
                  <c:v>11.8876</c:v>
                </c:pt>
                <c:pt idx="3914">
                  <c:v>9.6652</c:v>
                </c:pt>
                <c:pt idx="3915">
                  <c:v>13.7838</c:v>
                </c:pt>
                <c:pt idx="3916">
                  <c:v>18.67299999999999</c:v>
                </c:pt>
                <c:pt idx="3917">
                  <c:v>10.4009</c:v>
                </c:pt>
                <c:pt idx="3918">
                  <c:v>9.7211</c:v>
                </c:pt>
                <c:pt idx="3919">
                  <c:v>17.2609</c:v>
                </c:pt>
                <c:pt idx="3920">
                  <c:v>19.8206</c:v>
                </c:pt>
                <c:pt idx="3921">
                  <c:v>20.33770000000001</c:v>
                </c:pt>
                <c:pt idx="3922">
                  <c:v>10.4945</c:v>
                </c:pt>
                <c:pt idx="3923">
                  <c:v>12.5416</c:v>
                </c:pt>
                <c:pt idx="3924">
                  <c:v>22.3002</c:v>
                </c:pt>
                <c:pt idx="3925">
                  <c:v>22.2083</c:v>
                </c:pt>
                <c:pt idx="3926">
                  <c:v>10.8187</c:v>
                </c:pt>
                <c:pt idx="3927">
                  <c:v>14.5898</c:v>
                </c:pt>
                <c:pt idx="3928">
                  <c:v>10.0472</c:v>
                </c:pt>
                <c:pt idx="3929">
                  <c:v>19.0626</c:v>
                </c:pt>
                <c:pt idx="3930">
                  <c:v>6.8724</c:v>
                </c:pt>
                <c:pt idx="3931">
                  <c:v>21.7799</c:v>
                </c:pt>
                <c:pt idx="3932">
                  <c:v>19.5311</c:v>
                </c:pt>
                <c:pt idx="3933">
                  <c:v>20.6942</c:v>
                </c:pt>
                <c:pt idx="3934">
                  <c:v>24.5284</c:v>
                </c:pt>
                <c:pt idx="3935">
                  <c:v>14.0327</c:v>
                </c:pt>
                <c:pt idx="3936">
                  <c:v>18.0353</c:v>
                </c:pt>
                <c:pt idx="3937">
                  <c:v>17.9765</c:v>
                </c:pt>
                <c:pt idx="3938">
                  <c:v>12.5206</c:v>
                </c:pt>
                <c:pt idx="3939">
                  <c:v>13.0184</c:v>
                </c:pt>
                <c:pt idx="3940">
                  <c:v>18.8403</c:v>
                </c:pt>
                <c:pt idx="3941">
                  <c:v>13.4483</c:v>
                </c:pt>
                <c:pt idx="3942">
                  <c:v>15.3132</c:v>
                </c:pt>
                <c:pt idx="3943">
                  <c:v>9.403</c:v>
                </c:pt>
                <c:pt idx="3944">
                  <c:v>24.547</c:v>
                </c:pt>
                <c:pt idx="3945">
                  <c:v>19.5584</c:v>
                </c:pt>
                <c:pt idx="3946">
                  <c:v>16.58259999999998</c:v>
                </c:pt>
                <c:pt idx="3947">
                  <c:v>12.9498</c:v>
                </c:pt>
                <c:pt idx="3948">
                  <c:v>14.8345</c:v>
                </c:pt>
                <c:pt idx="3949">
                  <c:v>7.120399999999998</c:v>
                </c:pt>
                <c:pt idx="3950">
                  <c:v>13.9628</c:v>
                </c:pt>
                <c:pt idx="3951">
                  <c:v>15.9054</c:v>
                </c:pt>
                <c:pt idx="3952">
                  <c:v>11.6805</c:v>
                </c:pt>
                <c:pt idx="3953">
                  <c:v>15.1652</c:v>
                </c:pt>
                <c:pt idx="3954">
                  <c:v>24.2761</c:v>
                </c:pt>
                <c:pt idx="3955">
                  <c:v>15.186</c:v>
                </c:pt>
                <c:pt idx="3956">
                  <c:v>15.2813</c:v>
                </c:pt>
                <c:pt idx="3957">
                  <c:v>10.5183</c:v>
                </c:pt>
                <c:pt idx="3958">
                  <c:v>18.7906</c:v>
                </c:pt>
                <c:pt idx="3959">
                  <c:v>19.8487</c:v>
                </c:pt>
                <c:pt idx="3960">
                  <c:v>15.0932</c:v>
                </c:pt>
                <c:pt idx="3961">
                  <c:v>14.7369</c:v>
                </c:pt>
                <c:pt idx="3962">
                  <c:v>13.6394</c:v>
                </c:pt>
                <c:pt idx="3963">
                  <c:v>16.52209999999998</c:v>
                </c:pt>
                <c:pt idx="3964">
                  <c:v>14.9953</c:v>
                </c:pt>
                <c:pt idx="3965">
                  <c:v>20.2962</c:v>
                </c:pt>
                <c:pt idx="3966">
                  <c:v>15.9215</c:v>
                </c:pt>
                <c:pt idx="3967">
                  <c:v>11.8567</c:v>
                </c:pt>
                <c:pt idx="3968">
                  <c:v>25.3978</c:v>
                </c:pt>
                <c:pt idx="3969">
                  <c:v>18.6299</c:v>
                </c:pt>
                <c:pt idx="3970">
                  <c:v>11.6781</c:v>
                </c:pt>
                <c:pt idx="3971">
                  <c:v>12.5016</c:v>
                </c:pt>
                <c:pt idx="3972">
                  <c:v>12.2035</c:v>
                </c:pt>
                <c:pt idx="3973">
                  <c:v>15.2194</c:v>
                </c:pt>
                <c:pt idx="3974">
                  <c:v>9.924200000000001</c:v>
                </c:pt>
                <c:pt idx="3975">
                  <c:v>20.2612</c:v>
                </c:pt>
                <c:pt idx="3976">
                  <c:v>23.8804</c:v>
                </c:pt>
                <c:pt idx="3977">
                  <c:v>13.2441</c:v>
                </c:pt>
                <c:pt idx="3978">
                  <c:v>12.3279</c:v>
                </c:pt>
                <c:pt idx="3979">
                  <c:v>12.9138</c:v>
                </c:pt>
                <c:pt idx="3980">
                  <c:v>19.0404</c:v>
                </c:pt>
                <c:pt idx="3981">
                  <c:v>21.8188</c:v>
                </c:pt>
                <c:pt idx="3982">
                  <c:v>19.6144</c:v>
                </c:pt>
                <c:pt idx="3983">
                  <c:v>14.7655</c:v>
                </c:pt>
                <c:pt idx="3984">
                  <c:v>18.65480000000001</c:v>
                </c:pt>
                <c:pt idx="3985">
                  <c:v>5.526899999999999</c:v>
                </c:pt>
                <c:pt idx="3986">
                  <c:v>17.8266</c:v>
                </c:pt>
                <c:pt idx="3987">
                  <c:v>18.3472</c:v>
                </c:pt>
                <c:pt idx="3988">
                  <c:v>16.2272</c:v>
                </c:pt>
                <c:pt idx="3989">
                  <c:v>15.6068</c:v>
                </c:pt>
                <c:pt idx="3990">
                  <c:v>11.6476</c:v>
                </c:pt>
                <c:pt idx="3991">
                  <c:v>20.2207</c:v>
                </c:pt>
                <c:pt idx="3992">
                  <c:v>16.3294</c:v>
                </c:pt>
                <c:pt idx="3993">
                  <c:v>18.32849999999998</c:v>
                </c:pt>
                <c:pt idx="3994">
                  <c:v>12.4045</c:v>
                </c:pt>
                <c:pt idx="3995">
                  <c:v>17.44889999999998</c:v>
                </c:pt>
                <c:pt idx="3996">
                  <c:v>12.8728</c:v>
                </c:pt>
                <c:pt idx="3997">
                  <c:v>21.4323</c:v>
                </c:pt>
                <c:pt idx="3998">
                  <c:v>13.9487</c:v>
                </c:pt>
                <c:pt idx="3999">
                  <c:v>15.2847</c:v>
                </c:pt>
                <c:pt idx="4000">
                  <c:v>17.2897</c:v>
                </c:pt>
                <c:pt idx="4001">
                  <c:v>14.4367</c:v>
                </c:pt>
                <c:pt idx="4002">
                  <c:v>13.9477</c:v>
                </c:pt>
                <c:pt idx="4003">
                  <c:v>21.281</c:v>
                </c:pt>
                <c:pt idx="4004">
                  <c:v>17.6317</c:v>
                </c:pt>
                <c:pt idx="4005">
                  <c:v>17.713</c:v>
                </c:pt>
                <c:pt idx="4006">
                  <c:v>12.4934</c:v>
                </c:pt>
                <c:pt idx="4007">
                  <c:v>14.0135</c:v>
                </c:pt>
                <c:pt idx="4008">
                  <c:v>8.769300000000001</c:v>
                </c:pt>
                <c:pt idx="4009">
                  <c:v>11.1326</c:v>
                </c:pt>
                <c:pt idx="4010">
                  <c:v>18.5088</c:v>
                </c:pt>
                <c:pt idx="4011">
                  <c:v>14.3428</c:v>
                </c:pt>
                <c:pt idx="4012">
                  <c:v>19.1733</c:v>
                </c:pt>
                <c:pt idx="4013">
                  <c:v>9.3871</c:v>
                </c:pt>
                <c:pt idx="4014">
                  <c:v>12.071</c:v>
                </c:pt>
                <c:pt idx="4015">
                  <c:v>21.2667</c:v>
                </c:pt>
                <c:pt idx="4016">
                  <c:v>8.2234</c:v>
                </c:pt>
                <c:pt idx="4017">
                  <c:v>9.843</c:v>
                </c:pt>
                <c:pt idx="4018">
                  <c:v>15.0515</c:v>
                </c:pt>
                <c:pt idx="4019">
                  <c:v>13.9972</c:v>
                </c:pt>
                <c:pt idx="4020">
                  <c:v>13.7948</c:v>
                </c:pt>
                <c:pt idx="4021">
                  <c:v>23.6309</c:v>
                </c:pt>
                <c:pt idx="4022">
                  <c:v>15.9357</c:v>
                </c:pt>
                <c:pt idx="4023">
                  <c:v>10.7234</c:v>
                </c:pt>
                <c:pt idx="4024">
                  <c:v>18.8651</c:v>
                </c:pt>
                <c:pt idx="4025">
                  <c:v>18.0728</c:v>
                </c:pt>
                <c:pt idx="4026">
                  <c:v>12.9728</c:v>
                </c:pt>
                <c:pt idx="4027">
                  <c:v>15.2261</c:v>
                </c:pt>
                <c:pt idx="4028">
                  <c:v>14.9977</c:v>
                </c:pt>
                <c:pt idx="4029">
                  <c:v>20.2303</c:v>
                </c:pt>
                <c:pt idx="4030">
                  <c:v>11.3801</c:v>
                </c:pt>
                <c:pt idx="4031">
                  <c:v>9.353100000000004</c:v>
                </c:pt>
                <c:pt idx="4032">
                  <c:v>16.77509999999998</c:v>
                </c:pt>
                <c:pt idx="4033">
                  <c:v>17.1458</c:v>
                </c:pt>
                <c:pt idx="4034">
                  <c:v>7.2667</c:v>
                </c:pt>
                <c:pt idx="4035">
                  <c:v>18.2254</c:v>
                </c:pt>
                <c:pt idx="4036">
                  <c:v>10.2317</c:v>
                </c:pt>
                <c:pt idx="4037">
                  <c:v>10.3011</c:v>
                </c:pt>
                <c:pt idx="4038">
                  <c:v>11.566</c:v>
                </c:pt>
                <c:pt idx="4039">
                  <c:v>27.1697</c:v>
                </c:pt>
                <c:pt idx="4040">
                  <c:v>21.17770000000001</c:v>
                </c:pt>
                <c:pt idx="4041">
                  <c:v>25.32090000000001</c:v>
                </c:pt>
                <c:pt idx="4042">
                  <c:v>28.12269999999998</c:v>
                </c:pt>
                <c:pt idx="4043">
                  <c:v>8.561300000000001</c:v>
                </c:pt>
                <c:pt idx="4044">
                  <c:v>5.8744</c:v>
                </c:pt>
                <c:pt idx="4045">
                  <c:v>12.1436</c:v>
                </c:pt>
                <c:pt idx="4046">
                  <c:v>21.3796</c:v>
                </c:pt>
                <c:pt idx="4047">
                  <c:v>13.4568</c:v>
                </c:pt>
                <c:pt idx="4048">
                  <c:v>17.0735</c:v>
                </c:pt>
                <c:pt idx="4049">
                  <c:v>16.8548</c:v>
                </c:pt>
                <c:pt idx="4050">
                  <c:v>12.7011</c:v>
                </c:pt>
                <c:pt idx="4051">
                  <c:v>17.2758</c:v>
                </c:pt>
                <c:pt idx="4052">
                  <c:v>22.6245</c:v>
                </c:pt>
                <c:pt idx="4053">
                  <c:v>12.6536</c:v>
                </c:pt>
                <c:pt idx="4054">
                  <c:v>18.3084</c:v>
                </c:pt>
                <c:pt idx="4055">
                  <c:v>19.6616</c:v>
                </c:pt>
                <c:pt idx="4056">
                  <c:v>9.4814</c:v>
                </c:pt>
                <c:pt idx="4057">
                  <c:v>22.7524</c:v>
                </c:pt>
                <c:pt idx="4058">
                  <c:v>13.5389</c:v>
                </c:pt>
                <c:pt idx="4059">
                  <c:v>11.6952</c:v>
                </c:pt>
                <c:pt idx="4060">
                  <c:v>11.037</c:v>
                </c:pt>
                <c:pt idx="4061">
                  <c:v>15.3911</c:v>
                </c:pt>
                <c:pt idx="4062">
                  <c:v>8.184200000000001</c:v>
                </c:pt>
                <c:pt idx="4063">
                  <c:v>9.2087</c:v>
                </c:pt>
                <c:pt idx="4064">
                  <c:v>19.6262</c:v>
                </c:pt>
                <c:pt idx="4065">
                  <c:v>19.875</c:v>
                </c:pt>
                <c:pt idx="4066">
                  <c:v>21.4982</c:v>
                </c:pt>
                <c:pt idx="4067">
                  <c:v>8.0076</c:v>
                </c:pt>
                <c:pt idx="4068">
                  <c:v>15.4538</c:v>
                </c:pt>
                <c:pt idx="4069">
                  <c:v>26.46409999999998</c:v>
                </c:pt>
                <c:pt idx="4070">
                  <c:v>15.0369</c:v>
                </c:pt>
                <c:pt idx="4071">
                  <c:v>17.6499</c:v>
                </c:pt>
                <c:pt idx="4072">
                  <c:v>13.6777</c:v>
                </c:pt>
                <c:pt idx="4073">
                  <c:v>22.1068</c:v>
                </c:pt>
                <c:pt idx="4074">
                  <c:v>24.3597</c:v>
                </c:pt>
                <c:pt idx="4075">
                  <c:v>9.9167</c:v>
                </c:pt>
                <c:pt idx="4076">
                  <c:v>23.0516</c:v>
                </c:pt>
                <c:pt idx="4077">
                  <c:v>18.3484</c:v>
                </c:pt>
                <c:pt idx="4078">
                  <c:v>25.0471</c:v>
                </c:pt>
                <c:pt idx="4079">
                  <c:v>13.6791</c:v>
                </c:pt>
                <c:pt idx="4080">
                  <c:v>11.014</c:v>
                </c:pt>
                <c:pt idx="4081">
                  <c:v>12.5939</c:v>
                </c:pt>
                <c:pt idx="4082">
                  <c:v>15.2359</c:v>
                </c:pt>
                <c:pt idx="4083">
                  <c:v>17.0701</c:v>
                </c:pt>
                <c:pt idx="4084">
                  <c:v>15.1462</c:v>
                </c:pt>
                <c:pt idx="4085">
                  <c:v>15.3125</c:v>
                </c:pt>
                <c:pt idx="4086">
                  <c:v>14.7885</c:v>
                </c:pt>
                <c:pt idx="4087">
                  <c:v>11.0043</c:v>
                </c:pt>
                <c:pt idx="4088">
                  <c:v>19.93680000000001</c:v>
                </c:pt>
                <c:pt idx="4089">
                  <c:v>19.476</c:v>
                </c:pt>
                <c:pt idx="4090">
                  <c:v>19.4662</c:v>
                </c:pt>
                <c:pt idx="4091">
                  <c:v>13.7578</c:v>
                </c:pt>
                <c:pt idx="4092">
                  <c:v>13.2637</c:v>
                </c:pt>
                <c:pt idx="4093">
                  <c:v>10.9618</c:v>
                </c:pt>
                <c:pt idx="4094">
                  <c:v>16.96219999999998</c:v>
                </c:pt>
                <c:pt idx="4095">
                  <c:v>9.853200000000002</c:v>
                </c:pt>
                <c:pt idx="4096">
                  <c:v>11.588</c:v>
                </c:pt>
                <c:pt idx="4097">
                  <c:v>9.59</c:v>
                </c:pt>
                <c:pt idx="4098">
                  <c:v>22.4925</c:v>
                </c:pt>
                <c:pt idx="4099">
                  <c:v>21.0468</c:v>
                </c:pt>
                <c:pt idx="4100">
                  <c:v>15.8272</c:v>
                </c:pt>
                <c:pt idx="4101">
                  <c:v>9.3794</c:v>
                </c:pt>
                <c:pt idx="4102">
                  <c:v>26.066</c:v>
                </c:pt>
                <c:pt idx="4103">
                  <c:v>18.1466</c:v>
                </c:pt>
                <c:pt idx="4104">
                  <c:v>16.2848</c:v>
                </c:pt>
                <c:pt idx="4105">
                  <c:v>10.5249</c:v>
                </c:pt>
                <c:pt idx="4106">
                  <c:v>14.4553</c:v>
                </c:pt>
                <c:pt idx="4107">
                  <c:v>6.7772</c:v>
                </c:pt>
                <c:pt idx="4108">
                  <c:v>15.703</c:v>
                </c:pt>
                <c:pt idx="4109">
                  <c:v>12.4924</c:v>
                </c:pt>
                <c:pt idx="4110">
                  <c:v>13.1405</c:v>
                </c:pt>
                <c:pt idx="4111">
                  <c:v>21.4781</c:v>
                </c:pt>
                <c:pt idx="4112">
                  <c:v>18.2306</c:v>
                </c:pt>
                <c:pt idx="4113">
                  <c:v>22.91989999999999</c:v>
                </c:pt>
                <c:pt idx="4114">
                  <c:v>11.2758</c:v>
                </c:pt>
                <c:pt idx="4115">
                  <c:v>19.6086</c:v>
                </c:pt>
                <c:pt idx="4116">
                  <c:v>22.2047</c:v>
                </c:pt>
                <c:pt idx="4117">
                  <c:v>13.1061</c:v>
                </c:pt>
                <c:pt idx="4118">
                  <c:v>17.4144</c:v>
                </c:pt>
                <c:pt idx="4119">
                  <c:v>21.9907</c:v>
                </c:pt>
                <c:pt idx="4120">
                  <c:v>15.6283</c:v>
                </c:pt>
                <c:pt idx="4121">
                  <c:v>19.941</c:v>
                </c:pt>
                <c:pt idx="4122">
                  <c:v>7.9247</c:v>
                </c:pt>
                <c:pt idx="4123">
                  <c:v>17.8303</c:v>
                </c:pt>
                <c:pt idx="4124">
                  <c:v>13.9505</c:v>
                </c:pt>
                <c:pt idx="4125">
                  <c:v>13.7077</c:v>
                </c:pt>
                <c:pt idx="4126">
                  <c:v>25.6259</c:v>
                </c:pt>
                <c:pt idx="4127">
                  <c:v>22.9242</c:v>
                </c:pt>
                <c:pt idx="4128">
                  <c:v>13.5993</c:v>
                </c:pt>
                <c:pt idx="4129">
                  <c:v>4.962899999999999</c:v>
                </c:pt>
                <c:pt idx="4130">
                  <c:v>16.5243</c:v>
                </c:pt>
                <c:pt idx="4131">
                  <c:v>31.3602</c:v>
                </c:pt>
                <c:pt idx="4132">
                  <c:v>15.857</c:v>
                </c:pt>
                <c:pt idx="4133">
                  <c:v>15.4348</c:v>
                </c:pt>
                <c:pt idx="4134">
                  <c:v>22.0811</c:v>
                </c:pt>
                <c:pt idx="4135">
                  <c:v>8.025</c:v>
                </c:pt>
                <c:pt idx="4136">
                  <c:v>16.3525</c:v>
                </c:pt>
                <c:pt idx="4137">
                  <c:v>15.6153</c:v>
                </c:pt>
                <c:pt idx="4138">
                  <c:v>18.51749999999999</c:v>
                </c:pt>
                <c:pt idx="4139">
                  <c:v>14.9435</c:v>
                </c:pt>
                <c:pt idx="4140">
                  <c:v>17.3219</c:v>
                </c:pt>
                <c:pt idx="4141">
                  <c:v>20.49879999999998</c:v>
                </c:pt>
                <c:pt idx="4142">
                  <c:v>14.3168</c:v>
                </c:pt>
                <c:pt idx="4143">
                  <c:v>17.5532</c:v>
                </c:pt>
                <c:pt idx="4144">
                  <c:v>15.0417</c:v>
                </c:pt>
                <c:pt idx="4145">
                  <c:v>16.1705</c:v>
                </c:pt>
                <c:pt idx="4146">
                  <c:v>12.5153</c:v>
                </c:pt>
                <c:pt idx="4147">
                  <c:v>18.8706</c:v>
                </c:pt>
                <c:pt idx="4148">
                  <c:v>10.933</c:v>
                </c:pt>
                <c:pt idx="4149">
                  <c:v>8.763800000000001</c:v>
                </c:pt>
                <c:pt idx="4150">
                  <c:v>12.9844</c:v>
                </c:pt>
                <c:pt idx="4151">
                  <c:v>14.8413</c:v>
                </c:pt>
                <c:pt idx="4152">
                  <c:v>13.9109</c:v>
                </c:pt>
                <c:pt idx="4153">
                  <c:v>13.2521</c:v>
                </c:pt>
                <c:pt idx="4154">
                  <c:v>13.6058</c:v>
                </c:pt>
                <c:pt idx="4155">
                  <c:v>11.4282</c:v>
                </c:pt>
                <c:pt idx="4156">
                  <c:v>12.9627</c:v>
                </c:pt>
                <c:pt idx="4157">
                  <c:v>11.4099</c:v>
                </c:pt>
                <c:pt idx="4158">
                  <c:v>18.48519999999998</c:v>
                </c:pt>
                <c:pt idx="4159">
                  <c:v>24.6883</c:v>
                </c:pt>
                <c:pt idx="4160">
                  <c:v>22.83299999999999</c:v>
                </c:pt>
                <c:pt idx="4161">
                  <c:v>12.7613</c:v>
                </c:pt>
                <c:pt idx="4162">
                  <c:v>12.0091</c:v>
                </c:pt>
                <c:pt idx="4163">
                  <c:v>9.8364</c:v>
                </c:pt>
                <c:pt idx="4164">
                  <c:v>18.1543</c:v>
                </c:pt>
                <c:pt idx="4165">
                  <c:v>20.8227</c:v>
                </c:pt>
                <c:pt idx="4166">
                  <c:v>24.3395</c:v>
                </c:pt>
                <c:pt idx="4167">
                  <c:v>19.3297</c:v>
                </c:pt>
                <c:pt idx="4168">
                  <c:v>15.2416</c:v>
                </c:pt>
                <c:pt idx="4169">
                  <c:v>11.9422</c:v>
                </c:pt>
                <c:pt idx="4170">
                  <c:v>13.5078</c:v>
                </c:pt>
                <c:pt idx="4171">
                  <c:v>19.6754</c:v>
                </c:pt>
                <c:pt idx="4172">
                  <c:v>19.0548</c:v>
                </c:pt>
                <c:pt idx="4173">
                  <c:v>21.5944</c:v>
                </c:pt>
                <c:pt idx="4174">
                  <c:v>29.4695</c:v>
                </c:pt>
                <c:pt idx="4175">
                  <c:v>20.579</c:v>
                </c:pt>
                <c:pt idx="4176">
                  <c:v>22.6037</c:v>
                </c:pt>
                <c:pt idx="4177">
                  <c:v>17.525</c:v>
                </c:pt>
                <c:pt idx="4178">
                  <c:v>30.1649</c:v>
                </c:pt>
                <c:pt idx="4179">
                  <c:v>14.2198</c:v>
                </c:pt>
                <c:pt idx="4180">
                  <c:v>13.3382</c:v>
                </c:pt>
                <c:pt idx="4181">
                  <c:v>17.8794</c:v>
                </c:pt>
                <c:pt idx="4182">
                  <c:v>12.5993</c:v>
                </c:pt>
                <c:pt idx="4183">
                  <c:v>13.0419</c:v>
                </c:pt>
                <c:pt idx="4184">
                  <c:v>16.053</c:v>
                </c:pt>
                <c:pt idx="4185">
                  <c:v>12.6478</c:v>
                </c:pt>
                <c:pt idx="4186">
                  <c:v>17.1698</c:v>
                </c:pt>
                <c:pt idx="4187">
                  <c:v>9.467600000000002</c:v>
                </c:pt>
                <c:pt idx="4188">
                  <c:v>23.1521</c:v>
                </c:pt>
                <c:pt idx="4189">
                  <c:v>16.2754</c:v>
                </c:pt>
                <c:pt idx="4190">
                  <c:v>14.1297</c:v>
                </c:pt>
                <c:pt idx="4191">
                  <c:v>19.6766</c:v>
                </c:pt>
                <c:pt idx="4192">
                  <c:v>7.397799999999998</c:v>
                </c:pt>
                <c:pt idx="4193">
                  <c:v>7.022499999999998</c:v>
                </c:pt>
                <c:pt idx="4194">
                  <c:v>16.0973</c:v>
                </c:pt>
                <c:pt idx="4195">
                  <c:v>11.8486</c:v>
                </c:pt>
                <c:pt idx="4196">
                  <c:v>18.82539999999998</c:v>
                </c:pt>
                <c:pt idx="4197">
                  <c:v>16.8352</c:v>
                </c:pt>
                <c:pt idx="4198">
                  <c:v>17.224</c:v>
                </c:pt>
                <c:pt idx="4199">
                  <c:v>20.2592</c:v>
                </c:pt>
                <c:pt idx="4200">
                  <c:v>14.6717</c:v>
                </c:pt>
                <c:pt idx="4201">
                  <c:v>19.1032</c:v>
                </c:pt>
                <c:pt idx="4202">
                  <c:v>18.5334</c:v>
                </c:pt>
                <c:pt idx="4203">
                  <c:v>22.83459999999999</c:v>
                </c:pt>
                <c:pt idx="4204">
                  <c:v>17.0003</c:v>
                </c:pt>
                <c:pt idx="4205">
                  <c:v>21.10129999999999</c:v>
                </c:pt>
                <c:pt idx="4206">
                  <c:v>16.71859999999998</c:v>
                </c:pt>
                <c:pt idx="4207">
                  <c:v>12.5583</c:v>
                </c:pt>
                <c:pt idx="4208">
                  <c:v>16.5299</c:v>
                </c:pt>
                <c:pt idx="4209">
                  <c:v>14.0459</c:v>
                </c:pt>
                <c:pt idx="4210">
                  <c:v>14.3031</c:v>
                </c:pt>
                <c:pt idx="4211">
                  <c:v>16.7372</c:v>
                </c:pt>
                <c:pt idx="4212">
                  <c:v>13.5799</c:v>
                </c:pt>
                <c:pt idx="4213">
                  <c:v>17.6397</c:v>
                </c:pt>
                <c:pt idx="4214">
                  <c:v>15.417</c:v>
                </c:pt>
                <c:pt idx="4215">
                  <c:v>24.9106</c:v>
                </c:pt>
                <c:pt idx="4216">
                  <c:v>10.5871</c:v>
                </c:pt>
                <c:pt idx="4217">
                  <c:v>6.4888</c:v>
                </c:pt>
                <c:pt idx="4218">
                  <c:v>17.9538</c:v>
                </c:pt>
                <c:pt idx="4219">
                  <c:v>12.8152</c:v>
                </c:pt>
                <c:pt idx="4220">
                  <c:v>16.0454</c:v>
                </c:pt>
                <c:pt idx="4221">
                  <c:v>16.7174</c:v>
                </c:pt>
                <c:pt idx="4222">
                  <c:v>14.3986</c:v>
                </c:pt>
                <c:pt idx="4223">
                  <c:v>19.0</c:v>
                </c:pt>
                <c:pt idx="4224">
                  <c:v>14.916</c:v>
                </c:pt>
                <c:pt idx="4225">
                  <c:v>12.2625</c:v>
                </c:pt>
                <c:pt idx="4226">
                  <c:v>20.0853</c:v>
                </c:pt>
                <c:pt idx="4227">
                  <c:v>12.0214</c:v>
                </c:pt>
                <c:pt idx="4228">
                  <c:v>18.381</c:v>
                </c:pt>
                <c:pt idx="4229">
                  <c:v>19.7367</c:v>
                </c:pt>
                <c:pt idx="4230">
                  <c:v>15.0823</c:v>
                </c:pt>
                <c:pt idx="4231">
                  <c:v>13.4488</c:v>
                </c:pt>
                <c:pt idx="4232">
                  <c:v>14.7306</c:v>
                </c:pt>
                <c:pt idx="4233">
                  <c:v>10.5101</c:v>
                </c:pt>
                <c:pt idx="4234">
                  <c:v>24.6</c:v>
                </c:pt>
                <c:pt idx="4235">
                  <c:v>6.5859</c:v>
                </c:pt>
                <c:pt idx="4236">
                  <c:v>13.7503</c:v>
                </c:pt>
                <c:pt idx="4237">
                  <c:v>18.4052</c:v>
                </c:pt>
                <c:pt idx="4238">
                  <c:v>13.3757</c:v>
                </c:pt>
                <c:pt idx="4239">
                  <c:v>17.1904</c:v>
                </c:pt>
                <c:pt idx="4240">
                  <c:v>13.1383</c:v>
                </c:pt>
                <c:pt idx="4241">
                  <c:v>11.3039</c:v>
                </c:pt>
                <c:pt idx="4242">
                  <c:v>20.0765</c:v>
                </c:pt>
                <c:pt idx="4243">
                  <c:v>18.844</c:v>
                </c:pt>
                <c:pt idx="4244">
                  <c:v>9.141500000000001</c:v>
                </c:pt>
                <c:pt idx="4245">
                  <c:v>15.9667</c:v>
                </c:pt>
                <c:pt idx="4246">
                  <c:v>17.6153</c:v>
                </c:pt>
                <c:pt idx="4247">
                  <c:v>11.9637</c:v>
                </c:pt>
                <c:pt idx="4248">
                  <c:v>8.4245</c:v>
                </c:pt>
                <c:pt idx="4249">
                  <c:v>8.220500000000001</c:v>
                </c:pt>
                <c:pt idx="4250">
                  <c:v>21.1253</c:v>
                </c:pt>
                <c:pt idx="4251">
                  <c:v>16.5792</c:v>
                </c:pt>
                <c:pt idx="4252">
                  <c:v>7.2874</c:v>
                </c:pt>
                <c:pt idx="4253">
                  <c:v>18.5863</c:v>
                </c:pt>
                <c:pt idx="4254">
                  <c:v>14.1024</c:v>
                </c:pt>
                <c:pt idx="4255">
                  <c:v>17.3115</c:v>
                </c:pt>
                <c:pt idx="4256">
                  <c:v>12.7462</c:v>
                </c:pt>
                <c:pt idx="4257">
                  <c:v>10.5266</c:v>
                </c:pt>
                <c:pt idx="4258">
                  <c:v>18.40780000000001</c:v>
                </c:pt>
                <c:pt idx="4259">
                  <c:v>11.3795</c:v>
                </c:pt>
                <c:pt idx="4260">
                  <c:v>21.6129</c:v>
                </c:pt>
                <c:pt idx="4261">
                  <c:v>15.384</c:v>
                </c:pt>
                <c:pt idx="4262">
                  <c:v>17.1939</c:v>
                </c:pt>
                <c:pt idx="4263">
                  <c:v>19.915</c:v>
                </c:pt>
                <c:pt idx="4264">
                  <c:v>13.6059</c:v>
                </c:pt>
                <c:pt idx="4265">
                  <c:v>28.82700000000001</c:v>
                </c:pt>
                <c:pt idx="4266">
                  <c:v>17.40780000000001</c:v>
                </c:pt>
                <c:pt idx="4267">
                  <c:v>13.9396</c:v>
                </c:pt>
                <c:pt idx="4268">
                  <c:v>20.1675</c:v>
                </c:pt>
                <c:pt idx="4269">
                  <c:v>20.4374</c:v>
                </c:pt>
                <c:pt idx="4270">
                  <c:v>13.9903</c:v>
                </c:pt>
                <c:pt idx="4271">
                  <c:v>13.7044</c:v>
                </c:pt>
                <c:pt idx="4272">
                  <c:v>24.18980000000001</c:v>
                </c:pt>
                <c:pt idx="4273">
                  <c:v>17.0228</c:v>
                </c:pt>
                <c:pt idx="4274">
                  <c:v>15.2618</c:v>
                </c:pt>
                <c:pt idx="4275">
                  <c:v>23.7395</c:v>
                </c:pt>
                <c:pt idx="4276">
                  <c:v>13.5146</c:v>
                </c:pt>
                <c:pt idx="4277">
                  <c:v>19.0712</c:v>
                </c:pt>
                <c:pt idx="4278">
                  <c:v>12.2527</c:v>
                </c:pt>
                <c:pt idx="4279">
                  <c:v>25.8113</c:v>
                </c:pt>
                <c:pt idx="4280">
                  <c:v>17.55</c:v>
                </c:pt>
                <c:pt idx="4281">
                  <c:v>18.18359999999998</c:v>
                </c:pt>
                <c:pt idx="4282">
                  <c:v>20.5742</c:v>
                </c:pt>
                <c:pt idx="4283">
                  <c:v>11.5829</c:v>
                </c:pt>
                <c:pt idx="4284">
                  <c:v>12.0482</c:v>
                </c:pt>
                <c:pt idx="4285">
                  <c:v>24.0944</c:v>
                </c:pt>
                <c:pt idx="4286">
                  <c:v>11.7029</c:v>
                </c:pt>
                <c:pt idx="4287">
                  <c:v>11.5728</c:v>
                </c:pt>
                <c:pt idx="4288">
                  <c:v>11.2786</c:v>
                </c:pt>
                <c:pt idx="4289">
                  <c:v>6.2032</c:v>
                </c:pt>
                <c:pt idx="4290">
                  <c:v>14.3281</c:v>
                </c:pt>
                <c:pt idx="4291">
                  <c:v>27.4276</c:v>
                </c:pt>
                <c:pt idx="4292">
                  <c:v>20.2394</c:v>
                </c:pt>
                <c:pt idx="4293">
                  <c:v>23.8124</c:v>
                </c:pt>
                <c:pt idx="4294">
                  <c:v>11.4228</c:v>
                </c:pt>
                <c:pt idx="4295">
                  <c:v>20.5439</c:v>
                </c:pt>
                <c:pt idx="4296">
                  <c:v>16.02980000000001</c:v>
                </c:pt>
                <c:pt idx="4297">
                  <c:v>11.6574</c:v>
                </c:pt>
                <c:pt idx="4298">
                  <c:v>14.7011</c:v>
                </c:pt>
                <c:pt idx="4299">
                  <c:v>12.9322</c:v>
                </c:pt>
                <c:pt idx="4300">
                  <c:v>20.8094</c:v>
                </c:pt>
                <c:pt idx="4301">
                  <c:v>11.0395</c:v>
                </c:pt>
                <c:pt idx="4302">
                  <c:v>13.2706</c:v>
                </c:pt>
                <c:pt idx="4303">
                  <c:v>19.5808</c:v>
                </c:pt>
                <c:pt idx="4304">
                  <c:v>18.8566</c:v>
                </c:pt>
                <c:pt idx="4305">
                  <c:v>18.5529</c:v>
                </c:pt>
                <c:pt idx="4306">
                  <c:v>17.2551</c:v>
                </c:pt>
                <c:pt idx="4307">
                  <c:v>8.1155</c:v>
                </c:pt>
                <c:pt idx="4308">
                  <c:v>13.5098</c:v>
                </c:pt>
                <c:pt idx="4309">
                  <c:v>14.6926</c:v>
                </c:pt>
                <c:pt idx="4310">
                  <c:v>19.76899999999998</c:v>
                </c:pt>
                <c:pt idx="4311">
                  <c:v>11.6317</c:v>
                </c:pt>
                <c:pt idx="4312">
                  <c:v>19.5274</c:v>
                </c:pt>
                <c:pt idx="4313">
                  <c:v>10.0297</c:v>
                </c:pt>
                <c:pt idx="4314">
                  <c:v>12.5958</c:v>
                </c:pt>
                <c:pt idx="4315">
                  <c:v>7.827899999999998</c:v>
                </c:pt>
                <c:pt idx="4316">
                  <c:v>14.3892</c:v>
                </c:pt>
                <c:pt idx="4317">
                  <c:v>21.0732</c:v>
                </c:pt>
                <c:pt idx="4318">
                  <c:v>19.9923</c:v>
                </c:pt>
                <c:pt idx="4319">
                  <c:v>20.134</c:v>
                </c:pt>
                <c:pt idx="4320">
                  <c:v>15.3673</c:v>
                </c:pt>
                <c:pt idx="4321">
                  <c:v>17.3325</c:v>
                </c:pt>
                <c:pt idx="4322">
                  <c:v>11.418</c:v>
                </c:pt>
                <c:pt idx="4323">
                  <c:v>17.7579</c:v>
                </c:pt>
                <c:pt idx="4324">
                  <c:v>23.6416</c:v>
                </c:pt>
                <c:pt idx="4325">
                  <c:v>13.1559</c:v>
                </c:pt>
                <c:pt idx="4326">
                  <c:v>10.8526</c:v>
                </c:pt>
                <c:pt idx="4327">
                  <c:v>16.81469999999999</c:v>
                </c:pt>
                <c:pt idx="4328">
                  <c:v>12.8024</c:v>
                </c:pt>
                <c:pt idx="4329">
                  <c:v>31.0196</c:v>
                </c:pt>
                <c:pt idx="4330">
                  <c:v>12.3066</c:v>
                </c:pt>
                <c:pt idx="4331">
                  <c:v>17.7535</c:v>
                </c:pt>
                <c:pt idx="4332">
                  <c:v>22.4989</c:v>
                </c:pt>
                <c:pt idx="4333">
                  <c:v>7.675899999999999</c:v>
                </c:pt>
                <c:pt idx="4334">
                  <c:v>8.537800000000001</c:v>
                </c:pt>
                <c:pt idx="4335">
                  <c:v>14.1119</c:v>
                </c:pt>
                <c:pt idx="4336">
                  <c:v>14.0866</c:v>
                </c:pt>
                <c:pt idx="4337">
                  <c:v>16.0794</c:v>
                </c:pt>
                <c:pt idx="4338">
                  <c:v>15.8397</c:v>
                </c:pt>
                <c:pt idx="4339">
                  <c:v>8.979500000000005</c:v>
                </c:pt>
                <c:pt idx="4340">
                  <c:v>14.593</c:v>
                </c:pt>
                <c:pt idx="4341">
                  <c:v>17.8012</c:v>
                </c:pt>
                <c:pt idx="4342">
                  <c:v>20.067</c:v>
                </c:pt>
                <c:pt idx="4343">
                  <c:v>12.5066</c:v>
                </c:pt>
                <c:pt idx="4344">
                  <c:v>13.5557</c:v>
                </c:pt>
                <c:pt idx="4345">
                  <c:v>13.4667</c:v>
                </c:pt>
                <c:pt idx="4346">
                  <c:v>19.7683</c:v>
                </c:pt>
                <c:pt idx="4347">
                  <c:v>18.96869999999998</c:v>
                </c:pt>
                <c:pt idx="4348">
                  <c:v>14.253</c:v>
                </c:pt>
                <c:pt idx="4349">
                  <c:v>10.4953</c:v>
                </c:pt>
                <c:pt idx="4350">
                  <c:v>22.6171</c:v>
                </c:pt>
                <c:pt idx="4351">
                  <c:v>19.4232</c:v>
                </c:pt>
                <c:pt idx="4352">
                  <c:v>11.2735</c:v>
                </c:pt>
                <c:pt idx="4353">
                  <c:v>13.3996</c:v>
                </c:pt>
                <c:pt idx="4354">
                  <c:v>15.9442</c:v>
                </c:pt>
                <c:pt idx="4355">
                  <c:v>22.52</c:v>
                </c:pt>
                <c:pt idx="4356">
                  <c:v>12.5596</c:v>
                </c:pt>
                <c:pt idx="4357">
                  <c:v>21.1839</c:v>
                </c:pt>
                <c:pt idx="4358">
                  <c:v>17.2054</c:v>
                </c:pt>
                <c:pt idx="4359">
                  <c:v>8.1694</c:v>
                </c:pt>
                <c:pt idx="4360">
                  <c:v>15.4744</c:v>
                </c:pt>
                <c:pt idx="4361">
                  <c:v>13.6067</c:v>
                </c:pt>
                <c:pt idx="4362">
                  <c:v>16.2545</c:v>
                </c:pt>
                <c:pt idx="4363">
                  <c:v>22.4812</c:v>
                </c:pt>
                <c:pt idx="4364">
                  <c:v>18.14859999999998</c:v>
                </c:pt>
                <c:pt idx="4365">
                  <c:v>16.5509</c:v>
                </c:pt>
                <c:pt idx="4366">
                  <c:v>19.3875</c:v>
                </c:pt>
                <c:pt idx="4367">
                  <c:v>20.7298</c:v>
                </c:pt>
                <c:pt idx="4368">
                  <c:v>12.6339</c:v>
                </c:pt>
                <c:pt idx="4369">
                  <c:v>20.7017</c:v>
                </c:pt>
                <c:pt idx="4370">
                  <c:v>18.1978</c:v>
                </c:pt>
                <c:pt idx="4371">
                  <c:v>15.449</c:v>
                </c:pt>
                <c:pt idx="4372">
                  <c:v>8.870700000000002</c:v>
                </c:pt>
                <c:pt idx="4373">
                  <c:v>17.6796</c:v>
                </c:pt>
                <c:pt idx="4374">
                  <c:v>23.99309999999998</c:v>
                </c:pt>
                <c:pt idx="4375">
                  <c:v>21.9213</c:v>
                </c:pt>
                <c:pt idx="4376">
                  <c:v>15.7765</c:v>
                </c:pt>
                <c:pt idx="4377">
                  <c:v>8.623500000000003</c:v>
                </c:pt>
                <c:pt idx="4378">
                  <c:v>8.524900000000001</c:v>
                </c:pt>
                <c:pt idx="4379">
                  <c:v>22.1194</c:v>
                </c:pt>
                <c:pt idx="4380">
                  <c:v>9.0648</c:v>
                </c:pt>
                <c:pt idx="4381">
                  <c:v>20.3688</c:v>
                </c:pt>
                <c:pt idx="4382">
                  <c:v>11.6074</c:v>
                </c:pt>
                <c:pt idx="4383">
                  <c:v>26.8054</c:v>
                </c:pt>
                <c:pt idx="4384">
                  <c:v>19.0138</c:v>
                </c:pt>
                <c:pt idx="4385">
                  <c:v>8.5954</c:v>
                </c:pt>
                <c:pt idx="4386">
                  <c:v>21.7224</c:v>
                </c:pt>
                <c:pt idx="4387">
                  <c:v>18.255</c:v>
                </c:pt>
                <c:pt idx="4388">
                  <c:v>12.4093</c:v>
                </c:pt>
                <c:pt idx="4389">
                  <c:v>8.790500000000001</c:v>
                </c:pt>
                <c:pt idx="4390">
                  <c:v>19.1328</c:v>
                </c:pt>
                <c:pt idx="4391">
                  <c:v>14.1663</c:v>
                </c:pt>
                <c:pt idx="4392">
                  <c:v>10.176</c:v>
                </c:pt>
                <c:pt idx="4393">
                  <c:v>8.273900000000001</c:v>
                </c:pt>
                <c:pt idx="4394">
                  <c:v>8.731899999999997</c:v>
                </c:pt>
                <c:pt idx="4395">
                  <c:v>18.8704</c:v>
                </c:pt>
                <c:pt idx="4396">
                  <c:v>18.1982</c:v>
                </c:pt>
                <c:pt idx="4397">
                  <c:v>10.1904</c:v>
                </c:pt>
                <c:pt idx="4398">
                  <c:v>12.2775</c:v>
                </c:pt>
                <c:pt idx="4399">
                  <c:v>15.2888</c:v>
                </c:pt>
                <c:pt idx="4400">
                  <c:v>17.6994</c:v>
                </c:pt>
                <c:pt idx="4401">
                  <c:v>11.4178</c:v>
                </c:pt>
                <c:pt idx="4402">
                  <c:v>13.7693</c:v>
                </c:pt>
                <c:pt idx="4403">
                  <c:v>6.3468</c:v>
                </c:pt>
                <c:pt idx="4404">
                  <c:v>12.1354</c:v>
                </c:pt>
                <c:pt idx="4405">
                  <c:v>12.0298</c:v>
                </c:pt>
                <c:pt idx="4406">
                  <c:v>24.7424</c:v>
                </c:pt>
                <c:pt idx="4407">
                  <c:v>15.5155</c:v>
                </c:pt>
                <c:pt idx="4408">
                  <c:v>9.5571</c:v>
                </c:pt>
                <c:pt idx="4409">
                  <c:v>17.4632</c:v>
                </c:pt>
                <c:pt idx="4410">
                  <c:v>10.9838</c:v>
                </c:pt>
                <c:pt idx="4411">
                  <c:v>22.62109999999999</c:v>
                </c:pt>
                <c:pt idx="4412">
                  <c:v>18.28839999999998</c:v>
                </c:pt>
                <c:pt idx="4413">
                  <c:v>10.7451</c:v>
                </c:pt>
                <c:pt idx="4414">
                  <c:v>13.379</c:v>
                </c:pt>
                <c:pt idx="4415">
                  <c:v>17.2482</c:v>
                </c:pt>
                <c:pt idx="4416">
                  <c:v>16.82100000000001</c:v>
                </c:pt>
                <c:pt idx="4417">
                  <c:v>11.3378</c:v>
                </c:pt>
                <c:pt idx="4418">
                  <c:v>17.61039999999999</c:v>
                </c:pt>
                <c:pt idx="4419">
                  <c:v>14.3873</c:v>
                </c:pt>
                <c:pt idx="4420">
                  <c:v>20.6993</c:v>
                </c:pt>
                <c:pt idx="4421">
                  <c:v>19.4768</c:v>
                </c:pt>
                <c:pt idx="4422">
                  <c:v>11.6452</c:v>
                </c:pt>
                <c:pt idx="4423">
                  <c:v>15.3937</c:v>
                </c:pt>
                <c:pt idx="4424">
                  <c:v>16.6662</c:v>
                </c:pt>
                <c:pt idx="4425">
                  <c:v>21.5225</c:v>
                </c:pt>
                <c:pt idx="4426">
                  <c:v>14.9947</c:v>
                </c:pt>
                <c:pt idx="4427">
                  <c:v>10.2545</c:v>
                </c:pt>
                <c:pt idx="4428">
                  <c:v>18.5448</c:v>
                </c:pt>
                <c:pt idx="4429">
                  <c:v>6.8534</c:v>
                </c:pt>
                <c:pt idx="4430">
                  <c:v>16.7956</c:v>
                </c:pt>
                <c:pt idx="4431">
                  <c:v>16.8308</c:v>
                </c:pt>
                <c:pt idx="4432">
                  <c:v>27.5347</c:v>
                </c:pt>
                <c:pt idx="4433">
                  <c:v>15.6108</c:v>
                </c:pt>
                <c:pt idx="4434">
                  <c:v>16.2938</c:v>
                </c:pt>
                <c:pt idx="4435">
                  <c:v>11.8322</c:v>
                </c:pt>
                <c:pt idx="4436">
                  <c:v>18.5289</c:v>
                </c:pt>
                <c:pt idx="4437">
                  <c:v>19.03879999999998</c:v>
                </c:pt>
                <c:pt idx="4438">
                  <c:v>11.4742</c:v>
                </c:pt>
                <c:pt idx="4439">
                  <c:v>10.2575</c:v>
                </c:pt>
                <c:pt idx="4440">
                  <c:v>13.2507</c:v>
                </c:pt>
                <c:pt idx="4441">
                  <c:v>20.3699</c:v>
                </c:pt>
                <c:pt idx="4442">
                  <c:v>15.1744</c:v>
                </c:pt>
                <c:pt idx="4443">
                  <c:v>10.7311</c:v>
                </c:pt>
                <c:pt idx="4444">
                  <c:v>16.8906</c:v>
                </c:pt>
                <c:pt idx="4445">
                  <c:v>12.874</c:v>
                </c:pt>
                <c:pt idx="4446">
                  <c:v>20.7633</c:v>
                </c:pt>
                <c:pt idx="4447">
                  <c:v>19.8455</c:v>
                </c:pt>
                <c:pt idx="4448">
                  <c:v>14.6554</c:v>
                </c:pt>
                <c:pt idx="4449">
                  <c:v>6.3472</c:v>
                </c:pt>
                <c:pt idx="4450">
                  <c:v>16.289</c:v>
                </c:pt>
                <c:pt idx="4451">
                  <c:v>12.2749</c:v>
                </c:pt>
                <c:pt idx="4452">
                  <c:v>13.2936</c:v>
                </c:pt>
                <c:pt idx="4453">
                  <c:v>16.5695</c:v>
                </c:pt>
                <c:pt idx="4454">
                  <c:v>5.5952</c:v>
                </c:pt>
                <c:pt idx="4455">
                  <c:v>20.5209</c:v>
                </c:pt>
                <c:pt idx="4456">
                  <c:v>12.0097</c:v>
                </c:pt>
                <c:pt idx="4457">
                  <c:v>21.1079</c:v>
                </c:pt>
                <c:pt idx="4458">
                  <c:v>16.54339999999998</c:v>
                </c:pt>
                <c:pt idx="4459">
                  <c:v>17.58869999999998</c:v>
                </c:pt>
                <c:pt idx="4460">
                  <c:v>16.3649</c:v>
                </c:pt>
                <c:pt idx="4461">
                  <c:v>8.769</c:v>
                </c:pt>
                <c:pt idx="4462">
                  <c:v>17.3501</c:v>
                </c:pt>
                <c:pt idx="4463">
                  <c:v>8.736700000000001</c:v>
                </c:pt>
                <c:pt idx="4464">
                  <c:v>11.4953</c:v>
                </c:pt>
                <c:pt idx="4465">
                  <c:v>28.5713</c:v>
                </c:pt>
                <c:pt idx="4466">
                  <c:v>14.782</c:v>
                </c:pt>
                <c:pt idx="4467">
                  <c:v>20.4253</c:v>
                </c:pt>
                <c:pt idx="4468">
                  <c:v>15.0986</c:v>
                </c:pt>
                <c:pt idx="4469">
                  <c:v>25.7534</c:v>
                </c:pt>
                <c:pt idx="4470">
                  <c:v>12.8127</c:v>
                </c:pt>
                <c:pt idx="4471">
                  <c:v>23.8226</c:v>
                </c:pt>
                <c:pt idx="4472">
                  <c:v>19.52959999999998</c:v>
                </c:pt>
                <c:pt idx="4473">
                  <c:v>17.0322</c:v>
                </c:pt>
                <c:pt idx="4474">
                  <c:v>8.73</c:v>
                </c:pt>
                <c:pt idx="4475">
                  <c:v>19.0036</c:v>
                </c:pt>
                <c:pt idx="4476">
                  <c:v>12.3969</c:v>
                </c:pt>
                <c:pt idx="4477">
                  <c:v>13.8675</c:v>
                </c:pt>
                <c:pt idx="4478">
                  <c:v>21.1522</c:v>
                </c:pt>
                <c:pt idx="4479">
                  <c:v>14.3152</c:v>
                </c:pt>
                <c:pt idx="4480">
                  <c:v>14.9367</c:v>
                </c:pt>
                <c:pt idx="4481">
                  <c:v>14.1295</c:v>
                </c:pt>
                <c:pt idx="4482">
                  <c:v>12.2722</c:v>
                </c:pt>
                <c:pt idx="4483">
                  <c:v>14.3441</c:v>
                </c:pt>
                <c:pt idx="4484">
                  <c:v>16.052</c:v>
                </c:pt>
                <c:pt idx="4485">
                  <c:v>11.8111</c:v>
                </c:pt>
                <c:pt idx="4486">
                  <c:v>13.7397</c:v>
                </c:pt>
                <c:pt idx="4487">
                  <c:v>14.3772</c:v>
                </c:pt>
                <c:pt idx="4488">
                  <c:v>18.53729999999999</c:v>
                </c:pt>
                <c:pt idx="4489">
                  <c:v>15.3442</c:v>
                </c:pt>
                <c:pt idx="4490">
                  <c:v>15.3479</c:v>
                </c:pt>
                <c:pt idx="4491">
                  <c:v>9.885900000000002</c:v>
                </c:pt>
                <c:pt idx="4492">
                  <c:v>8.007200000000001</c:v>
                </c:pt>
                <c:pt idx="4493">
                  <c:v>14.8214</c:v>
                </c:pt>
                <c:pt idx="4494">
                  <c:v>13.6879</c:v>
                </c:pt>
                <c:pt idx="4495">
                  <c:v>14.3562</c:v>
                </c:pt>
                <c:pt idx="4496">
                  <c:v>16.8144</c:v>
                </c:pt>
                <c:pt idx="4497">
                  <c:v>17.7177</c:v>
                </c:pt>
                <c:pt idx="4498">
                  <c:v>30.2883</c:v>
                </c:pt>
                <c:pt idx="4499">
                  <c:v>17.8485</c:v>
                </c:pt>
                <c:pt idx="4500">
                  <c:v>13.8668</c:v>
                </c:pt>
                <c:pt idx="4501">
                  <c:v>20.142</c:v>
                </c:pt>
                <c:pt idx="4502">
                  <c:v>17.39239999999998</c:v>
                </c:pt>
                <c:pt idx="4503">
                  <c:v>14.0855</c:v>
                </c:pt>
                <c:pt idx="4504">
                  <c:v>11.327</c:v>
                </c:pt>
                <c:pt idx="4505">
                  <c:v>14.4893</c:v>
                </c:pt>
                <c:pt idx="4506">
                  <c:v>11.9014</c:v>
                </c:pt>
                <c:pt idx="4507">
                  <c:v>21.9419</c:v>
                </c:pt>
                <c:pt idx="4508">
                  <c:v>13.3236</c:v>
                </c:pt>
                <c:pt idx="4509">
                  <c:v>6.3293</c:v>
                </c:pt>
                <c:pt idx="4510">
                  <c:v>15.5977</c:v>
                </c:pt>
                <c:pt idx="4511">
                  <c:v>17.811</c:v>
                </c:pt>
                <c:pt idx="4512">
                  <c:v>15.1977</c:v>
                </c:pt>
                <c:pt idx="4513">
                  <c:v>25.3264</c:v>
                </c:pt>
                <c:pt idx="4514">
                  <c:v>11.5921</c:v>
                </c:pt>
                <c:pt idx="4515">
                  <c:v>12.5907</c:v>
                </c:pt>
                <c:pt idx="4516">
                  <c:v>11.1379</c:v>
                </c:pt>
                <c:pt idx="4517">
                  <c:v>24.5516</c:v>
                </c:pt>
                <c:pt idx="4518">
                  <c:v>24.3983</c:v>
                </c:pt>
                <c:pt idx="4519">
                  <c:v>9.5965</c:v>
                </c:pt>
                <c:pt idx="4520">
                  <c:v>15.9218</c:v>
                </c:pt>
                <c:pt idx="4521">
                  <c:v>12.1713</c:v>
                </c:pt>
                <c:pt idx="4522">
                  <c:v>14.9012</c:v>
                </c:pt>
                <c:pt idx="4523">
                  <c:v>18.51760000000001</c:v>
                </c:pt>
                <c:pt idx="4524">
                  <c:v>11.6124</c:v>
                </c:pt>
                <c:pt idx="4525">
                  <c:v>30.2986</c:v>
                </c:pt>
                <c:pt idx="4526">
                  <c:v>14.5499</c:v>
                </c:pt>
                <c:pt idx="4527">
                  <c:v>21.9317</c:v>
                </c:pt>
                <c:pt idx="4528">
                  <c:v>12.7825</c:v>
                </c:pt>
                <c:pt idx="4529">
                  <c:v>13.7704</c:v>
                </c:pt>
                <c:pt idx="4530">
                  <c:v>13.6262</c:v>
                </c:pt>
                <c:pt idx="4531">
                  <c:v>16.6627</c:v>
                </c:pt>
                <c:pt idx="4532">
                  <c:v>19.5149</c:v>
                </c:pt>
                <c:pt idx="4533">
                  <c:v>19.6301</c:v>
                </c:pt>
                <c:pt idx="4534">
                  <c:v>19.707</c:v>
                </c:pt>
                <c:pt idx="4535">
                  <c:v>16.8639</c:v>
                </c:pt>
                <c:pt idx="4536">
                  <c:v>5.5707</c:v>
                </c:pt>
                <c:pt idx="4537">
                  <c:v>9.126900000000001</c:v>
                </c:pt>
                <c:pt idx="4538">
                  <c:v>16.2062</c:v>
                </c:pt>
                <c:pt idx="4539">
                  <c:v>13.017</c:v>
                </c:pt>
                <c:pt idx="4540">
                  <c:v>9.9154</c:v>
                </c:pt>
                <c:pt idx="4541">
                  <c:v>15.6859</c:v>
                </c:pt>
                <c:pt idx="4542">
                  <c:v>8.5271</c:v>
                </c:pt>
                <c:pt idx="4543">
                  <c:v>13.8439</c:v>
                </c:pt>
                <c:pt idx="4544">
                  <c:v>12.8535</c:v>
                </c:pt>
                <c:pt idx="4545">
                  <c:v>9.8915</c:v>
                </c:pt>
                <c:pt idx="4546">
                  <c:v>11.0994</c:v>
                </c:pt>
                <c:pt idx="4547">
                  <c:v>6.8843</c:v>
                </c:pt>
                <c:pt idx="4548">
                  <c:v>17.2168</c:v>
                </c:pt>
                <c:pt idx="4549">
                  <c:v>9.514800000000001</c:v>
                </c:pt>
                <c:pt idx="4550">
                  <c:v>10.9706</c:v>
                </c:pt>
                <c:pt idx="4551">
                  <c:v>11.5659</c:v>
                </c:pt>
                <c:pt idx="4552">
                  <c:v>13.9482</c:v>
                </c:pt>
                <c:pt idx="4553">
                  <c:v>15.1458</c:v>
                </c:pt>
                <c:pt idx="4554">
                  <c:v>25.4554</c:v>
                </c:pt>
                <c:pt idx="4555">
                  <c:v>15.1089</c:v>
                </c:pt>
                <c:pt idx="4556">
                  <c:v>15.5061</c:v>
                </c:pt>
                <c:pt idx="4557">
                  <c:v>13.1266</c:v>
                </c:pt>
                <c:pt idx="4558">
                  <c:v>15.2602</c:v>
                </c:pt>
                <c:pt idx="4559">
                  <c:v>11.7043</c:v>
                </c:pt>
                <c:pt idx="4560">
                  <c:v>20.8566</c:v>
                </c:pt>
                <c:pt idx="4561">
                  <c:v>7.309</c:v>
                </c:pt>
                <c:pt idx="4562">
                  <c:v>13.1466</c:v>
                </c:pt>
                <c:pt idx="4563">
                  <c:v>15.0213</c:v>
                </c:pt>
                <c:pt idx="4564">
                  <c:v>16.6721</c:v>
                </c:pt>
                <c:pt idx="4565">
                  <c:v>11.9763</c:v>
                </c:pt>
                <c:pt idx="4566">
                  <c:v>13.8024</c:v>
                </c:pt>
                <c:pt idx="4567">
                  <c:v>17.3839</c:v>
                </c:pt>
                <c:pt idx="4568">
                  <c:v>7.0206</c:v>
                </c:pt>
                <c:pt idx="4569">
                  <c:v>23.4118</c:v>
                </c:pt>
                <c:pt idx="4570">
                  <c:v>13.4312</c:v>
                </c:pt>
                <c:pt idx="4571">
                  <c:v>6.0308</c:v>
                </c:pt>
                <c:pt idx="4572">
                  <c:v>10.2598</c:v>
                </c:pt>
                <c:pt idx="4573">
                  <c:v>20.6308</c:v>
                </c:pt>
                <c:pt idx="4574">
                  <c:v>13.4313</c:v>
                </c:pt>
                <c:pt idx="4575">
                  <c:v>12.706</c:v>
                </c:pt>
                <c:pt idx="4576">
                  <c:v>15.674</c:v>
                </c:pt>
                <c:pt idx="4577">
                  <c:v>15.5869</c:v>
                </c:pt>
                <c:pt idx="4578">
                  <c:v>20.1301</c:v>
                </c:pt>
                <c:pt idx="4579">
                  <c:v>23.1976</c:v>
                </c:pt>
                <c:pt idx="4580">
                  <c:v>11.2141</c:v>
                </c:pt>
                <c:pt idx="4581">
                  <c:v>15.2266</c:v>
                </c:pt>
                <c:pt idx="4582">
                  <c:v>15.6215</c:v>
                </c:pt>
                <c:pt idx="4583">
                  <c:v>22.3221</c:v>
                </c:pt>
                <c:pt idx="4584">
                  <c:v>19.2175</c:v>
                </c:pt>
                <c:pt idx="4585">
                  <c:v>25.7952</c:v>
                </c:pt>
                <c:pt idx="4586">
                  <c:v>14.9576</c:v>
                </c:pt>
                <c:pt idx="4587">
                  <c:v>15.5432</c:v>
                </c:pt>
                <c:pt idx="4588">
                  <c:v>11.1849</c:v>
                </c:pt>
                <c:pt idx="4589">
                  <c:v>18.9344</c:v>
                </c:pt>
                <c:pt idx="4590">
                  <c:v>14.316</c:v>
                </c:pt>
                <c:pt idx="4591">
                  <c:v>16.6671</c:v>
                </c:pt>
                <c:pt idx="4592">
                  <c:v>19.10910000000001</c:v>
                </c:pt>
                <c:pt idx="4593">
                  <c:v>17.7244</c:v>
                </c:pt>
                <c:pt idx="4594">
                  <c:v>20.3198</c:v>
                </c:pt>
                <c:pt idx="4595">
                  <c:v>9.3026</c:v>
                </c:pt>
                <c:pt idx="4596">
                  <c:v>11.8278</c:v>
                </c:pt>
                <c:pt idx="4597">
                  <c:v>9.6439</c:v>
                </c:pt>
                <c:pt idx="4598">
                  <c:v>14.4649</c:v>
                </c:pt>
                <c:pt idx="4599">
                  <c:v>18.6685</c:v>
                </c:pt>
                <c:pt idx="4600">
                  <c:v>18.1503</c:v>
                </c:pt>
                <c:pt idx="4601">
                  <c:v>9.572600000000004</c:v>
                </c:pt>
                <c:pt idx="4602">
                  <c:v>21.217</c:v>
                </c:pt>
                <c:pt idx="4603">
                  <c:v>17.46409999999998</c:v>
                </c:pt>
                <c:pt idx="4604">
                  <c:v>22.6038</c:v>
                </c:pt>
                <c:pt idx="4605">
                  <c:v>12.012</c:v>
                </c:pt>
                <c:pt idx="4606">
                  <c:v>12.1837</c:v>
                </c:pt>
                <c:pt idx="4607">
                  <c:v>15.6728</c:v>
                </c:pt>
                <c:pt idx="4608">
                  <c:v>22.0448</c:v>
                </c:pt>
                <c:pt idx="4609">
                  <c:v>9.186300000000001</c:v>
                </c:pt>
                <c:pt idx="4610">
                  <c:v>16.1466</c:v>
                </c:pt>
                <c:pt idx="4611">
                  <c:v>20.7106</c:v>
                </c:pt>
                <c:pt idx="4612">
                  <c:v>19.22329999999998</c:v>
                </c:pt>
                <c:pt idx="4613">
                  <c:v>16.96549999999998</c:v>
                </c:pt>
                <c:pt idx="4614">
                  <c:v>18.6405</c:v>
                </c:pt>
                <c:pt idx="4615">
                  <c:v>21.60900000000001</c:v>
                </c:pt>
                <c:pt idx="4616">
                  <c:v>15.9409</c:v>
                </c:pt>
                <c:pt idx="4617">
                  <c:v>10.0875</c:v>
                </c:pt>
                <c:pt idx="4618">
                  <c:v>18.4009</c:v>
                </c:pt>
                <c:pt idx="4619">
                  <c:v>24.9895</c:v>
                </c:pt>
                <c:pt idx="4620">
                  <c:v>12.5605</c:v>
                </c:pt>
                <c:pt idx="4621">
                  <c:v>10.0035</c:v>
                </c:pt>
                <c:pt idx="4622">
                  <c:v>15.4571</c:v>
                </c:pt>
                <c:pt idx="4623">
                  <c:v>16.1573</c:v>
                </c:pt>
                <c:pt idx="4624">
                  <c:v>16.6446</c:v>
                </c:pt>
                <c:pt idx="4625">
                  <c:v>21.0836</c:v>
                </c:pt>
                <c:pt idx="4626">
                  <c:v>18.5088</c:v>
                </c:pt>
                <c:pt idx="4627">
                  <c:v>20.6981</c:v>
                </c:pt>
                <c:pt idx="4628">
                  <c:v>10.4219</c:v>
                </c:pt>
                <c:pt idx="4629">
                  <c:v>22.5962</c:v>
                </c:pt>
                <c:pt idx="4630">
                  <c:v>17.4015</c:v>
                </c:pt>
                <c:pt idx="4631">
                  <c:v>13.7249</c:v>
                </c:pt>
                <c:pt idx="4632">
                  <c:v>11.2819</c:v>
                </c:pt>
                <c:pt idx="4633">
                  <c:v>23.005</c:v>
                </c:pt>
                <c:pt idx="4634">
                  <c:v>9.3164</c:v>
                </c:pt>
                <c:pt idx="4635">
                  <c:v>14.6954</c:v>
                </c:pt>
                <c:pt idx="4636">
                  <c:v>12.4184</c:v>
                </c:pt>
                <c:pt idx="4637">
                  <c:v>13.9516</c:v>
                </c:pt>
                <c:pt idx="4638">
                  <c:v>19.5018</c:v>
                </c:pt>
                <c:pt idx="4639">
                  <c:v>9.754900000000001</c:v>
                </c:pt>
                <c:pt idx="4640">
                  <c:v>12.6902</c:v>
                </c:pt>
                <c:pt idx="4641">
                  <c:v>7.5322</c:v>
                </c:pt>
                <c:pt idx="4642">
                  <c:v>17.8865</c:v>
                </c:pt>
                <c:pt idx="4643">
                  <c:v>17.5809</c:v>
                </c:pt>
                <c:pt idx="4644">
                  <c:v>8.6095</c:v>
                </c:pt>
                <c:pt idx="4645">
                  <c:v>19.5676</c:v>
                </c:pt>
                <c:pt idx="4646">
                  <c:v>9.9039</c:v>
                </c:pt>
                <c:pt idx="4647">
                  <c:v>21.3348</c:v>
                </c:pt>
                <c:pt idx="4648">
                  <c:v>7.2062</c:v>
                </c:pt>
                <c:pt idx="4649">
                  <c:v>12.9005</c:v>
                </c:pt>
                <c:pt idx="4650">
                  <c:v>17.25369999999998</c:v>
                </c:pt>
                <c:pt idx="4651">
                  <c:v>12.8495</c:v>
                </c:pt>
                <c:pt idx="4652">
                  <c:v>13.1717</c:v>
                </c:pt>
                <c:pt idx="4653">
                  <c:v>14.9435</c:v>
                </c:pt>
                <c:pt idx="4654">
                  <c:v>18.785</c:v>
                </c:pt>
                <c:pt idx="4655">
                  <c:v>10.4909</c:v>
                </c:pt>
                <c:pt idx="4656">
                  <c:v>16.5437</c:v>
                </c:pt>
                <c:pt idx="4657">
                  <c:v>15.6779</c:v>
                </c:pt>
                <c:pt idx="4658">
                  <c:v>24.4601</c:v>
                </c:pt>
                <c:pt idx="4659">
                  <c:v>13.6033</c:v>
                </c:pt>
                <c:pt idx="4660">
                  <c:v>20.3703</c:v>
                </c:pt>
                <c:pt idx="4661">
                  <c:v>13.7129</c:v>
                </c:pt>
                <c:pt idx="4662">
                  <c:v>6.961</c:v>
                </c:pt>
                <c:pt idx="4663">
                  <c:v>10.3111</c:v>
                </c:pt>
                <c:pt idx="4664">
                  <c:v>12.6724</c:v>
                </c:pt>
                <c:pt idx="4665">
                  <c:v>16.0684</c:v>
                </c:pt>
                <c:pt idx="4666">
                  <c:v>17.265</c:v>
                </c:pt>
                <c:pt idx="4667">
                  <c:v>18.60900000000001</c:v>
                </c:pt>
                <c:pt idx="4668">
                  <c:v>14.6106</c:v>
                </c:pt>
                <c:pt idx="4669">
                  <c:v>16.0644</c:v>
                </c:pt>
                <c:pt idx="4670">
                  <c:v>19.6763</c:v>
                </c:pt>
                <c:pt idx="4671">
                  <c:v>14.775</c:v>
                </c:pt>
                <c:pt idx="4672">
                  <c:v>17.6595</c:v>
                </c:pt>
                <c:pt idx="4673">
                  <c:v>17.47939999999998</c:v>
                </c:pt>
                <c:pt idx="4674">
                  <c:v>27.1796</c:v>
                </c:pt>
                <c:pt idx="4675">
                  <c:v>26.1752</c:v>
                </c:pt>
                <c:pt idx="4676">
                  <c:v>16.0835</c:v>
                </c:pt>
                <c:pt idx="4677">
                  <c:v>13.8029</c:v>
                </c:pt>
                <c:pt idx="4678">
                  <c:v>21.4813</c:v>
                </c:pt>
                <c:pt idx="4679">
                  <c:v>18.087</c:v>
                </c:pt>
                <c:pt idx="4680">
                  <c:v>10.3552</c:v>
                </c:pt>
                <c:pt idx="4681">
                  <c:v>14.4496</c:v>
                </c:pt>
                <c:pt idx="4682">
                  <c:v>22.157</c:v>
                </c:pt>
                <c:pt idx="4683">
                  <c:v>10.7786</c:v>
                </c:pt>
                <c:pt idx="4684">
                  <c:v>16.7133</c:v>
                </c:pt>
                <c:pt idx="4685">
                  <c:v>10.5003</c:v>
                </c:pt>
                <c:pt idx="4686">
                  <c:v>12.8107</c:v>
                </c:pt>
                <c:pt idx="4687">
                  <c:v>15.4396</c:v>
                </c:pt>
                <c:pt idx="4688">
                  <c:v>15.282</c:v>
                </c:pt>
                <c:pt idx="4689">
                  <c:v>17.5361</c:v>
                </c:pt>
                <c:pt idx="4690">
                  <c:v>9.317100000000003</c:v>
                </c:pt>
                <c:pt idx="4691">
                  <c:v>12.3443</c:v>
                </c:pt>
                <c:pt idx="4692">
                  <c:v>20.74579999999998</c:v>
                </c:pt>
                <c:pt idx="4693">
                  <c:v>23.5446</c:v>
                </c:pt>
                <c:pt idx="4694">
                  <c:v>11.7166</c:v>
                </c:pt>
                <c:pt idx="4695">
                  <c:v>18.9492</c:v>
                </c:pt>
                <c:pt idx="4696">
                  <c:v>18.9152</c:v>
                </c:pt>
                <c:pt idx="4697">
                  <c:v>15.8855</c:v>
                </c:pt>
                <c:pt idx="4698">
                  <c:v>12.5178</c:v>
                </c:pt>
                <c:pt idx="4699">
                  <c:v>16.5365</c:v>
                </c:pt>
                <c:pt idx="4700">
                  <c:v>10.9898</c:v>
                </c:pt>
                <c:pt idx="4701">
                  <c:v>11.4905</c:v>
                </c:pt>
                <c:pt idx="4702">
                  <c:v>12.5143</c:v>
                </c:pt>
                <c:pt idx="4703">
                  <c:v>13.8174</c:v>
                </c:pt>
                <c:pt idx="4704">
                  <c:v>20.2773</c:v>
                </c:pt>
                <c:pt idx="4705">
                  <c:v>16.2078</c:v>
                </c:pt>
                <c:pt idx="4706">
                  <c:v>17.81929999999999</c:v>
                </c:pt>
                <c:pt idx="4707">
                  <c:v>13.745</c:v>
                </c:pt>
                <c:pt idx="4708">
                  <c:v>16.4704</c:v>
                </c:pt>
                <c:pt idx="4709">
                  <c:v>12.6823</c:v>
                </c:pt>
                <c:pt idx="4710">
                  <c:v>16.2587</c:v>
                </c:pt>
                <c:pt idx="4711">
                  <c:v>8.321800000000001</c:v>
                </c:pt>
                <c:pt idx="4712">
                  <c:v>20.2701</c:v>
                </c:pt>
                <c:pt idx="4713">
                  <c:v>12.6497</c:v>
                </c:pt>
                <c:pt idx="4714">
                  <c:v>5.6097</c:v>
                </c:pt>
                <c:pt idx="4715">
                  <c:v>18.9277</c:v>
                </c:pt>
                <c:pt idx="4716">
                  <c:v>13.6875</c:v>
                </c:pt>
                <c:pt idx="4717">
                  <c:v>12.891</c:v>
                </c:pt>
                <c:pt idx="4718">
                  <c:v>19.94</c:v>
                </c:pt>
                <c:pt idx="4719">
                  <c:v>19.9054</c:v>
                </c:pt>
                <c:pt idx="4720">
                  <c:v>6.9173</c:v>
                </c:pt>
                <c:pt idx="4721">
                  <c:v>13.4361</c:v>
                </c:pt>
                <c:pt idx="4722">
                  <c:v>15.5337</c:v>
                </c:pt>
                <c:pt idx="4723">
                  <c:v>18.1398</c:v>
                </c:pt>
                <c:pt idx="4724">
                  <c:v>19.2837</c:v>
                </c:pt>
                <c:pt idx="4725">
                  <c:v>16.8256</c:v>
                </c:pt>
                <c:pt idx="4726">
                  <c:v>23.1934</c:v>
                </c:pt>
                <c:pt idx="4727">
                  <c:v>22.2772</c:v>
                </c:pt>
                <c:pt idx="4728">
                  <c:v>15.3052</c:v>
                </c:pt>
                <c:pt idx="4729">
                  <c:v>17.8085</c:v>
                </c:pt>
                <c:pt idx="4730">
                  <c:v>20.6412</c:v>
                </c:pt>
                <c:pt idx="4731">
                  <c:v>23.0562</c:v>
                </c:pt>
                <c:pt idx="4732">
                  <c:v>22.5348</c:v>
                </c:pt>
                <c:pt idx="4733">
                  <c:v>11.1229</c:v>
                </c:pt>
                <c:pt idx="4734">
                  <c:v>12.1171</c:v>
                </c:pt>
                <c:pt idx="4735">
                  <c:v>18.7963</c:v>
                </c:pt>
                <c:pt idx="4736">
                  <c:v>24.33310000000001</c:v>
                </c:pt>
                <c:pt idx="4737">
                  <c:v>11.06</c:v>
                </c:pt>
                <c:pt idx="4738">
                  <c:v>21.6656</c:v>
                </c:pt>
                <c:pt idx="4739">
                  <c:v>14.2811</c:v>
                </c:pt>
                <c:pt idx="4740">
                  <c:v>12.6577</c:v>
                </c:pt>
                <c:pt idx="4741">
                  <c:v>8.295900000000001</c:v>
                </c:pt>
                <c:pt idx="4742">
                  <c:v>17.4644</c:v>
                </c:pt>
                <c:pt idx="4743">
                  <c:v>15.2385</c:v>
                </c:pt>
                <c:pt idx="4744">
                  <c:v>18.0637</c:v>
                </c:pt>
                <c:pt idx="4745">
                  <c:v>21.2564</c:v>
                </c:pt>
                <c:pt idx="4746">
                  <c:v>16.5057</c:v>
                </c:pt>
                <c:pt idx="4747">
                  <c:v>13.8018</c:v>
                </c:pt>
                <c:pt idx="4748">
                  <c:v>18.32079999999998</c:v>
                </c:pt>
                <c:pt idx="4749">
                  <c:v>13.5965</c:v>
                </c:pt>
                <c:pt idx="4750">
                  <c:v>10.1785</c:v>
                </c:pt>
                <c:pt idx="4751">
                  <c:v>9.8595</c:v>
                </c:pt>
                <c:pt idx="4752">
                  <c:v>21.8052</c:v>
                </c:pt>
                <c:pt idx="4753">
                  <c:v>14.0036</c:v>
                </c:pt>
                <c:pt idx="4754">
                  <c:v>16.4396</c:v>
                </c:pt>
                <c:pt idx="4755">
                  <c:v>14.9712</c:v>
                </c:pt>
                <c:pt idx="4756">
                  <c:v>21.7776</c:v>
                </c:pt>
                <c:pt idx="4757">
                  <c:v>9.770100000000001</c:v>
                </c:pt>
                <c:pt idx="4758">
                  <c:v>27.3185</c:v>
                </c:pt>
                <c:pt idx="4759">
                  <c:v>15.544</c:v>
                </c:pt>
                <c:pt idx="4760">
                  <c:v>18.44539999999998</c:v>
                </c:pt>
                <c:pt idx="4761">
                  <c:v>19.2917</c:v>
                </c:pt>
                <c:pt idx="4762">
                  <c:v>16.52659999999998</c:v>
                </c:pt>
                <c:pt idx="4763">
                  <c:v>14.3024</c:v>
                </c:pt>
                <c:pt idx="4764">
                  <c:v>23.9409</c:v>
                </c:pt>
                <c:pt idx="4765">
                  <c:v>13.4885</c:v>
                </c:pt>
                <c:pt idx="4766">
                  <c:v>8.9655</c:v>
                </c:pt>
                <c:pt idx="4767">
                  <c:v>15.3981</c:v>
                </c:pt>
                <c:pt idx="4768">
                  <c:v>17.9777</c:v>
                </c:pt>
                <c:pt idx="4769">
                  <c:v>14.8898</c:v>
                </c:pt>
                <c:pt idx="4770">
                  <c:v>8.929</c:v>
                </c:pt>
                <c:pt idx="4771">
                  <c:v>15.2602</c:v>
                </c:pt>
                <c:pt idx="4772">
                  <c:v>15.9311</c:v>
                </c:pt>
                <c:pt idx="4773">
                  <c:v>14.7687</c:v>
                </c:pt>
                <c:pt idx="4774">
                  <c:v>17.7149</c:v>
                </c:pt>
                <c:pt idx="4775">
                  <c:v>17.0551</c:v>
                </c:pt>
                <c:pt idx="4776">
                  <c:v>23.1909</c:v>
                </c:pt>
                <c:pt idx="4777">
                  <c:v>15.7768</c:v>
                </c:pt>
                <c:pt idx="4778">
                  <c:v>9.686200000000001</c:v>
                </c:pt>
                <c:pt idx="4779">
                  <c:v>24.5509</c:v>
                </c:pt>
                <c:pt idx="4780">
                  <c:v>18.0151</c:v>
                </c:pt>
                <c:pt idx="4781">
                  <c:v>15.2924</c:v>
                </c:pt>
                <c:pt idx="4782">
                  <c:v>22.8339</c:v>
                </c:pt>
                <c:pt idx="4783">
                  <c:v>14.132</c:v>
                </c:pt>
                <c:pt idx="4784">
                  <c:v>15.8645</c:v>
                </c:pt>
                <c:pt idx="4785">
                  <c:v>18.4674</c:v>
                </c:pt>
                <c:pt idx="4786">
                  <c:v>31.0352</c:v>
                </c:pt>
                <c:pt idx="4787">
                  <c:v>20.2389</c:v>
                </c:pt>
                <c:pt idx="4788">
                  <c:v>13.7302</c:v>
                </c:pt>
                <c:pt idx="4789">
                  <c:v>12.9555</c:v>
                </c:pt>
                <c:pt idx="4790">
                  <c:v>9.788600000000001</c:v>
                </c:pt>
                <c:pt idx="4791">
                  <c:v>11.0697</c:v>
                </c:pt>
                <c:pt idx="4792">
                  <c:v>12.2246</c:v>
                </c:pt>
                <c:pt idx="4793">
                  <c:v>14.8495</c:v>
                </c:pt>
                <c:pt idx="4794">
                  <c:v>26.5638</c:v>
                </c:pt>
                <c:pt idx="4795">
                  <c:v>11.2746</c:v>
                </c:pt>
                <c:pt idx="4796">
                  <c:v>11.9651</c:v>
                </c:pt>
                <c:pt idx="4797">
                  <c:v>9.5271</c:v>
                </c:pt>
                <c:pt idx="4798">
                  <c:v>25.4201</c:v>
                </c:pt>
                <c:pt idx="4799">
                  <c:v>12.1476</c:v>
                </c:pt>
                <c:pt idx="4800">
                  <c:v>16.3858</c:v>
                </c:pt>
                <c:pt idx="4801">
                  <c:v>13.5719</c:v>
                </c:pt>
                <c:pt idx="4802">
                  <c:v>22.34979999999998</c:v>
                </c:pt>
                <c:pt idx="4803">
                  <c:v>10.1467</c:v>
                </c:pt>
                <c:pt idx="4804">
                  <c:v>19.1119</c:v>
                </c:pt>
                <c:pt idx="4805">
                  <c:v>7.4635</c:v>
                </c:pt>
                <c:pt idx="4806">
                  <c:v>10.5711</c:v>
                </c:pt>
                <c:pt idx="4807">
                  <c:v>11.5988</c:v>
                </c:pt>
                <c:pt idx="4808">
                  <c:v>9.4709</c:v>
                </c:pt>
                <c:pt idx="4809">
                  <c:v>17.35450000000001</c:v>
                </c:pt>
                <c:pt idx="4810">
                  <c:v>12.4491</c:v>
                </c:pt>
                <c:pt idx="4811">
                  <c:v>16.1172</c:v>
                </c:pt>
                <c:pt idx="4812">
                  <c:v>16.0736</c:v>
                </c:pt>
                <c:pt idx="4813">
                  <c:v>20.8225</c:v>
                </c:pt>
                <c:pt idx="4814">
                  <c:v>15.2612</c:v>
                </c:pt>
                <c:pt idx="4815">
                  <c:v>14.8284</c:v>
                </c:pt>
                <c:pt idx="4816">
                  <c:v>20.1313</c:v>
                </c:pt>
                <c:pt idx="4817">
                  <c:v>11.9297</c:v>
                </c:pt>
                <c:pt idx="4818">
                  <c:v>22.498</c:v>
                </c:pt>
                <c:pt idx="4819">
                  <c:v>18.13190000000001</c:v>
                </c:pt>
                <c:pt idx="4820">
                  <c:v>15.5559</c:v>
                </c:pt>
                <c:pt idx="4821">
                  <c:v>12.7563</c:v>
                </c:pt>
                <c:pt idx="4822">
                  <c:v>14.6424</c:v>
                </c:pt>
                <c:pt idx="4823">
                  <c:v>21.6923</c:v>
                </c:pt>
                <c:pt idx="4824">
                  <c:v>16.9036</c:v>
                </c:pt>
                <c:pt idx="4825">
                  <c:v>13.966</c:v>
                </c:pt>
                <c:pt idx="4826">
                  <c:v>9.853700000000006</c:v>
                </c:pt>
                <c:pt idx="4827">
                  <c:v>17.133</c:v>
                </c:pt>
                <c:pt idx="4828">
                  <c:v>17.9202</c:v>
                </c:pt>
                <c:pt idx="4829">
                  <c:v>14.4962</c:v>
                </c:pt>
                <c:pt idx="4830">
                  <c:v>20.8657</c:v>
                </c:pt>
                <c:pt idx="4831">
                  <c:v>21.3962</c:v>
                </c:pt>
                <c:pt idx="4832">
                  <c:v>7.5698</c:v>
                </c:pt>
                <c:pt idx="4833">
                  <c:v>17.4421</c:v>
                </c:pt>
                <c:pt idx="4834">
                  <c:v>21.1296</c:v>
                </c:pt>
                <c:pt idx="4835">
                  <c:v>5.798199999999999</c:v>
                </c:pt>
                <c:pt idx="4836">
                  <c:v>20.6961</c:v>
                </c:pt>
                <c:pt idx="4837">
                  <c:v>14.5346</c:v>
                </c:pt>
                <c:pt idx="4838">
                  <c:v>14.1298</c:v>
                </c:pt>
                <c:pt idx="4839">
                  <c:v>14.9314</c:v>
                </c:pt>
                <c:pt idx="4840">
                  <c:v>16.9449</c:v>
                </c:pt>
                <c:pt idx="4841">
                  <c:v>19.121</c:v>
                </c:pt>
                <c:pt idx="4842">
                  <c:v>20.8676</c:v>
                </c:pt>
                <c:pt idx="4843">
                  <c:v>15.5809</c:v>
                </c:pt>
                <c:pt idx="4844">
                  <c:v>19.3676</c:v>
                </c:pt>
                <c:pt idx="4845">
                  <c:v>13.9776</c:v>
                </c:pt>
                <c:pt idx="4846">
                  <c:v>12.8037</c:v>
                </c:pt>
                <c:pt idx="4847">
                  <c:v>13.931</c:v>
                </c:pt>
                <c:pt idx="4848">
                  <c:v>14.3192</c:v>
                </c:pt>
                <c:pt idx="4849">
                  <c:v>15.4159</c:v>
                </c:pt>
                <c:pt idx="4850">
                  <c:v>15.9277</c:v>
                </c:pt>
                <c:pt idx="4851">
                  <c:v>20.0697</c:v>
                </c:pt>
                <c:pt idx="4852">
                  <c:v>16.8649</c:v>
                </c:pt>
                <c:pt idx="4853">
                  <c:v>14.446</c:v>
                </c:pt>
                <c:pt idx="4854">
                  <c:v>16.5101</c:v>
                </c:pt>
                <c:pt idx="4855">
                  <c:v>9.59</c:v>
                </c:pt>
                <c:pt idx="4856">
                  <c:v>25.6169</c:v>
                </c:pt>
                <c:pt idx="4857">
                  <c:v>19.8278</c:v>
                </c:pt>
                <c:pt idx="4858">
                  <c:v>9.5515</c:v>
                </c:pt>
                <c:pt idx="4859">
                  <c:v>14.4759</c:v>
                </c:pt>
                <c:pt idx="4860">
                  <c:v>17.6963</c:v>
                </c:pt>
                <c:pt idx="4861">
                  <c:v>18.9705</c:v>
                </c:pt>
                <c:pt idx="4862">
                  <c:v>11.1725</c:v>
                </c:pt>
                <c:pt idx="4863">
                  <c:v>12.0645</c:v>
                </c:pt>
                <c:pt idx="4864">
                  <c:v>13.8474</c:v>
                </c:pt>
                <c:pt idx="4865">
                  <c:v>15.5795</c:v>
                </c:pt>
                <c:pt idx="4866">
                  <c:v>13.415</c:v>
                </c:pt>
                <c:pt idx="4867">
                  <c:v>8.8251</c:v>
                </c:pt>
                <c:pt idx="4868">
                  <c:v>15.8367</c:v>
                </c:pt>
                <c:pt idx="4869">
                  <c:v>24.1148</c:v>
                </c:pt>
                <c:pt idx="4870">
                  <c:v>7.0884</c:v>
                </c:pt>
                <c:pt idx="4871">
                  <c:v>14.3002</c:v>
                </c:pt>
                <c:pt idx="4872">
                  <c:v>23.4154</c:v>
                </c:pt>
                <c:pt idx="4873">
                  <c:v>23.06469999999998</c:v>
                </c:pt>
                <c:pt idx="4874">
                  <c:v>12.554</c:v>
                </c:pt>
                <c:pt idx="4875">
                  <c:v>24.8183</c:v>
                </c:pt>
                <c:pt idx="4876">
                  <c:v>19.03579999999998</c:v>
                </c:pt>
                <c:pt idx="4877">
                  <c:v>7.6492</c:v>
                </c:pt>
                <c:pt idx="4878">
                  <c:v>19.75059999999998</c:v>
                </c:pt>
                <c:pt idx="4879">
                  <c:v>18.033</c:v>
                </c:pt>
                <c:pt idx="4880">
                  <c:v>22.1263</c:v>
                </c:pt>
                <c:pt idx="4881">
                  <c:v>16.49279999999998</c:v>
                </c:pt>
                <c:pt idx="4882">
                  <c:v>12.2114</c:v>
                </c:pt>
                <c:pt idx="4883">
                  <c:v>11.5816</c:v>
                </c:pt>
                <c:pt idx="4884">
                  <c:v>15.4367</c:v>
                </c:pt>
                <c:pt idx="4885">
                  <c:v>13.9044</c:v>
                </c:pt>
                <c:pt idx="4886">
                  <c:v>12.7828</c:v>
                </c:pt>
                <c:pt idx="4887">
                  <c:v>17.58579999999998</c:v>
                </c:pt>
                <c:pt idx="4888">
                  <c:v>19.0517</c:v>
                </c:pt>
                <c:pt idx="4889">
                  <c:v>17.7024</c:v>
                </c:pt>
                <c:pt idx="4890">
                  <c:v>5.84</c:v>
                </c:pt>
                <c:pt idx="4891">
                  <c:v>20.62280000000001</c:v>
                </c:pt>
                <c:pt idx="4892">
                  <c:v>15.9496</c:v>
                </c:pt>
                <c:pt idx="4893">
                  <c:v>17.683</c:v>
                </c:pt>
                <c:pt idx="4894">
                  <c:v>16.4451</c:v>
                </c:pt>
                <c:pt idx="4895">
                  <c:v>17.8748</c:v>
                </c:pt>
                <c:pt idx="4896">
                  <c:v>19.0639</c:v>
                </c:pt>
                <c:pt idx="4897">
                  <c:v>16.11959999999999</c:v>
                </c:pt>
                <c:pt idx="4898">
                  <c:v>14.2959</c:v>
                </c:pt>
                <c:pt idx="4899">
                  <c:v>11.0464</c:v>
                </c:pt>
                <c:pt idx="4900">
                  <c:v>7.7014</c:v>
                </c:pt>
                <c:pt idx="4901">
                  <c:v>15.0148</c:v>
                </c:pt>
                <c:pt idx="4902">
                  <c:v>10.9652</c:v>
                </c:pt>
                <c:pt idx="4903">
                  <c:v>18.41700000000001</c:v>
                </c:pt>
                <c:pt idx="4904">
                  <c:v>9.1841</c:v>
                </c:pt>
                <c:pt idx="4905">
                  <c:v>16.1073</c:v>
                </c:pt>
                <c:pt idx="4906">
                  <c:v>15.2222</c:v>
                </c:pt>
                <c:pt idx="4907">
                  <c:v>21.3511</c:v>
                </c:pt>
                <c:pt idx="4908">
                  <c:v>7.184999999999998</c:v>
                </c:pt>
                <c:pt idx="4909">
                  <c:v>15.7266</c:v>
                </c:pt>
                <c:pt idx="4910">
                  <c:v>13.6001</c:v>
                </c:pt>
                <c:pt idx="4911">
                  <c:v>17.7694</c:v>
                </c:pt>
                <c:pt idx="4912">
                  <c:v>8.4846</c:v>
                </c:pt>
                <c:pt idx="4913">
                  <c:v>15.4102</c:v>
                </c:pt>
                <c:pt idx="4914">
                  <c:v>23.2089</c:v>
                </c:pt>
                <c:pt idx="4915">
                  <c:v>12.5922</c:v>
                </c:pt>
                <c:pt idx="4916">
                  <c:v>21.1778</c:v>
                </c:pt>
                <c:pt idx="4917">
                  <c:v>20.3201</c:v>
                </c:pt>
                <c:pt idx="4918">
                  <c:v>18.2881</c:v>
                </c:pt>
                <c:pt idx="4919">
                  <c:v>17.414</c:v>
                </c:pt>
                <c:pt idx="4920">
                  <c:v>19.4328</c:v>
                </c:pt>
                <c:pt idx="4921">
                  <c:v>20.1968</c:v>
                </c:pt>
                <c:pt idx="4922">
                  <c:v>15.1737</c:v>
                </c:pt>
                <c:pt idx="4923">
                  <c:v>15.6422</c:v>
                </c:pt>
                <c:pt idx="4924">
                  <c:v>10.4279</c:v>
                </c:pt>
                <c:pt idx="4925">
                  <c:v>14.85</c:v>
                </c:pt>
                <c:pt idx="4926">
                  <c:v>20.0382</c:v>
                </c:pt>
                <c:pt idx="4927">
                  <c:v>17.82239999999998</c:v>
                </c:pt>
                <c:pt idx="4928">
                  <c:v>13.6341</c:v>
                </c:pt>
                <c:pt idx="4929">
                  <c:v>15.4818</c:v>
                </c:pt>
                <c:pt idx="4930">
                  <c:v>10.3529</c:v>
                </c:pt>
                <c:pt idx="4931">
                  <c:v>18.7882</c:v>
                </c:pt>
                <c:pt idx="4932">
                  <c:v>12.7788</c:v>
                </c:pt>
                <c:pt idx="4933">
                  <c:v>22.1688</c:v>
                </c:pt>
                <c:pt idx="4934">
                  <c:v>17.0379</c:v>
                </c:pt>
                <c:pt idx="4935">
                  <c:v>15.0339</c:v>
                </c:pt>
                <c:pt idx="4936">
                  <c:v>13.4899</c:v>
                </c:pt>
                <c:pt idx="4937">
                  <c:v>13.8888</c:v>
                </c:pt>
                <c:pt idx="4938">
                  <c:v>9.195300000000001</c:v>
                </c:pt>
                <c:pt idx="4939">
                  <c:v>16.4402</c:v>
                </c:pt>
                <c:pt idx="4940">
                  <c:v>16.3838</c:v>
                </c:pt>
                <c:pt idx="4941">
                  <c:v>15.9217</c:v>
                </c:pt>
                <c:pt idx="4942">
                  <c:v>25.0668</c:v>
                </c:pt>
                <c:pt idx="4943">
                  <c:v>7.567299999999999</c:v>
                </c:pt>
                <c:pt idx="4944">
                  <c:v>8.016100000000001</c:v>
                </c:pt>
                <c:pt idx="4945">
                  <c:v>14.1418</c:v>
                </c:pt>
                <c:pt idx="4946">
                  <c:v>6.608499999999998</c:v>
                </c:pt>
                <c:pt idx="4947">
                  <c:v>14.9281</c:v>
                </c:pt>
                <c:pt idx="4948">
                  <c:v>17.6095</c:v>
                </c:pt>
                <c:pt idx="4949">
                  <c:v>18.9924</c:v>
                </c:pt>
                <c:pt idx="4950">
                  <c:v>24.3675</c:v>
                </c:pt>
                <c:pt idx="4951">
                  <c:v>16.1415</c:v>
                </c:pt>
                <c:pt idx="4952">
                  <c:v>28.9127</c:v>
                </c:pt>
                <c:pt idx="4953">
                  <c:v>10.0776</c:v>
                </c:pt>
                <c:pt idx="4954">
                  <c:v>12.2445</c:v>
                </c:pt>
                <c:pt idx="4955">
                  <c:v>13.8906</c:v>
                </c:pt>
                <c:pt idx="4956">
                  <c:v>16.5433</c:v>
                </c:pt>
                <c:pt idx="4957">
                  <c:v>11.6822</c:v>
                </c:pt>
                <c:pt idx="4958">
                  <c:v>20.2114</c:v>
                </c:pt>
                <c:pt idx="4959">
                  <c:v>16.1611</c:v>
                </c:pt>
                <c:pt idx="4960">
                  <c:v>11.9689</c:v>
                </c:pt>
                <c:pt idx="4961">
                  <c:v>17.6954</c:v>
                </c:pt>
                <c:pt idx="4962">
                  <c:v>13.8929</c:v>
                </c:pt>
                <c:pt idx="4963">
                  <c:v>14.0371</c:v>
                </c:pt>
                <c:pt idx="4964">
                  <c:v>15.6478</c:v>
                </c:pt>
                <c:pt idx="4965">
                  <c:v>11.0014</c:v>
                </c:pt>
                <c:pt idx="4966">
                  <c:v>18.82229999999998</c:v>
                </c:pt>
                <c:pt idx="4967">
                  <c:v>14.4651</c:v>
                </c:pt>
                <c:pt idx="4968">
                  <c:v>17.9513</c:v>
                </c:pt>
                <c:pt idx="4969">
                  <c:v>23.85739999999999</c:v>
                </c:pt>
                <c:pt idx="4970">
                  <c:v>16.2211</c:v>
                </c:pt>
                <c:pt idx="4971">
                  <c:v>19.6606</c:v>
                </c:pt>
                <c:pt idx="4972">
                  <c:v>13.9351</c:v>
                </c:pt>
                <c:pt idx="4973">
                  <c:v>13.5902</c:v>
                </c:pt>
                <c:pt idx="4974">
                  <c:v>16.17150000000001</c:v>
                </c:pt>
                <c:pt idx="4975">
                  <c:v>14.8778</c:v>
                </c:pt>
                <c:pt idx="4976">
                  <c:v>15.865</c:v>
                </c:pt>
                <c:pt idx="4977">
                  <c:v>8.5815</c:v>
                </c:pt>
                <c:pt idx="4978">
                  <c:v>20.96059999999998</c:v>
                </c:pt>
                <c:pt idx="4979">
                  <c:v>9.0343</c:v>
                </c:pt>
                <c:pt idx="4980">
                  <c:v>9.970300000000003</c:v>
                </c:pt>
                <c:pt idx="4981">
                  <c:v>17.5503</c:v>
                </c:pt>
                <c:pt idx="4982">
                  <c:v>14.2903</c:v>
                </c:pt>
                <c:pt idx="4983">
                  <c:v>17.1646</c:v>
                </c:pt>
                <c:pt idx="4984">
                  <c:v>10.277</c:v>
                </c:pt>
                <c:pt idx="4985">
                  <c:v>19.0197</c:v>
                </c:pt>
                <c:pt idx="4986">
                  <c:v>10.1322</c:v>
                </c:pt>
                <c:pt idx="4987">
                  <c:v>14.9174</c:v>
                </c:pt>
                <c:pt idx="4988">
                  <c:v>20.4548</c:v>
                </c:pt>
                <c:pt idx="4989">
                  <c:v>12.2773</c:v>
                </c:pt>
                <c:pt idx="4990">
                  <c:v>14.7733</c:v>
                </c:pt>
                <c:pt idx="4991">
                  <c:v>12.8451</c:v>
                </c:pt>
                <c:pt idx="4992">
                  <c:v>12.5546</c:v>
                </c:pt>
                <c:pt idx="4993">
                  <c:v>14.3394</c:v>
                </c:pt>
                <c:pt idx="4994">
                  <c:v>14.4895</c:v>
                </c:pt>
                <c:pt idx="4995">
                  <c:v>13.2491</c:v>
                </c:pt>
                <c:pt idx="4996">
                  <c:v>17.20649999999998</c:v>
                </c:pt>
                <c:pt idx="4997">
                  <c:v>8.8285</c:v>
                </c:pt>
                <c:pt idx="4998">
                  <c:v>18.7595</c:v>
                </c:pt>
                <c:pt idx="4999">
                  <c:v>25.9478</c:v>
                </c:pt>
              </c:numCache>
            </c:numRef>
          </c:xVal>
          <c:yVal>
            <c:numRef>
              <c:f>test!$C$2:$C$5001</c:f>
              <c:numCache>
                <c:formatCode>General</c:formatCode>
                <c:ptCount val="5000"/>
                <c:pt idx="0">
                  <c:v>9.8437561349878</c:v>
                </c:pt>
                <c:pt idx="1">
                  <c:v>12.0990077893637</c:v>
                </c:pt>
                <c:pt idx="2">
                  <c:v>18.5643920478876</c:v>
                </c:pt>
                <c:pt idx="3">
                  <c:v>15.8246271733099</c:v>
                </c:pt>
                <c:pt idx="4">
                  <c:v>4.48139027754133</c:v>
                </c:pt>
                <c:pt idx="5">
                  <c:v>18.7862640987828</c:v>
                </c:pt>
                <c:pt idx="6">
                  <c:v>6.883192822155908</c:v>
                </c:pt>
                <c:pt idx="7">
                  <c:v>13.4884264986076</c:v>
                </c:pt>
                <c:pt idx="8">
                  <c:v>18.2742891068768</c:v>
                </c:pt>
                <c:pt idx="9">
                  <c:v>19.4014206072864</c:v>
                </c:pt>
                <c:pt idx="10">
                  <c:v>23.7798836134479</c:v>
                </c:pt>
                <c:pt idx="11">
                  <c:v>12.6143133452433</c:v>
                </c:pt>
                <c:pt idx="12">
                  <c:v>18.1429291718042</c:v>
                </c:pt>
                <c:pt idx="13">
                  <c:v>18.58508324530748</c:v>
                </c:pt>
                <c:pt idx="14">
                  <c:v>15.0730888977521</c:v>
                </c:pt>
                <c:pt idx="15">
                  <c:v>13.0137741743711</c:v>
                </c:pt>
                <c:pt idx="16">
                  <c:v>22.6407566252641</c:v>
                </c:pt>
                <c:pt idx="17">
                  <c:v>18.18523768071318</c:v>
                </c:pt>
                <c:pt idx="18">
                  <c:v>17.9389761401675</c:v>
                </c:pt>
                <c:pt idx="19">
                  <c:v>10.9196934240668</c:v>
                </c:pt>
                <c:pt idx="20">
                  <c:v>14.8917366403228</c:v>
                </c:pt>
                <c:pt idx="21">
                  <c:v>20.5954538507726</c:v>
                </c:pt>
                <c:pt idx="22">
                  <c:v>16.9924745124235</c:v>
                </c:pt>
                <c:pt idx="23">
                  <c:v>13.8887948424144</c:v>
                </c:pt>
                <c:pt idx="24">
                  <c:v>17.3412933447324</c:v>
                </c:pt>
                <c:pt idx="25">
                  <c:v>9.601182062751368</c:v>
                </c:pt>
                <c:pt idx="26">
                  <c:v>8.63007733617194</c:v>
                </c:pt>
                <c:pt idx="27">
                  <c:v>13.3556089927643</c:v>
                </c:pt>
                <c:pt idx="28">
                  <c:v>21.08543325147938</c:v>
                </c:pt>
                <c:pt idx="29">
                  <c:v>21.6350833430806</c:v>
                </c:pt>
                <c:pt idx="30">
                  <c:v>16.360489845613</c:v>
                </c:pt>
                <c:pt idx="31">
                  <c:v>13.4880711289705</c:v>
                </c:pt>
                <c:pt idx="32">
                  <c:v>15.8353734522464</c:v>
                </c:pt>
                <c:pt idx="33">
                  <c:v>12.3026721227344</c:v>
                </c:pt>
                <c:pt idx="34">
                  <c:v>11.8748264768964</c:v>
                </c:pt>
                <c:pt idx="35">
                  <c:v>7.354131758845116</c:v>
                </c:pt>
                <c:pt idx="36">
                  <c:v>12.2265186616071</c:v>
                </c:pt>
                <c:pt idx="37">
                  <c:v>17.0220452982198</c:v>
                </c:pt>
                <c:pt idx="38">
                  <c:v>11.7330885401035</c:v>
                </c:pt>
                <c:pt idx="39">
                  <c:v>24.36876780150138</c:v>
                </c:pt>
                <c:pt idx="40">
                  <c:v>11.4976121451236</c:v>
                </c:pt>
                <c:pt idx="41">
                  <c:v>20.22614203976838</c:v>
                </c:pt>
                <c:pt idx="42">
                  <c:v>16.647244727935</c:v>
                </c:pt>
                <c:pt idx="43">
                  <c:v>11.3411563311849</c:v>
                </c:pt>
                <c:pt idx="44">
                  <c:v>15.0078513060399</c:v>
                </c:pt>
                <c:pt idx="45">
                  <c:v>19.35096100633501</c:v>
                </c:pt>
                <c:pt idx="46">
                  <c:v>22.7478040383865</c:v>
                </c:pt>
                <c:pt idx="47">
                  <c:v>8.40453479893368</c:v>
                </c:pt>
                <c:pt idx="48">
                  <c:v>12.391910207533</c:v>
                </c:pt>
                <c:pt idx="49">
                  <c:v>29.31212298018568</c:v>
                </c:pt>
                <c:pt idx="50">
                  <c:v>15.8930533573565</c:v>
                </c:pt>
                <c:pt idx="51">
                  <c:v>11.8056676280179</c:v>
                </c:pt>
                <c:pt idx="52">
                  <c:v>11.9487657695039</c:v>
                </c:pt>
                <c:pt idx="53">
                  <c:v>10.6363907152465</c:v>
                </c:pt>
                <c:pt idx="54">
                  <c:v>15.5764278831362</c:v>
                </c:pt>
                <c:pt idx="55">
                  <c:v>13.6386699288006</c:v>
                </c:pt>
                <c:pt idx="56">
                  <c:v>16.6997162360449</c:v>
                </c:pt>
                <c:pt idx="57">
                  <c:v>19.047472936304</c:v>
                </c:pt>
                <c:pt idx="58">
                  <c:v>15.6915928915452</c:v>
                </c:pt>
                <c:pt idx="59">
                  <c:v>16.3692352087176</c:v>
                </c:pt>
                <c:pt idx="60">
                  <c:v>19.3841609389879</c:v>
                </c:pt>
                <c:pt idx="61">
                  <c:v>16.8760406157756</c:v>
                </c:pt>
                <c:pt idx="62">
                  <c:v>16.8833858778547</c:v>
                </c:pt>
                <c:pt idx="63">
                  <c:v>4.51126202740279</c:v>
                </c:pt>
                <c:pt idx="64">
                  <c:v>24.247503365096</c:v>
                </c:pt>
                <c:pt idx="65">
                  <c:v>18.5528904418023</c:v>
                </c:pt>
                <c:pt idx="66">
                  <c:v>16.5397766451845</c:v>
                </c:pt>
                <c:pt idx="67">
                  <c:v>12.6108427555485</c:v>
                </c:pt>
                <c:pt idx="68">
                  <c:v>19.4439555030011</c:v>
                </c:pt>
                <c:pt idx="69">
                  <c:v>15.2420258669711</c:v>
                </c:pt>
                <c:pt idx="70">
                  <c:v>16.42033954212738</c:v>
                </c:pt>
                <c:pt idx="71">
                  <c:v>7.91148569947418</c:v>
                </c:pt>
                <c:pt idx="72">
                  <c:v>11.0288835346654</c:v>
                </c:pt>
                <c:pt idx="73">
                  <c:v>20.7960908044264</c:v>
                </c:pt>
                <c:pt idx="74">
                  <c:v>16.3015902285722</c:v>
                </c:pt>
                <c:pt idx="75">
                  <c:v>21.012706134048</c:v>
                </c:pt>
                <c:pt idx="76">
                  <c:v>18.330451303332</c:v>
                </c:pt>
                <c:pt idx="77">
                  <c:v>13.1807741690079</c:v>
                </c:pt>
                <c:pt idx="78">
                  <c:v>20.5175649408242</c:v>
                </c:pt>
                <c:pt idx="79">
                  <c:v>21.052193412961</c:v>
                </c:pt>
                <c:pt idx="80">
                  <c:v>15.7747151880391</c:v>
                </c:pt>
                <c:pt idx="81">
                  <c:v>10.7235070215883</c:v>
                </c:pt>
                <c:pt idx="82">
                  <c:v>8.45133427896775</c:v>
                </c:pt>
                <c:pt idx="83">
                  <c:v>20.2493593897938</c:v>
                </c:pt>
                <c:pt idx="84">
                  <c:v>15.0430268105495</c:v>
                </c:pt>
                <c:pt idx="85">
                  <c:v>14.8558454828024</c:v>
                </c:pt>
                <c:pt idx="86">
                  <c:v>12.066367709686</c:v>
                </c:pt>
                <c:pt idx="87">
                  <c:v>14.5434736593888</c:v>
                </c:pt>
                <c:pt idx="88">
                  <c:v>15.7070652274264</c:v>
                </c:pt>
                <c:pt idx="89">
                  <c:v>11.1433934108734</c:v>
                </c:pt>
                <c:pt idx="90">
                  <c:v>20.74653950218878</c:v>
                </c:pt>
                <c:pt idx="91">
                  <c:v>14.6414612684773</c:v>
                </c:pt>
                <c:pt idx="92">
                  <c:v>20.9450356875176</c:v>
                </c:pt>
                <c:pt idx="93">
                  <c:v>16.8732961555061</c:v>
                </c:pt>
                <c:pt idx="94">
                  <c:v>15.010772390533</c:v>
                </c:pt>
                <c:pt idx="95">
                  <c:v>25.5644414739325</c:v>
                </c:pt>
                <c:pt idx="96">
                  <c:v>14.7274880739446</c:v>
                </c:pt>
                <c:pt idx="97">
                  <c:v>11.5342039728996</c:v>
                </c:pt>
                <c:pt idx="98">
                  <c:v>15.8096162777692</c:v>
                </c:pt>
                <c:pt idx="99">
                  <c:v>15.6695545696288</c:v>
                </c:pt>
                <c:pt idx="100">
                  <c:v>14.4606994192871</c:v>
                </c:pt>
                <c:pt idx="101">
                  <c:v>7.54934888970921</c:v>
                </c:pt>
                <c:pt idx="102">
                  <c:v>15.8737481075038</c:v>
                </c:pt>
                <c:pt idx="103">
                  <c:v>12.566164790838</c:v>
                </c:pt>
                <c:pt idx="104">
                  <c:v>17.4775378280479</c:v>
                </c:pt>
                <c:pt idx="105">
                  <c:v>17.370478571375</c:v>
                </c:pt>
                <c:pt idx="106">
                  <c:v>10.7787036778848</c:v>
                </c:pt>
                <c:pt idx="107">
                  <c:v>11.4596537245213</c:v>
                </c:pt>
                <c:pt idx="108">
                  <c:v>10.9154190104671</c:v>
                </c:pt>
                <c:pt idx="109">
                  <c:v>16.8122697045395</c:v>
                </c:pt>
                <c:pt idx="110">
                  <c:v>16.1776244254727</c:v>
                </c:pt>
                <c:pt idx="111">
                  <c:v>13.8313503668308</c:v>
                </c:pt>
                <c:pt idx="112">
                  <c:v>12.9807696802548</c:v>
                </c:pt>
                <c:pt idx="113">
                  <c:v>15.5716248090968</c:v>
                </c:pt>
                <c:pt idx="114">
                  <c:v>11.2086384788011</c:v>
                </c:pt>
                <c:pt idx="115">
                  <c:v>11.8433495036226</c:v>
                </c:pt>
                <c:pt idx="116">
                  <c:v>26.50660651211379</c:v>
                </c:pt>
                <c:pt idx="117">
                  <c:v>10.9727196621962</c:v>
                </c:pt>
                <c:pt idx="118">
                  <c:v>15.9609323696619</c:v>
                </c:pt>
                <c:pt idx="119">
                  <c:v>9.79146399541922</c:v>
                </c:pt>
                <c:pt idx="120">
                  <c:v>14.913988608584</c:v>
                </c:pt>
                <c:pt idx="121">
                  <c:v>13.9010922977937</c:v>
                </c:pt>
                <c:pt idx="122">
                  <c:v>10.6727860091135</c:v>
                </c:pt>
                <c:pt idx="123">
                  <c:v>14.8719929156707</c:v>
                </c:pt>
                <c:pt idx="124">
                  <c:v>21.7796525018187</c:v>
                </c:pt>
                <c:pt idx="125">
                  <c:v>13.4793978297274</c:v>
                </c:pt>
                <c:pt idx="126">
                  <c:v>1.46558438511068</c:v>
                </c:pt>
                <c:pt idx="127">
                  <c:v>19.66068928703898</c:v>
                </c:pt>
                <c:pt idx="128">
                  <c:v>12.3296402872473</c:v>
                </c:pt>
                <c:pt idx="129">
                  <c:v>19.7571271085263</c:v>
                </c:pt>
                <c:pt idx="130">
                  <c:v>16.7440887052995</c:v>
                </c:pt>
                <c:pt idx="131">
                  <c:v>8.91193654053952</c:v>
                </c:pt>
                <c:pt idx="132">
                  <c:v>17.6665544656198</c:v>
                </c:pt>
                <c:pt idx="133">
                  <c:v>21.6322323936358</c:v>
                </c:pt>
                <c:pt idx="134">
                  <c:v>10.4281456990333</c:v>
                </c:pt>
                <c:pt idx="135">
                  <c:v>19.039915409271</c:v>
                </c:pt>
                <c:pt idx="136">
                  <c:v>17.1273380438628</c:v>
                </c:pt>
                <c:pt idx="137">
                  <c:v>12.9738953328909</c:v>
                </c:pt>
                <c:pt idx="138">
                  <c:v>13.9421798099382</c:v>
                </c:pt>
                <c:pt idx="139">
                  <c:v>11.1185787355465</c:v>
                </c:pt>
                <c:pt idx="140">
                  <c:v>21.7709824030606</c:v>
                </c:pt>
                <c:pt idx="141">
                  <c:v>14.326137296655</c:v>
                </c:pt>
                <c:pt idx="142">
                  <c:v>8.22738943743629</c:v>
                </c:pt>
                <c:pt idx="143">
                  <c:v>17.3106645502911</c:v>
                </c:pt>
                <c:pt idx="144">
                  <c:v>8.318611181524398</c:v>
                </c:pt>
                <c:pt idx="145">
                  <c:v>15.4438352672199</c:v>
                </c:pt>
                <c:pt idx="146">
                  <c:v>21.39424471349851</c:v>
                </c:pt>
                <c:pt idx="147">
                  <c:v>11.4795779637919</c:v>
                </c:pt>
                <c:pt idx="148">
                  <c:v>19.1891678665189</c:v>
                </c:pt>
                <c:pt idx="149">
                  <c:v>20.0428154902179</c:v>
                </c:pt>
                <c:pt idx="150">
                  <c:v>13.1123788435535</c:v>
                </c:pt>
                <c:pt idx="151">
                  <c:v>13.1715359278784</c:v>
                </c:pt>
                <c:pt idx="152">
                  <c:v>25.0339573476283</c:v>
                </c:pt>
                <c:pt idx="153">
                  <c:v>20.6163673137364</c:v>
                </c:pt>
                <c:pt idx="154">
                  <c:v>14.6607654693161</c:v>
                </c:pt>
                <c:pt idx="155">
                  <c:v>20.1323194918677</c:v>
                </c:pt>
                <c:pt idx="156">
                  <c:v>12.7236241166186</c:v>
                </c:pt>
                <c:pt idx="157">
                  <c:v>18.8252574457192</c:v>
                </c:pt>
                <c:pt idx="158">
                  <c:v>20.0448470973626</c:v>
                </c:pt>
                <c:pt idx="159">
                  <c:v>16.3206779100015</c:v>
                </c:pt>
                <c:pt idx="160">
                  <c:v>19.9345008789191</c:v>
                </c:pt>
                <c:pt idx="161">
                  <c:v>16.72016083117279</c:v>
                </c:pt>
                <c:pt idx="162">
                  <c:v>15.2449326165738</c:v>
                </c:pt>
                <c:pt idx="163">
                  <c:v>17.73656226699829</c:v>
                </c:pt>
                <c:pt idx="164">
                  <c:v>13.8506598607069</c:v>
                </c:pt>
                <c:pt idx="165">
                  <c:v>11.2469617362123</c:v>
                </c:pt>
                <c:pt idx="166">
                  <c:v>11.7605139572278</c:v>
                </c:pt>
                <c:pt idx="167">
                  <c:v>19.0670769899144</c:v>
                </c:pt>
                <c:pt idx="168">
                  <c:v>19.3249848666285</c:v>
                </c:pt>
                <c:pt idx="169">
                  <c:v>22.8064089001561</c:v>
                </c:pt>
                <c:pt idx="170">
                  <c:v>18.2233057647938</c:v>
                </c:pt>
                <c:pt idx="171">
                  <c:v>9.2506228950919</c:v>
                </c:pt>
                <c:pt idx="172">
                  <c:v>12.7302903723497</c:v>
                </c:pt>
                <c:pt idx="173">
                  <c:v>20.1750877257823</c:v>
                </c:pt>
                <c:pt idx="174">
                  <c:v>9.43519400806243</c:v>
                </c:pt>
                <c:pt idx="175">
                  <c:v>14.1029940884121</c:v>
                </c:pt>
                <c:pt idx="176">
                  <c:v>12.6131832967502</c:v>
                </c:pt>
                <c:pt idx="177">
                  <c:v>19.520831487648</c:v>
                </c:pt>
                <c:pt idx="178">
                  <c:v>15.7117888373487</c:v>
                </c:pt>
                <c:pt idx="179">
                  <c:v>17.3761882498637</c:v>
                </c:pt>
                <c:pt idx="180">
                  <c:v>20.4466528222978</c:v>
                </c:pt>
                <c:pt idx="181">
                  <c:v>14.7548940415714</c:v>
                </c:pt>
                <c:pt idx="182">
                  <c:v>16.74177697617098</c:v>
                </c:pt>
                <c:pt idx="183">
                  <c:v>16.8330387709536</c:v>
                </c:pt>
                <c:pt idx="184">
                  <c:v>22.1515402176048</c:v>
                </c:pt>
                <c:pt idx="185">
                  <c:v>19.392001998633</c:v>
                </c:pt>
                <c:pt idx="186">
                  <c:v>18.3426053412642</c:v>
                </c:pt>
                <c:pt idx="187">
                  <c:v>15.3936658429581</c:v>
                </c:pt>
                <c:pt idx="188">
                  <c:v>7.742866558480898</c:v>
                </c:pt>
                <c:pt idx="189">
                  <c:v>13.9884002748071</c:v>
                </c:pt>
                <c:pt idx="190">
                  <c:v>18.6581081070165</c:v>
                </c:pt>
                <c:pt idx="191">
                  <c:v>15.8632993126659</c:v>
                </c:pt>
                <c:pt idx="192">
                  <c:v>19.3616306210781</c:v>
                </c:pt>
                <c:pt idx="193">
                  <c:v>28.0228439611226</c:v>
                </c:pt>
                <c:pt idx="194">
                  <c:v>14.5691216564323</c:v>
                </c:pt>
                <c:pt idx="195">
                  <c:v>24.21018006610799</c:v>
                </c:pt>
                <c:pt idx="196">
                  <c:v>17.5424212732964</c:v>
                </c:pt>
                <c:pt idx="197">
                  <c:v>11.5456309890869</c:v>
                </c:pt>
                <c:pt idx="198">
                  <c:v>13.8826657978479</c:v>
                </c:pt>
                <c:pt idx="199">
                  <c:v>17.2333871921255</c:v>
                </c:pt>
                <c:pt idx="200">
                  <c:v>16.4145805510609</c:v>
                </c:pt>
                <c:pt idx="201">
                  <c:v>14.148406465927</c:v>
                </c:pt>
                <c:pt idx="202">
                  <c:v>7.72214467440418</c:v>
                </c:pt>
                <c:pt idx="203">
                  <c:v>17.7324541520167</c:v>
                </c:pt>
                <c:pt idx="204">
                  <c:v>20.7161664583386</c:v>
                </c:pt>
                <c:pt idx="205">
                  <c:v>16.5015533889509</c:v>
                </c:pt>
                <c:pt idx="206">
                  <c:v>14.0290689043141</c:v>
                </c:pt>
                <c:pt idx="207">
                  <c:v>15.4282970615465</c:v>
                </c:pt>
                <c:pt idx="208">
                  <c:v>13.5044021729839</c:v>
                </c:pt>
                <c:pt idx="209">
                  <c:v>11.0184199597236</c:v>
                </c:pt>
                <c:pt idx="210">
                  <c:v>13.7039189594143</c:v>
                </c:pt>
                <c:pt idx="211">
                  <c:v>13.4812350612526</c:v>
                </c:pt>
                <c:pt idx="212">
                  <c:v>17.0090775232334</c:v>
                </c:pt>
                <c:pt idx="213">
                  <c:v>16.6062719741823</c:v>
                </c:pt>
                <c:pt idx="214">
                  <c:v>11.4726477916436</c:v>
                </c:pt>
                <c:pt idx="215">
                  <c:v>14.7681667775114</c:v>
                </c:pt>
                <c:pt idx="216">
                  <c:v>17.2239572250703</c:v>
                </c:pt>
                <c:pt idx="217">
                  <c:v>19.9959118878912</c:v>
                </c:pt>
                <c:pt idx="218">
                  <c:v>16.98045209930938</c:v>
                </c:pt>
                <c:pt idx="219">
                  <c:v>7.95900774121928</c:v>
                </c:pt>
                <c:pt idx="220">
                  <c:v>19.74655988963698</c:v>
                </c:pt>
                <c:pt idx="221">
                  <c:v>16.0968155478009</c:v>
                </c:pt>
                <c:pt idx="222">
                  <c:v>11.1559591904801</c:v>
                </c:pt>
                <c:pt idx="223">
                  <c:v>15.6530286827158</c:v>
                </c:pt>
                <c:pt idx="224">
                  <c:v>24.5719728308083</c:v>
                </c:pt>
                <c:pt idx="225">
                  <c:v>9.532750794696778</c:v>
                </c:pt>
                <c:pt idx="226">
                  <c:v>21.5561592533507</c:v>
                </c:pt>
                <c:pt idx="227">
                  <c:v>16.4114500542914</c:v>
                </c:pt>
                <c:pt idx="228">
                  <c:v>9.69637983112837</c:v>
                </c:pt>
                <c:pt idx="229">
                  <c:v>8.01266523681062</c:v>
                </c:pt>
                <c:pt idx="230">
                  <c:v>10.6314110747077</c:v>
                </c:pt>
                <c:pt idx="231">
                  <c:v>12.0308756566063</c:v>
                </c:pt>
                <c:pt idx="232">
                  <c:v>11.9400304269935</c:v>
                </c:pt>
                <c:pt idx="233">
                  <c:v>18.96814799263708</c:v>
                </c:pt>
                <c:pt idx="234">
                  <c:v>8.52774533524354</c:v>
                </c:pt>
                <c:pt idx="235">
                  <c:v>12.4183953741927</c:v>
                </c:pt>
                <c:pt idx="236">
                  <c:v>9.49391650576868</c:v>
                </c:pt>
                <c:pt idx="237">
                  <c:v>11.5353006951198</c:v>
                </c:pt>
                <c:pt idx="238">
                  <c:v>21.3165707140425</c:v>
                </c:pt>
                <c:pt idx="239">
                  <c:v>17.2976206735384</c:v>
                </c:pt>
                <c:pt idx="240">
                  <c:v>15.788130681786</c:v>
                </c:pt>
                <c:pt idx="241">
                  <c:v>9.68245828762321</c:v>
                </c:pt>
                <c:pt idx="242">
                  <c:v>20.40479791136488</c:v>
                </c:pt>
                <c:pt idx="243">
                  <c:v>22.7402696017125</c:v>
                </c:pt>
                <c:pt idx="244">
                  <c:v>12.3471252384113</c:v>
                </c:pt>
                <c:pt idx="245">
                  <c:v>9.66234476986383</c:v>
                </c:pt>
                <c:pt idx="246">
                  <c:v>26.2169495432582</c:v>
                </c:pt>
                <c:pt idx="247">
                  <c:v>7.29708245590488</c:v>
                </c:pt>
                <c:pt idx="248">
                  <c:v>5.25769921302208</c:v>
                </c:pt>
                <c:pt idx="249">
                  <c:v>7.195728207822918</c:v>
                </c:pt>
                <c:pt idx="250">
                  <c:v>23.56594278866558</c:v>
                </c:pt>
                <c:pt idx="251">
                  <c:v>15.1940103821725</c:v>
                </c:pt>
                <c:pt idx="252">
                  <c:v>20.3892414292542</c:v>
                </c:pt>
                <c:pt idx="253">
                  <c:v>14.6515225883333</c:v>
                </c:pt>
                <c:pt idx="254">
                  <c:v>18.4238763719266</c:v>
                </c:pt>
                <c:pt idx="255">
                  <c:v>24.1481287184283</c:v>
                </c:pt>
                <c:pt idx="256">
                  <c:v>13.9927890294594</c:v>
                </c:pt>
                <c:pt idx="257">
                  <c:v>12.2206005889872</c:v>
                </c:pt>
                <c:pt idx="258">
                  <c:v>17.82626211036609</c:v>
                </c:pt>
                <c:pt idx="259">
                  <c:v>14.1004367598751</c:v>
                </c:pt>
                <c:pt idx="260">
                  <c:v>17.6703961008099</c:v>
                </c:pt>
                <c:pt idx="261">
                  <c:v>20.90232416301</c:v>
                </c:pt>
                <c:pt idx="262">
                  <c:v>15.4150941795306</c:v>
                </c:pt>
                <c:pt idx="263">
                  <c:v>19.7417613512543</c:v>
                </c:pt>
                <c:pt idx="264">
                  <c:v>10.7269437509629</c:v>
                </c:pt>
                <c:pt idx="265">
                  <c:v>16.73662307118208</c:v>
                </c:pt>
                <c:pt idx="266">
                  <c:v>14.2750269485928</c:v>
                </c:pt>
                <c:pt idx="267">
                  <c:v>13.7914009629209</c:v>
                </c:pt>
                <c:pt idx="268">
                  <c:v>22.0373049473644</c:v>
                </c:pt>
                <c:pt idx="269">
                  <c:v>8.623738365784001</c:v>
                </c:pt>
                <c:pt idx="270">
                  <c:v>12.9402510376508</c:v>
                </c:pt>
                <c:pt idx="271">
                  <c:v>18.7352106039195</c:v>
                </c:pt>
                <c:pt idx="272">
                  <c:v>18.6807880783294</c:v>
                </c:pt>
                <c:pt idx="273">
                  <c:v>10.5328603406366</c:v>
                </c:pt>
                <c:pt idx="274">
                  <c:v>16.9295681991347</c:v>
                </c:pt>
                <c:pt idx="275">
                  <c:v>21.2330802308258</c:v>
                </c:pt>
                <c:pt idx="276">
                  <c:v>14.6976140667764</c:v>
                </c:pt>
                <c:pt idx="277">
                  <c:v>12.0713449183082</c:v>
                </c:pt>
                <c:pt idx="278">
                  <c:v>18.5667900501886</c:v>
                </c:pt>
                <c:pt idx="279">
                  <c:v>18.8443354143273</c:v>
                </c:pt>
                <c:pt idx="280">
                  <c:v>9.09988185981523</c:v>
                </c:pt>
                <c:pt idx="281">
                  <c:v>10.4147313981866</c:v>
                </c:pt>
                <c:pt idx="282">
                  <c:v>18.49300854625089</c:v>
                </c:pt>
                <c:pt idx="283">
                  <c:v>9.45383872867671</c:v>
                </c:pt>
                <c:pt idx="284">
                  <c:v>11.312971452705</c:v>
                </c:pt>
                <c:pt idx="285">
                  <c:v>20.4335977446976</c:v>
                </c:pt>
                <c:pt idx="286">
                  <c:v>15.5016842796774</c:v>
                </c:pt>
                <c:pt idx="287">
                  <c:v>21.10254983715738</c:v>
                </c:pt>
                <c:pt idx="288">
                  <c:v>13.2397381343793</c:v>
                </c:pt>
                <c:pt idx="289">
                  <c:v>11.1544252325173</c:v>
                </c:pt>
                <c:pt idx="290">
                  <c:v>14.9755678648313</c:v>
                </c:pt>
                <c:pt idx="291">
                  <c:v>14.7851363230765</c:v>
                </c:pt>
                <c:pt idx="292">
                  <c:v>8.15440184318417</c:v>
                </c:pt>
                <c:pt idx="293">
                  <c:v>13.2010609023436</c:v>
                </c:pt>
                <c:pt idx="294">
                  <c:v>19.99373142444639</c:v>
                </c:pt>
                <c:pt idx="295">
                  <c:v>12.4935609945652</c:v>
                </c:pt>
                <c:pt idx="296">
                  <c:v>15.6384341804804</c:v>
                </c:pt>
                <c:pt idx="297">
                  <c:v>26.2768444402636</c:v>
                </c:pt>
                <c:pt idx="298">
                  <c:v>18.10446752125</c:v>
                </c:pt>
                <c:pt idx="299">
                  <c:v>14.4416263379525</c:v>
                </c:pt>
                <c:pt idx="300">
                  <c:v>20.8707252375567</c:v>
                </c:pt>
                <c:pt idx="301">
                  <c:v>11.5550467895534</c:v>
                </c:pt>
                <c:pt idx="302">
                  <c:v>10.4145934161485</c:v>
                </c:pt>
                <c:pt idx="303">
                  <c:v>12.075272049519</c:v>
                </c:pt>
                <c:pt idx="304">
                  <c:v>13.3913227258637</c:v>
                </c:pt>
                <c:pt idx="305">
                  <c:v>17.1934086671817</c:v>
                </c:pt>
                <c:pt idx="306">
                  <c:v>14.5115631037271</c:v>
                </c:pt>
                <c:pt idx="307">
                  <c:v>15.326090719944</c:v>
                </c:pt>
                <c:pt idx="308">
                  <c:v>8.796286146819858</c:v>
                </c:pt>
                <c:pt idx="309">
                  <c:v>15.7132055302496</c:v>
                </c:pt>
                <c:pt idx="310">
                  <c:v>15.0615459449851</c:v>
                </c:pt>
                <c:pt idx="311">
                  <c:v>11.2633146814784</c:v>
                </c:pt>
                <c:pt idx="312">
                  <c:v>21.879343051276</c:v>
                </c:pt>
                <c:pt idx="313">
                  <c:v>23.04257183043118</c:v>
                </c:pt>
                <c:pt idx="314">
                  <c:v>12.4397695668403</c:v>
                </c:pt>
                <c:pt idx="315">
                  <c:v>16.78984696621569</c:v>
                </c:pt>
                <c:pt idx="316">
                  <c:v>15.1521660355047</c:v>
                </c:pt>
                <c:pt idx="317">
                  <c:v>9.010201396069478</c:v>
                </c:pt>
                <c:pt idx="318">
                  <c:v>13.7239703296283</c:v>
                </c:pt>
                <c:pt idx="319">
                  <c:v>16.6628755016615</c:v>
                </c:pt>
                <c:pt idx="320">
                  <c:v>18.2233380211609</c:v>
                </c:pt>
                <c:pt idx="321">
                  <c:v>12.79364433237</c:v>
                </c:pt>
                <c:pt idx="322">
                  <c:v>5.859294778856248</c:v>
                </c:pt>
                <c:pt idx="323">
                  <c:v>17.258946982053</c:v>
                </c:pt>
                <c:pt idx="324">
                  <c:v>14.9868466908612</c:v>
                </c:pt>
                <c:pt idx="325">
                  <c:v>8.77065311666551</c:v>
                </c:pt>
                <c:pt idx="326">
                  <c:v>13.8009418897156</c:v>
                </c:pt>
                <c:pt idx="327">
                  <c:v>15.6346375011666</c:v>
                </c:pt>
                <c:pt idx="328">
                  <c:v>13.7687470807482</c:v>
                </c:pt>
                <c:pt idx="329">
                  <c:v>19.8069099176447</c:v>
                </c:pt>
                <c:pt idx="330">
                  <c:v>12.5304343567986</c:v>
                </c:pt>
                <c:pt idx="331">
                  <c:v>17.706562989477</c:v>
                </c:pt>
                <c:pt idx="332">
                  <c:v>18.7961850895679</c:v>
                </c:pt>
                <c:pt idx="333">
                  <c:v>21.45881993520118</c:v>
                </c:pt>
                <c:pt idx="334">
                  <c:v>7.329619446415148</c:v>
                </c:pt>
                <c:pt idx="335">
                  <c:v>6.029136847609496</c:v>
                </c:pt>
                <c:pt idx="336">
                  <c:v>27.213384708778</c:v>
                </c:pt>
                <c:pt idx="337">
                  <c:v>20.1638866060185</c:v>
                </c:pt>
                <c:pt idx="338">
                  <c:v>12.0383874724424</c:v>
                </c:pt>
                <c:pt idx="339">
                  <c:v>12.7074394815627</c:v>
                </c:pt>
                <c:pt idx="340">
                  <c:v>15.9544312350722</c:v>
                </c:pt>
                <c:pt idx="341">
                  <c:v>11.377522695617</c:v>
                </c:pt>
                <c:pt idx="342">
                  <c:v>16.6862754185445</c:v>
                </c:pt>
                <c:pt idx="343">
                  <c:v>20.4423680573608</c:v>
                </c:pt>
                <c:pt idx="344">
                  <c:v>21.1964962932238</c:v>
                </c:pt>
                <c:pt idx="345">
                  <c:v>14.9047655942176</c:v>
                </c:pt>
                <c:pt idx="346">
                  <c:v>17.4792914643433</c:v>
                </c:pt>
                <c:pt idx="347">
                  <c:v>14.4308016060067</c:v>
                </c:pt>
                <c:pt idx="348">
                  <c:v>25.4728483562128</c:v>
                </c:pt>
                <c:pt idx="349">
                  <c:v>21.5834848476972</c:v>
                </c:pt>
                <c:pt idx="350">
                  <c:v>22.9758929230212</c:v>
                </c:pt>
                <c:pt idx="351">
                  <c:v>9.14555924405274</c:v>
                </c:pt>
                <c:pt idx="352">
                  <c:v>11.9437763147733</c:v>
                </c:pt>
                <c:pt idx="353">
                  <c:v>16.4303568435005</c:v>
                </c:pt>
                <c:pt idx="354">
                  <c:v>12.8729570897091</c:v>
                </c:pt>
                <c:pt idx="355">
                  <c:v>20.76302299977868</c:v>
                </c:pt>
                <c:pt idx="356">
                  <c:v>10.3727209604092</c:v>
                </c:pt>
                <c:pt idx="357">
                  <c:v>19.13277446198351</c:v>
                </c:pt>
                <c:pt idx="358">
                  <c:v>10.8702295731387</c:v>
                </c:pt>
                <c:pt idx="359">
                  <c:v>17.2732338902324</c:v>
                </c:pt>
                <c:pt idx="360">
                  <c:v>17.7875411374017</c:v>
                </c:pt>
                <c:pt idx="361">
                  <c:v>11.0876104752183</c:v>
                </c:pt>
                <c:pt idx="362">
                  <c:v>18.22338735078598</c:v>
                </c:pt>
                <c:pt idx="363">
                  <c:v>14.695805705328</c:v>
                </c:pt>
                <c:pt idx="364">
                  <c:v>15.4311279529217</c:v>
                </c:pt>
                <c:pt idx="365">
                  <c:v>13.9673054930622</c:v>
                </c:pt>
                <c:pt idx="366">
                  <c:v>13.4984574368276</c:v>
                </c:pt>
                <c:pt idx="367">
                  <c:v>10.9319830808647</c:v>
                </c:pt>
                <c:pt idx="368">
                  <c:v>18.8057321916585</c:v>
                </c:pt>
                <c:pt idx="369">
                  <c:v>18.98838378636878</c:v>
                </c:pt>
                <c:pt idx="370">
                  <c:v>8.79903438653454</c:v>
                </c:pt>
                <c:pt idx="371">
                  <c:v>15.0346355349647</c:v>
                </c:pt>
                <c:pt idx="372">
                  <c:v>21.2759651171352</c:v>
                </c:pt>
                <c:pt idx="373">
                  <c:v>26.1958946579429</c:v>
                </c:pt>
                <c:pt idx="374">
                  <c:v>14.6148338933654</c:v>
                </c:pt>
                <c:pt idx="375">
                  <c:v>21.34437423564099</c:v>
                </c:pt>
                <c:pt idx="376">
                  <c:v>20.47321152721729</c:v>
                </c:pt>
                <c:pt idx="377">
                  <c:v>13.2086274147708</c:v>
                </c:pt>
                <c:pt idx="378">
                  <c:v>11.6084580419427</c:v>
                </c:pt>
                <c:pt idx="379">
                  <c:v>18.8851946734396</c:v>
                </c:pt>
                <c:pt idx="380">
                  <c:v>9.87986266925436</c:v>
                </c:pt>
                <c:pt idx="381">
                  <c:v>18.2793023220018</c:v>
                </c:pt>
                <c:pt idx="382">
                  <c:v>18.40278797862578</c:v>
                </c:pt>
                <c:pt idx="383">
                  <c:v>12.847463898518</c:v>
                </c:pt>
                <c:pt idx="384">
                  <c:v>13.4847508808917</c:v>
                </c:pt>
                <c:pt idx="385">
                  <c:v>16.1305961253199</c:v>
                </c:pt>
                <c:pt idx="386">
                  <c:v>11.4398797100558</c:v>
                </c:pt>
                <c:pt idx="387">
                  <c:v>17.8332049138404</c:v>
                </c:pt>
                <c:pt idx="388">
                  <c:v>14.850550008192</c:v>
                </c:pt>
                <c:pt idx="389">
                  <c:v>18.91399915433979</c:v>
                </c:pt>
                <c:pt idx="390">
                  <c:v>7.29967898801554</c:v>
                </c:pt>
                <c:pt idx="391">
                  <c:v>16.1076144556009</c:v>
                </c:pt>
                <c:pt idx="392">
                  <c:v>16.98653694863878</c:v>
                </c:pt>
                <c:pt idx="393">
                  <c:v>15.9699539710765</c:v>
                </c:pt>
                <c:pt idx="394">
                  <c:v>9.269266701188868</c:v>
                </c:pt>
                <c:pt idx="395">
                  <c:v>9.208377567640815</c:v>
                </c:pt>
                <c:pt idx="396">
                  <c:v>18.987982478825</c:v>
                </c:pt>
                <c:pt idx="397">
                  <c:v>15.8100845499547</c:v>
                </c:pt>
                <c:pt idx="398">
                  <c:v>12.6715485842685</c:v>
                </c:pt>
                <c:pt idx="399">
                  <c:v>16.9405490668089</c:v>
                </c:pt>
                <c:pt idx="400">
                  <c:v>23.1870099438156</c:v>
                </c:pt>
                <c:pt idx="401">
                  <c:v>6.66932843766283</c:v>
                </c:pt>
                <c:pt idx="402">
                  <c:v>15.7658811238505</c:v>
                </c:pt>
                <c:pt idx="403">
                  <c:v>8.08130764778306</c:v>
                </c:pt>
                <c:pt idx="404">
                  <c:v>19.28056027437678</c:v>
                </c:pt>
                <c:pt idx="405">
                  <c:v>14.6766884317386</c:v>
                </c:pt>
                <c:pt idx="406">
                  <c:v>14.223148537509</c:v>
                </c:pt>
                <c:pt idx="407">
                  <c:v>21.5559983212869</c:v>
                </c:pt>
                <c:pt idx="408">
                  <c:v>20.7979493474336</c:v>
                </c:pt>
                <c:pt idx="409">
                  <c:v>19.7554547478389</c:v>
                </c:pt>
                <c:pt idx="410">
                  <c:v>15.7054549190664</c:v>
                </c:pt>
                <c:pt idx="411">
                  <c:v>15.8141477600087</c:v>
                </c:pt>
                <c:pt idx="412">
                  <c:v>16.6310872489649</c:v>
                </c:pt>
                <c:pt idx="413">
                  <c:v>11.8492676046025</c:v>
                </c:pt>
                <c:pt idx="414">
                  <c:v>17.5353638147774</c:v>
                </c:pt>
                <c:pt idx="415">
                  <c:v>11.8222754369764</c:v>
                </c:pt>
                <c:pt idx="416">
                  <c:v>9.181437026936812</c:v>
                </c:pt>
                <c:pt idx="417">
                  <c:v>18.6996612371072</c:v>
                </c:pt>
                <c:pt idx="418">
                  <c:v>13.0975112462321</c:v>
                </c:pt>
                <c:pt idx="419">
                  <c:v>8.20666961854406</c:v>
                </c:pt>
                <c:pt idx="420">
                  <c:v>26.04079383377598</c:v>
                </c:pt>
                <c:pt idx="421">
                  <c:v>10.3140864984985</c:v>
                </c:pt>
                <c:pt idx="422">
                  <c:v>15.8235485322757</c:v>
                </c:pt>
                <c:pt idx="423">
                  <c:v>22.9195020083583</c:v>
                </c:pt>
                <c:pt idx="424">
                  <c:v>16.2598669416377</c:v>
                </c:pt>
                <c:pt idx="425">
                  <c:v>16.1652630736744</c:v>
                </c:pt>
                <c:pt idx="426">
                  <c:v>12.1898791846424</c:v>
                </c:pt>
                <c:pt idx="427">
                  <c:v>9.2969165927265</c:v>
                </c:pt>
                <c:pt idx="428">
                  <c:v>20.74912098727649</c:v>
                </c:pt>
                <c:pt idx="429">
                  <c:v>20.8012953984595</c:v>
                </c:pt>
                <c:pt idx="430">
                  <c:v>13.2546065260911</c:v>
                </c:pt>
                <c:pt idx="431">
                  <c:v>22.2780983481549</c:v>
                </c:pt>
                <c:pt idx="432">
                  <c:v>22.3921480092229</c:v>
                </c:pt>
                <c:pt idx="433">
                  <c:v>12.3055373086237</c:v>
                </c:pt>
                <c:pt idx="434">
                  <c:v>14.9325733616546</c:v>
                </c:pt>
                <c:pt idx="435">
                  <c:v>15.4429738285655</c:v>
                </c:pt>
                <c:pt idx="436">
                  <c:v>11.6929128943842</c:v>
                </c:pt>
                <c:pt idx="437">
                  <c:v>11.7071256246739</c:v>
                </c:pt>
                <c:pt idx="438">
                  <c:v>18.8808678277764</c:v>
                </c:pt>
                <c:pt idx="439">
                  <c:v>21.8214105247286</c:v>
                </c:pt>
                <c:pt idx="440">
                  <c:v>12.6219041284167</c:v>
                </c:pt>
                <c:pt idx="441">
                  <c:v>22.8877684709445</c:v>
                </c:pt>
                <c:pt idx="442">
                  <c:v>13.2708553596054</c:v>
                </c:pt>
                <c:pt idx="443">
                  <c:v>15.4468619163068</c:v>
                </c:pt>
                <c:pt idx="444">
                  <c:v>7.99601679152144</c:v>
                </c:pt>
                <c:pt idx="445">
                  <c:v>18.1568328528089</c:v>
                </c:pt>
                <c:pt idx="446">
                  <c:v>3.8300114824923</c:v>
                </c:pt>
                <c:pt idx="447">
                  <c:v>22.9382970642507</c:v>
                </c:pt>
                <c:pt idx="448">
                  <c:v>14.3731696404277</c:v>
                </c:pt>
                <c:pt idx="449">
                  <c:v>10.2639913866067</c:v>
                </c:pt>
                <c:pt idx="450">
                  <c:v>18.2113981815634</c:v>
                </c:pt>
                <c:pt idx="451">
                  <c:v>13.6298460429699</c:v>
                </c:pt>
                <c:pt idx="452">
                  <c:v>14.9876527558306</c:v>
                </c:pt>
                <c:pt idx="453">
                  <c:v>5.90098160320761</c:v>
                </c:pt>
                <c:pt idx="454">
                  <c:v>18.7935971243056</c:v>
                </c:pt>
                <c:pt idx="455">
                  <c:v>20.3691327599131</c:v>
                </c:pt>
                <c:pt idx="456">
                  <c:v>16.4912704725362</c:v>
                </c:pt>
                <c:pt idx="457">
                  <c:v>16.02429301281891</c:v>
                </c:pt>
                <c:pt idx="458">
                  <c:v>16.06067205517898</c:v>
                </c:pt>
                <c:pt idx="459">
                  <c:v>15.4413488537693</c:v>
                </c:pt>
                <c:pt idx="460">
                  <c:v>21.2722038187129</c:v>
                </c:pt>
                <c:pt idx="461">
                  <c:v>21.02697904105129</c:v>
                </c:pt>
                <c:pt idx="462">
                  <c:v>18.3393967409624</c:v>
                </c:pt>
                <c:pt idx="463">
                  <c:v>26.0214244997902</c:v>
                </c:pt>
                <c:pt idx="464">
                  <c:v>15.0295625027612</c:v>
                </c:pt>
                <c:pt idx="465">
                  <c:v>17.6049369346294</c:v>
                </c:pt>
                <c:pt idx="466">
                  <c:v>12.3690703919855</c:v>
                </c:pt>
                <c:pt idx="467">
                  <c:v>19.4012913404452</c:v>
                </c:pt>
                <c:pt idx="468">
                  <c:v>12.9198010032731</c:v>
                </c:pt>
                <c:pt idx="469">
                  <c:v>14.9580312641407</c:v>
                </c:pt>
                <c:pt idx="470">
                  <c:v>14.7032462494119</c:v>
                </c:pt>
                <c:pt idx="471">
                  <c:v>19.1428756438692</c:v>
                </c:pt>
                <c:pt idx="472">
                  <c:v>24.1835245300486</c:v>
                </c:pt>
                <c:pt idx="473">
                  <c:v>10.5009902506617</c:v>
                </c:pt>
                <c:pt idx="474">
                  <c:v>17.87314982572898</c:v>
                </c:pt>
                <c:pt idx="475">
                  <c:v>19.1652859895177</c:v>
                </c:pt>
                <c:pt idx="476">
                  <c:v>16.8510960395881</c:v>
                </c:pt>
                <c:pt idx="477">
                  <c:v>27.3700917087504</c:v>
                </c:pt>
                <c:pt idx="478">
                  <c:v>16.96264251273178</c:v>
                </c:pt>
                <c:pt idx="479">
                  <c:v>17.9870170066641</c:v>
                </c:pt>
                <c:pt idx="480">
                  <c:v>16.5134073951462</c:v>
                </c:pt>
                <c:pt idx="481">
                  <c:v>7.92859978772814</c:v>
                </c:pt>
                <c:pt idx="482">
                  <c:v>13.8668803627632</c:v>
                </c:pt>
                <c:pt idx="483">
                  <c:v>16.3596486649249</c:v>
                </c:pt>
                <c:pt idx="484">
                  <c:v>16.74868215232908</c:v>
                </c:pt>
                <c:pt idx="485">
                  <c:v>10.877069875886</c:v>
                </c:pt>
                <c:pt idx="486">
                  <c:v>18.1175375403974</c:v>
                </c:pt>
                <c:pt idx="487">
                  <c:v>12.4935712605723</c:v>
                </c:pt>
                <c:pt idx="488">
                  <c:v>18.7541374478221</c:v>
                </c:pt>
                <c:pt idx="489">
                  <c:v>19.8818761381468</c:v>
                </c:pt>
                <c:pt idx="490">
                  <c:v>13.1366326699245</c:v>
                </c:pt>
                <c:pt idx="491">
                  <c:v>18.7490423902102</c:v>
                </c:pt>
                <c:pt idx="492">
                  <c:v>20.8763719266069</c:v>
                </c:pt>
                <c:pt idx="493">
                  <c:v>11.5979209802278</c:v>
                </c:pt>
                <c:pt idx="494">
                  <c:v>20.8312813228607</c:v>
                </c:pt>
                <c:pt idx="495">
                  <c:v>11.8354099990554</c:v>
                </c:pt>
                <c:pt idx="496">
                  <c:v>8.6920644250713</c:v>
                </c:pt>
                <c:pt idx="497">
                  <c:v>16.08380053553498</c:v>
                </c:pt>
                <c:pt idx="498">
                  <c:v>16.78314623037118</c:v>
                </c:pt>
                <c:pt idx="499">
                  <c:v>19.2808669570419</c:v>
                </c:pt>
                <c:pt idx="500">
                  <c:v>22.5566187651068</c:v>
                </c:pt>
                <c:pt idx="501">
                  <c:v>16.9039905149106</c:v>
                </c:pt>
                <c:pt idx="502">
                  <c:v>18.95840224794428</c:v>
                </c:pt>
                <c:pt idx="503">
                  <c:v>23.9772735659099</c:v>
                </c:pt>
                <c:pt idx="504">
                  <c:v>10.2215511876008</c:v>
                </c:pt>
                <c:pt idx="505">
                  <c:v>11.6403888305052</c:v>
                </c:pt>
                <c:pt idx="506">
                  <c:v>9.291655190446427</c:v>
                </c:pt>
                <c:pt idx="507">
                  <c:v>14.1425587657826</c:v>
                </c:pt>
                <c:pt idx="508">
                  <c:v>12.3096213671077</c:v>
                </c:pt>
                <c:pt idx="509">
                  <c:v>12.0944806827099</c:v>
                </c:pt>
                <c:pt idx="510">
                  <c:v>8.237335763276446</c:v>
                </c:pt>
                <c:pt idx="511">
                  <c:v>24.4688611477041</c:v>
                </c:pt>
                <c:pt idx="512">
                  <c:v>22.78252599215588</c:v>
                </c:pt>
                <c:pt idx="513">
                  <c:v>17.58648029946718</c:v>
                </c:pt>
                <c:pt idx="514">
                  <c:v>21.3908097504879</c:v>
                </c:pt>
                <c:pt idx="515">
                  <c:v>17.76549088573118</c:v>
                </c:pt>
                <c:pt idx="516">
                  <c:v>13.2462489141195</c:v>
                </c:pt>
                <c:pt idx="517">
                  <c:v>16.90007930326588</c:v>
                </c:pt>
                <c:pt idx="518">
                  <c:v>14.4221230118749</c:v>
                </c:pt>
                <c:pt idx="519">
                  <c:v>18.676919884012</c:v>
                </c:pt>
                <c:pt idx="520">
                  <c:v>19.179065792051</c:v>
                </c:pt>
                <c:pt idx="521">
                  <c:v>18.8162530531083</c:v>
                </c:pt>
                <c:pt idx="522">
                  <c:v>19.1803812112715</c:v>
                </c:pt>
                <c:pt idx="523">
                  <c:v>13.1247334306825</c:v>
                </c:pt>
                <c:pt idx="524">
                  <c:v>14.2164796577693</c:v>
                </c:pt>
                <c:pt idx="525">
                  <c:v>12.8817643770612</c:v>
                </c:pt>
                <c:pt idx="526">
                  <c:v>19.4471020536174</c:v>
                </c:pt>
                <c:pt idx="527">
                  <c:v>18.6611844568322</c:v>
                </c:pt>
                <c:pt idx="528">
                  <c:v>19.59357859172128</c:v>
                </c:pt>
                <c:pt idx="529">
                  <c:v>8.347350627637038</c:v>
                </c:pt>
                <c:pt idx="530">
                  <c:v>20.90842192342118</c:v>
                </c:pt>
                <c:pt idx="531">
                  <c:v>24.1944096466501</c:v>
                </c:pt>
                <c:pt idx="532">
                  <c:v>21.6932323454926</c:v>
                </c:pt>
                <c:pt idx="533">
                  <c:v>21.9517304314883</c:v>
                </c:pt>
                <c:pt idx="534">
                  <c:v>24.82501988086538</c:v>
                </c:pt>
                <c:pt idx="535">
                  <c:v>24.4140219219387</c:v>
                </c:pt>
                <c:pt idx="536">
                  <c:v>12.8547169514339</c:v>
                </c:pt>
                <c:pt idx="537">
                  <c:v>17.191344735339</c:v>
                </c:pt>
                <c:pt idx="538">
                  <c:v>10.1693008872702</c:v>
                </c:pt>
                <c:pt idx="539">
                  <c:v>22.34695884234401</c:v>
                </c:pt>
                <c:pt idx="540">
                  <c:v>8.90663912740488</c:v>
                </c:pt>
                <c:pt idx="541">
                  <c:v>18.5841861076045</c:v>
                </c:pt>
                <c:pt idx="542">
                  <c:v>14.942868110903</c:v>
                </c:pt>
                <c:pt idx="543">
                  <c:v>19.57948417279979</c:v>
                </c:pt>
                <c:pt idx="544">
                  <c:v>9.89233788783447</c:v>
                </c:pt>
                <c:pt idx="545">
                  <c:v>10.5375054416957</c:v>
                </c:pt>
                <c:pt idx="546">
                  <c:v>21.3997923652963</c:v>
                </c:pt>
                <c:pt idx="547">
                  <c:v>19.1252555860945</c:v>
                </c:pt>
                <c:pt idx="548">
                  <c:v>16.7208897753116</c:v>
                </c:pt>
                <c:pt idx="549">
                  <c:v>15.9950396362472</c:v>
                </c:pt>
                <c:pt idx="550">
                  <c:v>10.3053797125274</c:v>
                </c:pt>
                <c:pt idx="551">
                  <c:v>14.9830391714985</c:v>
                </c:pt>
                <c:pt idx="552">
                  <c:v>15.7804276208737</c:v>
                </c:pt>
                <c:pt idx="553">
                  <c:v>20.2523740043489</c:v>
                </c:pt>
                <c:pt idx="554">
                  <c:v>18.6601332699701</c:v>
                </c:pt>
                <c:pt idx="555">
                  <c:v>9.586051487399388</c:v>
                </c:pt>
                <c:pt idx="556">
                  <c:v>14.6156786632301</c:v>
                </c:pt>
                <c:pt idx="557">
                  <c:v>15.8044893393424</c:v>
                </c:pt>
                <c:pt idx="558">
                  <c:v>21.25055754267879</c:v>
                </c:pt>
                <c:pt idx="559">
                  <c:v>15.3021620780756</c:v>
                </c:pt>
                <c:pt idx="560">
                  <c:v>17.90956583537628</c:v>
                </c:pt>
                <c:pt idx="561">
                  <c:v>16.36372226373588</c:v>
                </c:pt>
                <c:pt idx="562">
                  <c:v>20.1326535719146</c:v>
                </c:pt>
                <c:pt idx="563">
                  <c:v>14.3520558195158</c:v>
                </c:pt>
                <c:pt idx="564">
                  <c:v>20.37093351511</c:v>
                </c:pt>
                <c:pt idx="565">
                  <c:v>12.1737925243424</c:v>
                </c:pt>
                <c:pt idx="566">
                  <c:v>10.9400311358682</c:v>
                </c:pt>
                <c:pt idx="567">
                  <c:v>18.4539396170076</c:v>
                </c:pt>
                <c:pt idx="568">
                  <c:v>16.06231991957098</c:v>
                </c:pt>
                <c:pt idx="569">
                  <c:v>14.2089378955227</c:v>
                </c:pt>
                <c:pt idx="570">
                  <c:v>9.55274131248826</c:v>
                </c:pt>
                <c:pt idx="571">
                  <c:v>20.040374546559</c:v>
                </c:pt>
                <c:pt idx="572">
                  <c:v>16.5990941190236</c:v>
                </c:pt>
                <c:pt idx="573">
                  <c:v>6.26141968925765</c:v>
                </c:pt>
                <c:pt idx="574">
                  <c:v>7.40472520392764</c:v>
                </c:pt>
                <c:pt idx="575">
                  <c:v>6.22967231937575</c:v>
                </c:pt>
                <c:pt idx="576">
                  <c:v>17.6145644589151</c:v>
                </c:pt>
                <c:pt idx="577">
                  <c:v>22.5128869525815</c:v>
                </c:pt>
                <c:pt idx="578">
                  <c:v>13.6751649065455</c:v>
                </c:pt>
                <c:pt idx="579">
                  <c:v>19.0743760608054</c:v>
                </c:pt>
                <c:pt idx="580">
                  <c:v>16.24799323096278</c:v>
                </c:pt>
                <c:pt idx="581">
                  <c:v>17.2698032006215</c:v>
                </c:pt>
                <c:pt idx="582">
                  <c:v>14.2306121776755</c:v>
                </c:pt>
                <c:pt idx="583">
                  <c:v>14.9916034888438</c:v>
                </c:pt>
                <c:pt idx="584">
                  <c:v>15.8177220236172</c:v>
                </c:pt>
                <c:pt idx="585">
                  <c:v>18.65517141317491</c:v>
                </c:pt>
                <c:pt idx="586">
                  <c:v>11.8835747268081</c:v>
                </c:pt>
                <c:pt idx="587">
                  <c:v>19.7715479314915</c:v>
                </c:pt>
                <c:pt idx="588">
                  <c:v>19.86681410908441</c:v>
                </c:pt>
                <c:pt idx="589">
                  <c:v>11.119315374784</c:v>
                </c:pt>
                <c:pt idx="590">
                  <c:v>8.25091021871281</c:v>
                </c:pt>
                <c:pt idx="591">
                  <c:v>18.1241357056887</c:v>
                </c:pt>
                <c:pt idx="592">
                  <c:v>23.8114799725532</c:v>
                </c:pt>
                <c:pt idx="593">
                  <c:v>15.8725902206538</c:v>
                </c:pt>
                <c:pt idx="594">
                  <c:v>7.335936764650458</c:v>
                </c:pt>
                <c:pt idx="595">
                  <c:v>16.6592403631314</c:v>
                </c:pt>
                <c:pt idx="596">
                  <c:v>15.5497203099554</c:v>
                </c:pt>
                <c:pt idx="597">
                  <c:v>8.86024692578828</c:v>
                </c:pt>
                <c:pt idx="598">
                  <c:v>23.3184823130681</c:v>
                </c:pt>
                <c:pt idx="599">
                  <c:v>14.2464732921011</c:v>
                </c:pt>
                <c:pt idx="600">
                  <c:v>14.3664593237866</c:v>
                </c:pt>
                <c:pt idx="601">
                  <c:v>23.2134597141836</c:v>
                </c:pt>
                <c:pt idx="602">
                  <c:v>14.2891591106888</c:v>
                </c:pt>
                <c:pt idx="603">
                  <c:v>19.91333953771288</c:v>
                </c:pt>
                <c:pt idx="604">
                  <c:v>17.6110009230717</c:v>
                </c:pt>
                <c:pt idx="605">
                  <c:v>18.0482836218289</c:v>
                </c:pt>
                <c:pt idx="606">
                  <c:v>17.4658932122428</c:v>
                </c:pt>
                <c:pt idx="607">
                  <c:v>18.8026734246487</c:v>
                </c:pt>
                <c:pt idx="608">
                  <c:v>18.8544733181634</c:v>
                </c:pt>
                <c:pt idx="609">
                  <c:v>13.8424769813688</c:v>
                </c:pt>
                <c:pt idx="610">
                  <c:v>19.7775027884737</c:v>
                </c:pt>
                <c:pt idx="611">
                  <c:v>14.0453511273201</c:v>
                </c:pt>
                <c:pt idx="612">
                  <c:v>20.09250956506088</c:v>
                </c:pt>
                <c:pt idx="613">
                  <c:v>15.9613993254332</c:v>
                </c:pt>
                <c:pt idx="614">
                  <c:v>11.0148124453212</c:v>
                </c:pt>
                <c:pt idx="615">
                  <c:v>16.2241174983185</c:v>
                </c:pt>
                <c:pt idx="616">
                  <c:v>13.4358936817213</c:v>
                </c:pt>
                <c:pt idx="617">
                  <c:v>10.6758877971736</c:v>
                </c:pt>
                <c:pt idx="618">
                  <c:v>10.6651002839734</c:v>
                </c:pt>
                <c:pt idx="619">
                  <c:v>16.5022053019228</c:v>
                </c:pt>
                <c:pt idx="620">
                  <c:v>10.6773486633571</c:v>
                </c:pt>
                <c:pt idx="621">
                  <c:v>13.8121459780326</c:v>
                </c:pt>
                <c:pt idx="622">
                  <c:v>7.48319832136354</c:v>
                </c:pt>
                <c:pt idx="623">
                  <c:v>15.2707076048363</c:v>
                </c:pt>
                <c:pt idx="624">
                  <c:v>19.4579640675543</c:v>
                </c:pt>
                <c:pt idx="625">
                  <c:v>11.3525253679222</c:v>
                </c:pt>
                <c:pt idx="626">
                  <c:v>16.00868999735849</c:v>
                </c:pt>
                <c:pt idx="627">
                  <c:v>15.7915798292685</c:v>
                </c:pt>
                <c:pt idx="628">
                  <c:v>14.3310632406135</c:v>
                </c:pt>
                <c:pt idx="629">
                  <c:v>14.252547942374</c:v>
                </c:pt>
                <c:pt idx="630">
                  <c:v>16.6878239972578</c:v>
                </c:pt>
                <c:pt idx="631">
                  <c:v>16.18343299018698</c:v>
                </c:pt>
                <c:pt idx="632">
                  <c:v>21.7573991716659</c:v>
                </c:pt>
                <c:pt idx="633">
                  <c:v>15.5216082409344</c:v>
                </c:pt>
                <c:pt idx="634">
                  <c:v>9.99202678880875</c:v>
                </c:pt>
                <c:pt idx="635">
                  <c:v>8.47453124330015</c:v>
                </c:pt>
                <c:pt idx="636">
                  <c:v>16.12597436075241</c:v>
                </c:pt>
                <c:pt idx="637">
                  <c:v>7.881141866935597</c:v>
                </c:pt>
                <c:pt idx="638">
                  <c:v>14.3380057406365</c:v>
                </c:pt>
                <c:pt idx="639">
                  <c:v>8.4033403466371</c:v>
                </c:pt>
                <c:pt idx="640">
                  <c:v>20.94271287940888</c:v>
                </c:pt>
                <c:pt idx="641">
                  <c:v>23.0442244397484</c:v>
                </c:pt>
                <c:pt idx="642">
                  <c:v>25.4682876696517</c:v>
                </c:pt>
                <c:pt idx="643">
                  <c:v>15.3030480412418</c:v>
                </c:pt>
                <c:pt idx="644">
                  <c:v>8.65930257925607</c:v>
                </c:pt>
                <c:pt idx="645">
                  <c:v>23.31437595181101</c:v>
                </c:pt>
                <c:pt idx="646">
                  <c:v>12.5371702870222</c:v>
                </c:pt>
                <c:pt idx="647">
                  <c:v>15.4292052594619</c:v>
                </c:pt>
                <c:pt idx="648">
                  <c:v>10.5079876878735</c:v>
                </c:pt>
                <c:pt idx="649">
                  <c:v>22.1650620561657</c:v>
                </c:pt>
                <c:pt idx="650">
                  <c:v>16.9709425299606</c:v>
                </c:pt>
                <c:pt idx="651">
                  <c:v>16.61125641827291</c:v>
                </c:pt>
                <c:pt idx="652">
                  <c:v>11.6976077821871</c:v>
                </c:pt>
                <c:pt idx="653">
                  <c:v>15.7410935141254</c:v>
                </c:pt>
                <c:pt idx="654">
                  <c:v>14.676693615202</c:v>
                </c:pt>
                <c:pt idx="655">
                  <c:v>4.63834044047282</c:v>
                </c:pt>
                <c:pt idx="656">
                  <c:v>17.8826515542413</c:v>
                </c:pt>
                <c:pt idx="657">
                  <c:v>16.82541394338588</c:v>
                </c:pt>
                <c:pt idx="658">
                  <c:v>18.2588049606164</c:v>
                </c:pt>
                <c:pt idx="659">
                  <c:v>13.1671549580906</c:v>
                </c:pt>
                <c:pt idx="660">
                  <c:v>16.8692314545962</c:v>
                </c:pt>
                <c:pt idx="661">
                  <c:v>11.7853052933424</c:v>
                </c:pt>
                <c:pt idx="662">
                  <c:v>11.7176357179008</c:v>
                </c:pt>
                <c:pt idx="663">
                  <c:v>14.0193753470854</c:v>
                </c:pt>
                <c:pt idx="664">
                  <c:v>9.96914413958693</c:v>
                </c:pt>
                <c:pt idx="665">
                  <c:v>17.923979473897</c:v>
                </c:pt>
                <c:pt idx="666">
                  <c:v>12.8294480944313</c:v>
                </c:pt>
                <c:pt idx="667">
                  <c:v>19.5317457828152</c:v>
                </c:pt>
                <c:pt idx="668">
                  <c:v>13.389515949765</c:v>
                </c:pt>
                <c:pt idx="669">
                  <c:v>17.78871894837088</c:v>
                </c:pt>
                <c:pt idx="670">
                  <c:v>12.3688202480894</c:v>
                </c:pt>
                <c:pt idx="671">
                  <c:v>20.4763214343526</c:v>
                </c:pt>
                <c:pt idx="672">
                  <c:v>14.3769052550545</c:v>
                </c:pt>
                <c:pt idx="673">
                  <c:v>23.1052460688642</c:v>
                </c:pt>
                <c:pt idx="674">
                  <c:v>13.7074179828367</c:v>
                </c:pt>
                <c:pt idx="675">
                  <c:v>17.22801358148578</c:v>
                </c:pt>
                <c:pt idx="676">
                  <c:v>13.0884868439342</c:v>
                </c:pt>
                <c:pt idx="677">
                  <c:v>13.1156705127873</c:v>
                </c:pt>
                <c:pt idx="678">
                  <c:v>10.2702856420509</c:v>
                </c:pt>
                <c:pt idx="679">
                  <c:v>18.0376021446231</c:v>
                </c:pt>
                <c:pt idx="680">
                  <c:v>13.6227123515428</c:v>
                </c:pt>
                <c:pt idx="681">
                  <c:v>22.5546872856644</c:v>
                </c:pt>
                <c:pt idx="682">
                  <c:v>11.0052728407288</c:v>
                </c:pt>
                <c:pt idx="683">
                  <c:v>18.50360429876019</c:v>
                </c:pt>
                <c:pt idx="684">
                  <c:v>12.4805666327296</c:v>
                </c:pt>
                <c:pt idx="685">
                  <c:v>11.061623221282</c:v>
                </c:pt>
                <c:pt idx="686">
                  <c:v>17.1445617628499</c:v>
                </c:pt>
                <c:pt idx="687">
                  <c:v>11.832473080583</c:v>
                </c:pt>
                <c:pt idx="688">
                  <c:v>11.5857907806119</c:v>
                </c:pt>
                <c:pt idx="689">
                  <c:v>16.8004765871968</c:v>
                </c:pt>
                <c:pt idx="690">
                  <c:v>18.052291311779</c:v>
                </c:pt>
                <c:pt idx="691">
                  <c:v>4.81063671400863</c:v>
                </c:pt>
                <c:pt idx="692">
                  <c:v>13.0774309741947</c:v>
                </c:pt>
                <c:pt idx="693">
                  <c:v>13.5831643778109</c:v>
                </c:pt>
                <c:pt idx="694">
                  <c:v>19.8121693274005</c:v>
                </c:pt>
                <c:pt idx="695">
                  <c:v>19.2732278433167</c:v>
                </c:pt>
                <c:pt idx="696">
                  <c:v>18.3006826964399</c:v>
                </c:pt>
                <c:pt idx="697">
                  <c:v>23.4899646551556</c:v>
                </c:pt>
                <c:pt idx="698">
                  <c:v>12.0152669708562</c:v>
                </c:pt>
                <c:pt idx="699">
                  <c:v>20.2538582195785</c:v>
                </c:pt>
                <c:pt idx="700">
                  <c:v>18.677067531431</c:v>
                </c:pt>
                <c:pt idx="701">
                  <c:v>15.4795672931206</c:v>
                </c:pt>
                <c:pt idx="702">
                  <c:v>10.1070185483398</c:v>
                </c:pt>
                <c:pt idx="703">
                  <c:v>12.5686603395933</c:v>
                </c:pt>
                <c:pt idx="704">
                  <c:v>18.99240776846669</c:v>
                </c:pt>
                <c:pt idx="705">
                  <c:v>21.96828068823769</c:v>
                </c:pt>
                <c:pt idx="706">
                  <c:v>16.3659027026091</c:v>
                </c:pt>
                <c:pt idx="707">
                  <c:v>12.6121028567027</c:v>
                </c:pt>
                <c:pt idx="708">
                  <c:v>12.3336156180637</c:v>
                </c:pt>
                <c:pt idx="709">
                  <c:v>26.75350445625</c:v>
                </c:pt>
                <c:pt idx="710">
                  <c:v>15.5440169228395</c:v>
                </c:pt>
                <c:pt idx="711">
                  <c:v>17.4849520796769</c:v>
                </c:pt>
                <c:pt idx="712">
                  <c:v>21.8516210490201</c:v>
                </c:pt>
                <c:pt idx="713">
                  <c:v>15.705391765307</c:v>
                </c:pt>
                <c:pt idx="714">
                  <c:v>9.15702745320797</c:v>
                </c:pt>
                <c:pt idx="715">
                  <c:v>15.997122300471</c:v>
                </c:pt>
                <c:pt idx="716">
                  <c:v>19.1663682272734</c:v>
                </c:pt>
                <c:pt idx="717">
                  <c:v>12.1989016521815</c:v>
                </c:pt>
                <c:pt idx="718">
                  <c:v>16.3978316838986</c:v>
                </c:pt>
                <c:pt idx="719">
                  <c:v>14.6836068537877</c:v>
                </c:pt>
                <c:pt idx="720">
                  <c:v>15.17446247832</c:v>
                </c:pt>
                <c:pt idx="721">
                  <c:v>16.6394806015403</c:v>
                </c:pt>
                <c:pt idx="722">
                  <c:v>22.778125862216</c:v>
                </c:pt>
                <c:pt idx="723">
                  <c:v>21.0092895643497</c:v>
                </c:pt>
                <c:pt idx="724">
                  <c:v>18.5770767809608</c:v>
                </c:pt>
                <c:pt idx="725">
                  <c:v>12.6839519441995</c:v>
                </c:pt>
                <c:pt idx="726">
                  <c:v>12.6721502593205</c:v>
                </c:pt>
                <c:pt idx="727">
                  <c:v>12.7005267758174</c:v>
                </c:pt>
                <c:pt idx="728">
                  <c:v>14.864534389303</c:v>
                </c:pt>
                <c:pt idx="729">
                  <c:v>14.1956293853657</c:v>
                </c:pt>
                <c:pt idx="730">
                  <c:v>22.22245914056558</c:v>
                </c:pt>
                <c:pt idx="731">
                  <c:v>18.3916011708741</c:v>
                </c:pt>
                <c:pt idx="732">
                  <c:v>14.3292132220795</c:v>
                </c:pt>
                <c:pt idx="733">
                  <c:v>14.0600522577878</c:v>
                </c:pt>
                <c:pt idx="734">
                  <c:v>8.248826244818787</c:v>
                </c:pt>
                <c:pt idx="735">
                  <c:v>11.4504165691423</c:v>
                </c:pt>
                <c:pt idx="736">
                  <c:v>25.1666817691372</c:v>
                </c:pt>
                <c:pt idx="737">
                  <c:v>18.11200975929111</c:v>
                </c:pt>
                <c:pt idx="738">
                  <c:v>14.588740119555</c:v>
                </c:pt>
                <c:pt idx="739">
                  <c:v>19.9577131386857</c:v>
                </c:pt>
                <c:pt idx="740">
                  <c:v>8.64745482420994</c:v>
                </c:pt>
                <c:pt idx="741">
                  <c:v>7.0589390531533</c:v>
                </c:pt>
                <c:pt idx="742">
                  <c:v>8.688320974014322</c:v>
                </c:pt>
                <c:pt idx="743">
                  <c:v>8.80921483626043</c:v>
                </c:pt>
                <c:pt idx="744">
                  <c:v>14.0114634714239</c:v>
                </c:pt>
                <c:pt idx="745">
                  <c:v>10.889239848147</c:v>
                </c:pt>
                <c:pt idx="746">
                  <c:v>15.9996599267565</c:v>
                </c:pt>
                <c:pt idx="747">
                  <c:v>10.5435511335182</c:v>
                </c:pt>
                <c:pt idx="748">
                  <c:v>14.0680723522894</c:v>
                </c:pt>
                <c:pt idx="749">
                  <c:v>6.13914992431794</c:v>
                </c:pt>
                <c:pt idx="750">
                  <c:v>10.772242275037</c:v>
                </c:pt>
                <c:pt idx="751">
                  <c:v>14.366330804331</c:v>
                </c:pt>
                <c:pt idx="752">
                  <c:v>17.0379482101792</c:v>
                </c:pt>
                <c:pt idx="753">
                  <c:v>16.11264263762419</c:v>
                </c:pt>
                <c:pt idx="754">
                  <c:v>14.6462919414278</c:v>
                </c:pt>
                <c:pt idx="755">
                  <c:v>19.041015003148</c:v>
                </c:pt>
                <c:pt idx="756">
                  <c:v>5.564871694267088</c:v>
                </c:pt>
                <c:pt idx="757">
                  <c:v>20.2639627672431</c:v>
                </c:pt>
                <c:pt idx="758">
                  <c:v>13.0183374081879</c:v>
                </c:pt>
                <c:pt idx="759">
                  <c:v>12.7419421515619</c:v>
                </c:pt>
                <c:pt idx="760">
                  <c:v>18.5410271222291</c:v>
                </c:pt>
                <c:pt idx="761">
                  <c:v>20.8244450195494</c:v>
                </c:pt>
                <c:pt idx="762">
                  <c:v>8.07056711947161</c:v>
                </c:pt>
                <c:pt idx="763">
                  <c:v>17.8930803537097</c:v>
                </c:pt>
                <c:pt idx="764">
                  <c:v>16.1133613559267</c:v>
                </c:pt>
                <c:pt idx="765">
                  <c:v>17.181411675108</c:v>
                </c:pt>
                <c:pt idx="766">
                  <c:v>14.0260493944593</c:v>
                </c:pt>
                <c:pt idx="767">
                  <c:v>18.4796650534988</c:v>
                </c:pt>
                <c:pt idx="768">
                  <c:v>13.0575088008903</c:v>
                </c:pt>
                <c:pt idx="769">
                  <c:v>16.59965541928941</c:v>
                </c:pt>
                <c:pt idx="770">
                  <c:v>15.3887399438816</c:v>
                </c:pt>
                <c:pt idx="771">
                  <c:v>21.7255526186537</c:v>
                </c:pt>
                <c:pt idx="772">
                  <c:v>18.1146087153124</c:v>
                </c:pt>
                <c:pt idx="773">
                  <c:v>10.5099721872552</c:v>
                </c:pt>
                <c:pt idx="774">
                  <c:v>20.4186968217869</c:v>
                </c:pt>
                <c:pt idx="775">
                  <c:v>21.4323377434248</c:v>
                </c:pt>
                <c:pt idx="776">
                  <c:v>19.48112949772669</c:v>
                </c:pt>
                <c:pt idx="777">
                  <c:v>17.2160726397012</c:v>
                </c:pt>
                <c:pt idx="778">
                  <c:v>15.0476039409172</c:v>
                </c:pt>
                <c:pt idx="779">
                  <c:v>20.1709105098619</c:v>
                </c:pt>
                <c:pt idx="780">
                  <c:v>23.8343280047628</c:v>
                </c:pt>
                <c:pt idx="781">
                  <c:v>17.4028940171313</c:v>
                </c:pt>
                <c:pt idx="782">
                  <c:v>8.77520626545354</c:v>
                </c:pt>
                <c:pt idx="783">
                  <c:v>11.5718308083715</c:v>
                </c:pt>
                <c:pt idx="784">
                  <c:v>13.2800913620583</c:v>
                </c:pt>
                <c:pt idx="785">
                  <c:v>9.656818288134556</c:v>
                </c:pt>
                <c:pt idx="786">
                  <c:v>21.0387756628358</c:v>
                </c:pt>
                <c:pt idx="787">
                  <c:v>5.01335685215966</c:v>
                </c:pt>
                <c:pt idx="788">
                  <c:v>12.9176187987128</c:v>
                </c:pt>
                <c:pt idx="789">
                  <c:v>18.1073002814984</c:v>
                </c:pt>
                <c:pt idx="790">
                  <c:v>16.1154381307528</c:v>
                </c:pt>
                <c:pt idx="791">
                  <c:v>13.7619814633039</c:v>
                </c:pt>
                <c:pt idx="792">
                  <c:v>17.7606853237694</c:v>
                </c:pt>
                <c:pt idx="793">
                  <c:v>7.716221277083489</c:v>
                </c:pt>
                <c:pt idx="794">
                  <c:v>13.9333956950821</c:v>
                </c:pt>
                <c:pt idx="795">
                  <c:v>11.7898602413815</c:v>
                </c:pt>
                <c:pt idx="796">
                  <c:v>22.3522333689444</c:v>
                </c:pt>
                <c:pt idx="797">
                  <c:v>16.092941924489</c:v>
                </c:pt>
                <c:pt idx="798">
                  <c:v>19.95840295017708</c:v>
                </c:pt>
                <c:pt idx="799">
                  <c:v>23.97354364184298</c:v>
                </c:pt>
                <c:pt idx="800">
                  <c:v>21.8742965270282</c:v>
                </c:pt>
                <c:pt idx="801">
                  <c:v>8.56884902885716</c:v>
                </c:pt>
                <c:pt idx="802">
                  <c:v>24.5235354076328</c:v>
                </c:pt>
                <c:pt idx="803">
                  <c:v>16.8221837480005</c:v>
                </c:pt>
                <c:pt idx="804">
                  <c:v>20.8477672371985</c:v>
                </c:pt>
                <c:pt idx="805">
                  <c:v>22.6509992850278</c:v>
                </c:pt>
                <c:pt idx="806">
                  <c:v>12.4985617185583</c:v>
                </c:pt>
                <c:pt idx="807">
                  <c:v>14.693010115606</c:v>
                </c:pt>
                <c:pt idx="808">
                  <c:v>7.90516224893197</c:v>
                </c:pt>
                <c:pt idx="809">
                  <c:v>13.0552647368412</c:v>
                </c:pt>
                <c:pt idx="810">
                  <c:v>24.92478457953898</c:v>
                </c:pt>
                <c:pt idx="811">
                  <c:v>15.413368658303</c:v>
                </c:pt>
                <c:pt idx="812">
                  <c:v>12.1245467591391</c:v>
                </c:pt>
                <c:pt idx="813">
                  <c:v>17.0215542015231</c:v>
                </c:pt>
                <c:pt idx="814">
                  <c:v>9.86408297675608</c:v>
                </c:pt>
                <c:pt idx="815">
                  <c:v>18.0039838853018</c:v>
                </c:pt>
                <c:pt idx="816">
                  <c:v>13.2608420368018</c:v>
                </c:pt>
                <c:pt idx="817">
                  <c:v>12.4776484818873</c:v>
                </c:pt>
                <c:pt idx="818">
                  <c:v>9.191445006010408</c:v>
                </c:pt>
                <c:pt idx="819">
                  <c:v>18.8498141585403</c:v>
                </c:pt>
                <c:pt idx="820">
                  <c:v>7.81603811163715</c:v>
                </c:pt>
                <c:pt idx="821">
                  <c:v>13.76869309421</c:v>
                </c:pt>
                <c:pt idx="822">
                  <c:v>21.7289178055764</c:v>
                </c:pt>
                <c:pt idx="823">
                  <c:v>8.12860422665421</c:v>
                </c:pt>
                <c:pt idx="824">
                  <c:v>13.6204056369302</c:v>
                </c:pt>
                <c:pt idx="825">
                  <c:v>8.761340784281115</c:v>
                </c:pt>
                <c:pt idx="826">
                  <c:v>7.82695267226253</c:v>
                </c:pt>
                <c:pt idx="827">
                  <c:v>13.900983920718</c:v>
                </c:pt>
                <c:pt idx="828">
                  <c:v>19.7762550649745</c:v>
                </c:pt>
                <c:pt idx="829">
                  <c:v>13.1951618666598</c:v>
                </c:pt>
                <c:pt idx="830">
                  <c:v>8.30689597191306</c:v>
                </c:pt>
                <c:pt idx="831">
                  <c:v>17.8536559420747</c:v>
                </c:pt>
                <c:pt idx="832">
                  <c:v>12.4998425452939</c:v>
                </c:pt>
                <c:pt idx="833">
                  <c:v>15.325490684679</c:v>
                </c:pt>
                <c:pt idx="834">
                  <c:v>18.8303517799365</c:v>
                </c:pt>
                <c:pt idx="835">
                  <c:v>5.48025579732012</c:v>
                </c:pt>
                <c:pt idx="836">
                  <c:v>19.96335303437058</c:v>
                </c:pt>
                <c:pt idx="837">
                  <c:v>2.42902782073215</c:v>
                </c:pt>
                <c:pt idx="838">
                  <c:v>8.8874044837017</c:v>
                </c:pt>
                <c:pt idx="839">
                  <c:v>20.636299804428</c:v>
                </c:pt>
                <c:pt idx="840">
                  <c:v>13.9842525980799</c:v>
                </c:pt>
                <c:pt idx="841">
                  <c:v>15.649168023743</c:v>
                </c:pt>
                <c:pt idx="842">
                  <c:v>21.8321144077082</c:v>
                </c:pt>
                <c:pt idx="843">
                  <c:v>22.0301816804008</c:v>
                </c:pt>
                <c:pt idx="844">
                  <c:v>15.6087295800059</c:v>
                </c:pt>
                <c:pt idx="845">
                  <c:v>14.593603212205</c:v>
                </c:pt>
                <c:pt idx="846">
                  <c:v>17.9960709793705</c:v>
                </c:pt>
                <c:pt idx="847">
                  <c:v>17.0402469168974</c:v>
                </c:pt>
                <c:pt idx="848">
                  <c:v>17.4109452121521</c:v>
                </c:pt>
                <c:pt idx="849">
                  <c:v>15.932576917818</c:v>
                </c:pt>
                <c:pt idx="850">
                  <c:v>15.549659467143</c:v>
                </c:pt>
                <c:pt idx="851">
                  <c:v>10.1318743674821</c:v>
                </c:pt>
                <c:pt idx="852">
                  <c:v>20.4507589076811</c:v>
                </c:pt>
                <c:pt idx="853">
                  <c:v>18.738656024563</c:v>
                </c:pt>
                <c:pt idx="854">
                  <c:v>14.1560707134421</c:v>
                </c:pt>
                <c:pt idx="855">
                  <c:v>17.817558096631</c:v>
                </c:pt>
                <c:pt idx="856">
                  <c:v>14.4311104501002</c:v>
                </c:pt>
                <c:pt idx="857">
                  <c:v>13.0969281206686</c:v>
                </c:pt>
                <c:pt idx="858">
                  <c:v>21.8187389603947</c:v>
                </c:pt>
                <c:pt idx="859">
                  <c:v>20.6829947610259</c:v>
                </c:pt>
                <c:pt idx="860">
                  <c:v>14.8027580903176</c:v>
                </c:pt>
                <c:pt idx="861">
                  <c:v>7.23660815956065</c:v>
                </c:pt>
                <c:pt idx="862">
                  <c:v>20.22712965417388</c:v>
                </c:pt>
                <c:pt idx="863">
                  <c:v>9.9498621106242</c:v>
                </c:pt>
                <c:pt idx="864">
                  <c:v>11.181922907766</c:v>
                </c:pt>
                <c:pt idx="865">
                  <c:v>21.4941734384531</c:v>
                </c:pt>
                <c:pt idx="866">
                  <c:v>14.7573344521461</c:v>
                </c:pt>
                <c:pt idx="867">
                  <c:v>12.8946491799904</c:v>
                </c:pt>
                <c:pt idx="868">
                  <c:v>12.0814631019857</c:v>
                </c:pt>
                <c:pt idx="869">
                  <c:v>16.74539485178788</c:v>
                </c:pt>
                <c:pt idx="870">
                  <c:v>17.1486805155801</c:v>
                </c:pt>
                <c:pt idx="871">
                  <c:v>16.1191160492194</c:v>
                </c:pt>
                <c:pt idx="872">
                  <c:v>14.7757566518154</c:v>
                </c:pt>
                <c:pt idx="873">
                  <c:v>11.8370943956336</c:v>
                </c:pt>
                <c:pt idx="874">
                  <c:v>8.178410329875176</c:v>
                </c:pt>
                <c:pt idx="875">
                  <c:v>18.7942967438665</c:v>
                </c:pt>
                <c:pt idx="876">
                  <c:v>22.9088489783644</c:v>
                </c:pt>
                <c:pt idx="877">
                  <c:v>12.5936438862277</c:v>
                </c:pt>
                <c:pt idx="878">
                  <c:v>15.3028689716569</c:v>
                </c:pt>
                <c:pt idx="879">
                  <c:v>11.7152797567392</c:v>
                </c:pt>
                <c:pt idx="880">
                  <c:v>18.6979372401416</c:v>
                </c:pt>
                <c:pt idx="881">
                  <c:v>10.936780923439</c:v>
                </c:pt>
                <c:pt idx="882">
                  <c:v>14.7651287465423</c:v>
                </c:pt>
                <c:pt idx="883">
                  <c:v>9.55759577645991</c:v>
                </c:pt>
                <c:pt idx="884">
                  <c:v>21.6860885755977</c:v>
                </c:pt>
                <c:pt idx="885">
                  <c:v>11.0691633621976</c:v>
                </c:pt>
                <c:pt idx="886">
                  <c:v>15.5925316210741</c:v>
                </c:pt>
                <c:pt idx="887">
                  <c:v>13.3948206446435</c:v>
                </c:pt>
                <c:pt idx="888">
                  <c:v>14.0768342134158</c:v>
                </c:pt>
                <c:pt idx="889">
                  <c:v>16.44104447217108</c:v>
                </c:pt>
                <c:pt idx="890">
                  <c:v>9.92436085014841</c:v>
                </c:pt>
                <c:pt idx="891">
                  <c:v>19.9149013493554</c:v>
                </c:pt>
                <c:pt idx="892">
                  <c:v>19.43074908318128</c:v>
                </c:pt>
                <c:pt idx="893">
                  <c:v>14.4452486801407</c:v>
                </c:pt>
                <c:pt idx="894">
                  <c:v>15.7671096935382</c:v>
                </c:pt>
                <c:pt idx="895">
                  <c:v>17.78163047189729</c:v>
                </c:pt>
                <c:pt idx="896">
                  <c:v>23.9341873998615</c:v>
                </c:pt>
                <c:pt idx="897">
                  <c:v>17.1667900914727</c:v>
                </c:pt>
                <c:pt idx="898">
                  <c:v>12.3296934534366</c:v>
                </c:pt>
                <c:pt idx="899">
                  <c:v>10.9660472720071</c:v>
                </c:pt>
                <c:pt idx="900">
                  <c:v>20.8512203111058</c:v>
                </c:pt>
                <c:pt idx="901">
                  <c:v>21.2602974483877</c:v>
                </c:pt>
                <c:pt idx="902">
                  <c:v>16.78053228825468</c:v>
                </c:pt>
                <c:pt idx="903">
                  <c:v>16.98273851847518</c:v>
                </c:pt>
                <c:pt idx="904">
                  <c:v>14.2617750341968</c:v>
                </c:pt>
                <c:pt idx="905">
                  <c:v>21.8336479623545</c:v>
                </c:pt>
                <c:pt idx="906">
                  <c:v>14.2541348229161</c:v>
                </c:pt>
                <c:pt idx="907">
                  <c:v>17.5116527462804</c:v>
                </c:pt>
                <c:pt idx="908">
                  <c:v>17.6715279497184</c:v>
                </c:pt>
                <c:pt idx="909">
                  <c:v>16.5359447338362</c:v>
                </c:pt>
                <c:pt idx="910">
                  <c:v>15.3639922517918</c:v>
                </c:pt>
                <c:pt idx="911">
                  <c:v>21.0446543868552</c:v>
                </c:pt>
                <c:pt idx="912">
                  <c:v>15.719832722215</c:v>
                </c:pt>
                <c:pt idx="913">
                  <c:v>14.4224263207252</c:v>
                </c:pt>
                <c:pt idx="914">
                  <c:v>13.5295432371622</c:v>
                </c:pt>
                <c:pt idx="915">
                  <c:v>15.3626611510864</c:v>
                </c:pt>
                <c:pt idx="916">
                  <c:v>9.462321526418828</c:v>
                </c:pt>
                <c:pt idx="917">
                  <c:v>20.515465757397</c:v>
                </c:pt>
                <c:pt idx="918">
                  <c:v>12.3722159760652</c:v>
                </c:pt>
                <c:pt idx="919">
                  <c:v>10.9026943309318</c:v>
                </c:pt>
                <c:pt idx="920">
                  <c:v>14.946479320681</c:v>
                </c:pt>
                <c:pt idx="921">
                  <c:v>15.0418577302508</c:v>
                </c:pt>
                <c:pt idx="922">
                  <c:v>21.7619820814217</c:v>
                </c:pt>
                <c:pt idx="923">
                  <c:v>16.1676954504005</c:v>
                </c:pt>
                <c:pt idx="924">
                  <c:v>20.6802390255821</c:v>
                </c:pt>
                <c:pt idx="925">
                  <c:v>14.7094165747459</c:v>
                </c:pt>
                <c:pt idx="926">
                  <c:v>7.349493578688548</c:v>
                </c:pt>
                <c:pt idx="927">
                  <c:v>21.68205961232518</c:v>
                </c:pt>
                <c:pt idx="928">
                  <c:v>19.3415158396404</c:v>
                </c:pt>
                <c:pt idx="929">
                  <c:v>15.7963804310902</c:v>
                </c:pt>
                <c:pt idx="930">
                  <c:v>13.5990998994464</c:v>
                </c:pt>
                <c:pt idx="931">
                  <c:v>18.0264024888417</c:v>
                </c:pt>
                <c:pt idx="932">
                  <c:v>17.398652427568</c:v>
                </c:pt>
                <c:pt idx="933">
                  <c:v>16.3862577422586</c:v>
                </c:pt>
                <c:pt idx="934">
                  <c:v>18.43234803896248</c:v>
                </c:pt>
                <c:pt idx="935">
                  <c:v>17.425976397599</c:v>
                </c:pt>
                <c:pt idx="936">
                  <c:v>16.20369944214168</c:v>
                </c:pt>
                <c:pt idx="937">
                  <c:v>5.548815357105916</c:v>
                </c:pt>
                <c:pt idx="938">
                  <c:v>22.2560925631462</c:v>
                </c:pt>
                <c:pt idx="939">
                  <c:v>14.969389199975</c:v>
                </c:pt>
                <c:pt idx="940">
                  <c:v>14.4960241307118</c:v>
                </c:pt>
                <c:pt idx="941">
                  <c:v>18.24957537804629</c:v>
                </c:pt>
                <c:pt idx="942">
                  <c:v>17.594360606011</c:v>
                </c:pt>
                <c:pt idx="943">
                  <c:v>17.9080285444443</c:v>
                </c:pt>
                <c:pt idx="944">
                  <c:v>12.8208702108156</c:v>
                </c:pt>
                <c:pt idx="945">
                  <c:v>20.3768644041468</c:v>
                </c:pt>
                <c:pt idx="946">
                  <c:v>24.1345396493198</c:v>
                </c:pt>
                <c:pt idx="947">
                  <c:v>7.24460332012817</c:v>
                </c:pt>
                <c:pt idx="948">
                  <c:v>16.7666887082414</c:v>
                </c:pt>
                <c:pt idx="949">
                  <c:v>17.5850056896393</c:v>
                </c:pt>
                <c:pt idx="950">
                  <c:v>13.0504806421588</c:v>
                </c:pt>
                <c:pt idx="951">
                  <c:v>23.70749623014608</c:v>
                </c:pt>
                <c:pt idx="952">
                  <c:v>13.3006177488795</c:v>
                </c:pt>
                <c:pt idx="953">
                  <c:v>12.9611821840358</c:v>
                </c:pt>
                <c:pt idx="954">
                  <c:v>9.87233947095482</c:v>
                </c:pt>
                <c:pt idx="955">
                  <c:v>15.5552427937266</c:v>
                </c:pt>
                <c:pt idx="956">
                  <c:v>21.0495815951862</c:v>
                </c:pt>
                <c:pt idx="957">
                  <c:v>12.9066252553977</c:v>
                </c:pt>
                <c:pt idx="958">
                  <c:v>21.6741789826682</c:v>
                </c:pt>
                <c:pt idx="959">
                  <c:v>13.3967385782673</c:v>
                </c:pt>
                <c:pt idx="960">
                  <c:v>19.6298062186167</c:v>
                </c:pt>
                <c:pt idx="961">
                  <c:v>12.2225060776622</c:v>
                </c:pt>
                <c:pt idx="962">
                  <c:v>11.2282953145739</c:v>
                </c:pt>
                <c:pt idx="963">
                  <c:v>20.2531604211264</c:v>
                </c:pt>
                <c:pt idx="964">
                  <c:v>18.52481505356261</c:v>
                </c:pt>
                <c:pt idx="965">
                  <c:v>10.1453033373878</c:v>
                </c:pt>
                <c:pt idx="966">
                  <c:v>22.0584241271586</c:v>
                </c:pt>
                <c:pt idx="967">
                  <c:v>12.2203670420126</c:v>
                </c:pt>
                <c:pt idx="968">
                  <c:v>15.1867486376269</c:v>
                </c:pt>
                <c:pt idx="969">
                  <c:v>10.4479509880437</c:v>
                </c:pt>
                <c:pt idx="970">
                  <c:v>15.4013932158113</c:v>
                </c:pt>
                <c:pt idx="971">
                  <c:v>15.4549737033913</c:v>
                </c:pt>
                <c:pt idx="972">
                  <c:v>15.2284385444662</c:v>
                </c:pt>
                <c:pt idx="973">
                  <c:v>13.3743665700863</c:v>
                </c:pt>
                <c:pt idx="974">
                  <c:v>11.2748091756788</c:v>
                </c:pt>
                <c:pt idx="975">
                  <c:v>16.8161533695082</c:v>
                </c:pt>
                <c:pt idx="976">
                  <c:v>12.7408931002769</c:v>
                </c:pt>
                <c:pt idx="977">
                  <c:v>19.26039629794758</c:v>
                </c:pt>
                <c:pt idx="978">
                  <c:v>18.9508223774307</c:v>
                </c:pt>
                <c:pt idx="979">
                  <c:v>17.40120058790298</c:v>
                </c:pt>
                <c:pt idx="980">
                  <c:v>15.5412333632318</c:v>
                </c:pt>
                <c:pt idx="981">
                  <c:v>16.4108716523053</c:v>
                </c:pt>
                <c:pt idx="982">
                  <c:v>24.9864051505816</c:v>
                </c:pt>
                <c:pt idx="983">
                  <c:v>13.6699748049744</c:v>
                </c:pt>
                <c:pt idx="984">
                  <c:v>11.0072730248175</c:v>
                </c:pt>
                <c:pt idx="985">
                  <c:v>17.5264782189376</c:v>
                </c:pt>
                <c:pt idx="986">
                  <c:v>10.6100846781769</c:v>
                </c:pt>
                <c:pt idx="987">
                  <c:v>15.1021264151645</c:v>
                </c:pt>
                <c:pt idx="988">
                  <c:v>7.908405079877298</c:v>
                </c:pt>
                <c:pt idx="989">
                  <c:v>15.0368354542028</c:v>
                </c:pt>
                <c:pt idx="990">
                  <c:v>8.03486589800673</c:v>
                </c:pt>
                <c:pt idx="991">
                  <c:v>12.8845416984041</c:v>
                </c:pt>
                <c:pt idx="992">
                  <c:v>6.56334830194597</c:v>
                </c:pt>
                <c:pt idx="993">
                  <c:v>10.1727949683158</c:v>
                </c:pt>
                <c:pt idx="994">
                  <c:v>13.1864648046379</c:v>
                </c:pt>
                <c:pt idx="995">
                  <c:v>15.5662807075265</c:v>
                </c:pt>
                <c:pt idx="996">
                  <c:v>10.7550757578777</c:v>
                </c:pt>
                <c:pt idx="997">
                  <c:v>21.36807200630328</c:v>
                </c:pt>
                <c:pt idx="998">
                  <c:v>14.0808564508957</c:v>
                </c:pt>
                <c:pt idx="999">
                  <c:v>5.7853867588043</c:v>
                </c:pt>
                <c:pt idx="1000">
                  <c:v>19.0711962091382</c:v>
                </c:pt>
                <c:pt idx="1001">
                  <c:v>9.679221192054573</c:v>
                </c:pt>
                <c:pt idx="1002">
                  <c:v>15.9492597658521</c:v>
                </c:pt>
                <c:pt idx="1003">
                  <c:v>14.8847491519301</c:v>
                </c:pt>
                <c:pt idx="1004">
                  <c:v>12.6488063261132</c:v>
                </c:pt>
                <c:pt idx="1005">
                  <c:v>10.0230369126821</c:v>
                </c:pt>
                <c:pt idx="1006">
                  <c:v>5.61148930136257</c:v>
                </c:pt>
                <c:pt idx="1007">
                  <c:v>12.1882475755401</c:v>
                </c:pt>
                <c:pt idx="1008">
                  <c:v>16.6490611188138</c:v>
                </c:pt>
                <c:pt idx="1009">
                  <c:v>23.24244034385118</c:v>
                </c:pt>
                <c:pt idx="1010">
                  <c:v>19.1437340621141</c:v>
                </c:pt>
                <c:pt idx="1011">
                  <c:v>19.7572424973502</c:v>
                </c:pt>
                <c:pt idx="1012">
                  <c:v>14.1619300344755</c:v>
                </c:pt>
                <c:pt idx="1013">
                  <c:v>8.618422248991536</c:v>
                </c:pt>
                <c:pt idx="1014">
                  <c:v>17.55287893190109</c:v>
                </c:pt>
                <c:pt idx="1015">
                  <c:v>14.3862448269485</c:v>
                </c:pt>
                <c:pt idx="1016">
                  <c:v>13.1857713665451</c:v>
                </c:pt>
                <c:pt idx="1017">
                  <c:v>16.3201378819265</c:v>
                </c:pt>
                <c:pt idx="1018">
                  <c:v>5.83838524541762</c:v>
                </c:pt>
                <c:pt idx="1019">
                  <c:v>17.2452752920661</c:v>
                </c:pt>
                <c:pt idx="1020">
                  <c:v>4.38270922324932</c:v>
                </c:pt>
                <c:pt idx="1021">
                  <c:v>17.7264289690901</c:v>
                </c:pt>
                <c:pt idx="1022">
                  <c:v>17.68648773968</c:v>
                </c:pt>
                <c:pt idx="1023">
                  <c:v>15.8839109802646</c:v>
                </c:pt>
                <c:pt idx="1024">
                  <c:v>23.2791393689885</c:v>
                </c:pt>
                <c:pt idx="1025">
                  <c:v>5.51262192537916</c:v>
                </c:pt>
                <c:pt idx="1026">
                  <c:v>29.9738668706603</c:v>
                </c:pt>
                <c:pt idx="1027">
                  <c:v>20.4830828204167</c:v>
                </c:pt>
                <c:pt idx="1028">
                  <c:v>6.71264097714787</c:v>
                </c:pt>
                <c:pt idx="1029">
                  <c:v>24.596052657298</c:v>
                </c:pt>
                <c:pt idx="1030">
                  <c:v>18.1568941870991</c:v>
                </c:pt>
                <c:pt idx="1031">
                  <c:v>16.08799673224789</c:v>
                </c:pt>
                <c:pt idx="1032">
                  <c:v>8.712473179140868</c:v>
                </c:pt>
                <c:pt idx="1033">
                  <c:v>16.0562450714575</c:v>
                </c:pt>
                <c:pt idx="1034">
                  <c:v>14.3421991916038</c:v>
                </c:pt>
                <c:pt idx="1035">
                  <c:v>19.1560538298016</c:v>
                </c:pt>
                <c:pt idx="1036">
                  <c:v>13.1158025521696</c:v>
                </c:pt>
                <c:pt idx="1037">
                  <c:v>17.3448520662561</c:v>
                </c:pt>
                <c:pt idx="1038">
                  <c:v>13.5357959963021</c:v>
                </c:pt>
                <c:pt idx="1039">
                  <c:v>12.6644744119155</c:v>
                </c:pt>
                <c:pt idx="1040">
                  <c:v>19.0409893979665</c:v>
                </c:pt>
                <c:pt idx="1041">
                  <c:v>10.8922290232212</c:v>
                </c:pt>
                <c:pt idx="1042">
                  <c:v>16.3056795534838</c:v>
                </c:pt>
                <c:pt idx="1043">
                  <c:v>9.609911609801536</c:v>
                </c:pt>
                <c:pt idx="1044">
                  <c:v>7.14280040663452</c:v>
                </c:pt>
                <c:pt idx="1045">
                  <c:v>19.1276782298154</c:v>
                </c:pt>
                <c:pt idx="1046">
                  <c:v>18.3100531630075</c:v>
                </c:pt>
                <c:pt idx="1047">
                  <c:v>10.0419737691533</c:v>
                </c:pt>
                <c:pt idx="1048">
                  <c:v>10.5257070714852</c:v>
                </c:pt>
                <c:pt idx="1049">
                  <c:v>14.8045652464157</c:v>
                </c:pt>
                <c:pt idx="1050">
                  <c:v>19.4527629170998</c:v>
                </c:pt>
                <c:pt idx="1051">
                  <c:v>20.2147998254459</c:v>
                </c:pt>
                <c:pt idx="1052">
                  <c:v>18.8560578669184</c:v>
                </c:pt>
                <c:pt idx="1053">
                  <c:v>18.76563247504718</c:v>
                </c:pt>
                <c:pt idx="1054">
                  <c:v>15.4201828971842</c:v>
                </c:pt>
                <c:pt idx="1055">
                  <c:v>24.60376779073709</c:v>
                </c:pt>
                <c:pt idx="1056">
                  <c:v>20.8314549984704</c:v>
                </c:pt>
                <c:pt idx="1057">
                  <c:v>22.0341078988163</c:v>
                </c:pt>
                <c:pt idx="1058">
                  <c:v>19.4750826661151</c:v>
                </c:pt>
                <c:pt idx="1059">
                  <c:v>20.6767459680073</c:v>
                </c:pt>
                <c:pt idx="1060">
                  <c:v>18.2441530933094</c:v>
                </c:pt>
                <c:pt idx="1061">
                  <c:v>4.8800376212401</c:v>
                </c:pt>
                <c:pt idx="1062">
                  <c:v>11.5855453470819</c:v>
                </c:pt>
                <c:pt idx="1063">
                  <c:v>16.3771876861273</c:v>
                </c:pt>
                <c:pt idx="1064">
                  <c:v>14.997306760641</c:v>
                </c:pt>
                <c:pt idx="1065">
                  <c:v>16.48263663975168</c:v>
                </c:pt>
                <c:pt idx="1066">
                  <c:v>14.2474030769403</c:v>
                </c:pt>
                <c:pt idx="1067">
                  <c:v>5.20306460819379</c:v>
                </c:pt>
                <c:pt idx="1068">
                  <c:v>12.9027602762119</c:v>
                </c:pt>
                <c:pt idx="1069">
                  <c:v>15.7306486254496</c:v>
                </c:pt>
                <c:pt idx="1070">
                  <c:v>14.3303552973262</c:v>
                </c:pt>
                <c:pt idx="1071">
                  <c:v>14.5062115570435</c:v>
                </c:pt>
                <c:pt idx="1072">
                  <c:v>23.06865336997729</c:v>
                </c:pt>
                <c:pt idx="1073">
                  <c:v>12.3351659856791</c:v>
                </c:pt>
                <c:pt idx="1074">
                  <c:v>28.5932412457515</c:v>
                </c:pt>
                <c:pt idx="1075">
                  <c:v>12.1064646323519</c:v>
                </c:pt>
                <c:pt idx="1076">
                  <c:v>13.3529984856192</c:v>
                </c:pt>
                <c:pt idx="1077">
                  <c:v>24.413514710839</c:v>
                </c:pt>
                <c:pt idx="1078">
                  <c:v>10.7357442124541</c:v>
                </c:pt>
                <c:pt idx="1079">
                  <c:v>17.0539251647989</c:v>
                </c:pt>
                <c:pt idx="1080">
                  <c:v>19.7394680520909</c:v>
                </c:pt>
                <c:pt idx="1081">
                  <c:v>14.2689755637833</c:v>
                </c:pt>
                <c:pt idx="1082">
                  <c:v>9.44240600880748</c:v>
                </c:pt>
                <c:pt idx="1083">
                  <c:v>18.1355139138313</c:v>
                </c:pt>
                <c:pt idx="1084">
                  <c:v>10.1843009522207</c:v>
                </c:pt>
                <c:pt idx="1085">
                  <c:v>14.8173040647768</c:v>
                </c:pt>
                <c:pt idx="1086">
                  <c:v>17.7729784610838</c:v>
                </c:pt>
                <c:pt idx="1087">
                  <c:v>15.54774000513</c:v>
                </c:pt>
                <c:pt idx="1088">
                  <c:v>11.1495517510016</c:v>
                </c:pt>
                <c:pt idx="1089">
                  <c:v>11.5810697936098</c:v>
                </c:pt>
                <c:pt idx="1090">
                  <c:v>7.415460936157978</c:v>
                </c:pt>
                <c:pt idx="1091">
                  <c:v>11.4131445850112</c:v>
                </c:pt>
                <c:pt idx="1092">
                  <c:v>11.7000284393888</c:v>
                </c:pt>
                <c:pt idx="1093">
                  <c:v>17.2803903440992</c:v>
                </c:pt>
                <c:pt idx="1094">
                  <c:v>18.0593467399558</c:v>
                </c:pt>
                <c:pt idx="1095">
                  <c:v>19.6407954835516</c:v>
                </c:pt>
                <c:pt idx="1096">
                  <c:v>20.78053082198348</c:v>
                </c:pt>
                <c:pt idx="1097">
                  <c:v>12.9712163073139</c:v>
                </c:pt>
                <c:pt idx="1098">
                  <c:v>13.7112144954156</c:v>
                </c:pt>
                <c:pt idx="1099">
                  <c:v>20.1063782518227</c:v>
                </c:pt>
                <c:pt idx="1100">
                  <c:v>18.3081968122381</c:v>
                </c:pt>
                <c:pt idx="1101">
                  <c:v>15.3191519303547</c:v>
                </c:pt>
                <c:pt idx="1102">
                  <c:v>13.9633496835941</c:v>
                </c:pt>
                <c:pt idx="1103">
                  <c:v>10.0315596479406</c:v>
                </c:pt>
                <c:pt idx="1104">
                  <c:v>22.3509472298649</c:v>
                </c:pt>
                <c:pt idx="1105">
                  <c:v>22.6136602411184</c:v>
                </c:pt>
                <c:pt idx="1106">
                  <c:v>8.657677091732877</c:v>
                </c:pt>
                <c:pt idx="1107">
                  <c:v>22.03829233640869</c:v>
                </c:pt>
                <c:pt idx="1108">
                  <c:v>10.5233281523534</c:v>
                </c:pt>
                <c:pt idx="1109">
                  <c:v>13.0625852498185</c:v>
                </c:pt>
                <c:pt idx="1110">
                  <c:v>17.8745191551436</c:v>
                </c:pt>
                <c:pt idx="1111">
                  <c:v>17.13361944773538</c:v>
                </c:pt>
                <c:pt idx="1112">
                  <c:v>17.6029435244819</c:v>
                </c:pt>
                <c:pt idx="1113">
                  <c:v>9.30958417195914</c:v>
                </c:pt>
                <c:pt idx="1114">
                  <c:v>17.7433043551726</c:v>
                </c:pt>
                <c:pt idx="1115">
                  <c:v>16.9752878528896</c:v>
                </c:pt>
                <c:pt idx="1116">
                  <c:v>14.4363410063777</c:v>
                </c:pt>
                <c:pt idx="1117">
                  <c:v>12.7503819634907</c:v>
                </c:pt>
                <c:pt idx="1118">
                  <c:v>25.5428458762961</c:v>
                </c:pt>
                <c:pt idx="1119">
                  <c:v>20.5699215059361</c:v>
                </c:pt>
                <c:pt idx="1120">
                  <c:v>26.6247411511016</c:v>
                </c:pt>
                <c:pt idx="1121">
                  <c:v>15.6023884725346</c:v>
                </c:pt>
                <c:pt idx="1122">
                  <c:v>22.3416835360517</c:v>
                </c:pt>
                <c:pt idx="1123">
                  <c:v>22.28060715873698</c:v>
                </c:pt>
                <c:pt idx="1124">
                  <c:v>20.6001463445306</c:v>
                </c:pt>
                <c:pt idx="1125">
                  <c:v>16.4215280468438</c:v>
                </c:pt>
                <c:pt idx="1126">
                  <c:v>13.0559108453126</c:v>
                </c:pt>
                <c:pt idx="1127">
                  <c:v>16.64635440444991</c:v>
                </c:pt>
                <c:pt idx="1128">
                  <c:v>15.8809884353365</c:v>
                </c:pt>
                <c:pt idx="1129">
                  <c:v>18.3523614292435</c:v>
                </c:pt>
                <c:pt idx="1130">
                  <c:v>22.3289800979421</c:v>
                </c:pt>
                <c:pt idx="1131">
                  <c:v>18.88275257129768</c:v>
                </c:pt>
                <c:pt idx="1132">
                  <c:v>10.3674116367123</c:v>
                </c:pt>
                <c:pt idx="1133">
                  <c:v>3.27950683758501</c:v>
                </c:pt>
                <c:pt idx="1134">
                  <c:v>7.639206860697588</c:v>
                </c:pt>
                <c:pt idx="1135">
                  <c:v>18.47463652376468</c:v>
                </c:pt>
                <c:pt idx="1136">
                  <c:v>13.7892131736834</c:v>
                </c:pt>
                <c:pt idx="1137">
                  <c:v>15.8691976622473</c:v>
                </c:pt>
                <c:pt idx="1138">
                  <c:v>14.1707372214645</c:v>
                </c:pt>
                <c:pt idx="1139">
                  <c:v>18.28010887276018</c:v>
                </c:pt>
                <c:pt idx="1140">
                  <c:v>15.3796393099535</c:v>
                </c:pt>
                <c:pt idx="1141">
                  <c:v>13.0231753094311</c:v>
                </c:pt>
                <c:pt idx="1142">
                  <c:v>13.0480040982791</c:v>
                </c:pt>
                <c:pt idx="1143">
                  <c:v>14.2937016404846</c:v>
                </c:pt>
                <c:pt idx="1144">
                  <c:v>14.759676802146</c:v>
                </c:pt>
                <c:pt idx="1145">
                  <c:v>24.3192082527881</c:v>
                </c:pt>
                <c:pt idx="1146">
                  <c:v>19.0730250265458</c:v>
                </c:pt>
                <c:pt idx="1147">
                  <c:v>14.540634651843</c:v>
                </c:pt>
                <c:pt idx="1148">
                  <c:v>10.9578431176112</c:v>
                </c:pt>
                <c:pt idx="1149">
                  <c:v>16.5112156098085</c:v>
                </c:pt>
                <c:pt idx="1150">
                  <c:v>12.1192346449276</c:v>
                </c:pt>
                <c:pt idx="1151">
                  <c:v>20.3154957482545</c:v>
                </c:pt>
                <c:pt idx="1152">
                  <c:v>16.6947103991263</c:v>
                </c:pt>
                <c:pt idx="1153">
                  <c:v>11.0299214773672</c:v>
                </c:pt>
                <c:pt idx="1154">
                  <c:v>16.9976477430183</c:v>
                </c:pt>
                <c:pt idx="1155">
                  <c:v>10.5909881364938</c:v>
                </c:pt>
                <c:pt idx="1156">
                  <c:v>22.2994195591964</c:v>
                </c:pt>
                <c:pt idx="1157">
                  <c:v>20.4608014309375</c:v>
                </c:pt>
                <c:pt idx="1158">
                  <c:v>9.69293812770394</c:v>
                </c:pt>
                <c:pt idx="1159">
                  <c:v>21.8436640065234</c:v>
                </c:pt>
                <c:pt idx="1160">
                  <c:v>8.9951103141725</c:v>
                </c:pt>
                <c:pt idx="1161">
                  <c:v>17.42174726516958</c:v>
                </c:pt>
                <c:pt idx="1162">
                  <c:v>18.9009722759142</c:v>
                </c:pt>
                <c:pt idx="1163">
                  <c:v>16.7372489403493</c:v>
                </c:pt>
                <c:pt idx="1164">
                  <c:v>13.2109280156379</c:v>
                </c:pt>
                <c:pt idx="1165">
                  <c:v>19.2481448699966</c:v>
                </c:pt>
                <c:pt idx="1166">
                  <c:v>18.1239693251163</c:v>
                </c:pt>
                <c:pt idx="1167">
                  <c:v>16.58914384089968</c:v>
                </c:pt>
                <c:pt idx="1168">
                  <c:v>11.8117666952134</c:v>
                </c:pt>
                <c:pt idx="1169">
                  <c:v>18.11613844060721</c:v>
                </c:pt>
                <c:pt idx="1170">
                  <c:v>21.3016095136258</c:v>
                </c:pt>
                <c:pt idx="1171">
                  <c:v>22.8502997175993</c:v>
                </c:pt>
                <c:pt idx="1172">
                  <c:v>18.6132424048005</c:v>
                </c:pt>
                <c:pt idx="1173">
                  <c:v>16.5799092772249</c:v>
                </c:pt>
                <c:pt idx="1174">
                  <c:v>16.59643806991919</c:v>
                </c:pt>
                <c:pt idx="1175">
                  <c:v>16.0261982644864</c:v>
                </c:pt>
                <c:pt idx="1176">
                  <c:v>8.5393445185114</c:v>
                </c:pt>
                <c:pt idx="1177">
                  <c:v>19.12026752856969</c:v>
                </c:pt>
                <c:pt idx="1178">
                  <c:v>18.0683937621723</c:v>
                </c:pt>
                <c:pt idx="1179">
                  <c:v>27.08162213966508</c:v>
                </c:pt>
                <c:pt idx="1180">
                  <c:v>22.1027716048911</c:v>
                </c:pt>
                <c:pt idx="1181">
                  <c:v>16.7303851510722</c:v>
                </c:pt>
                <c:pt idx="1182">
                  <c:v>10.4920809911536</c:v>
                </c:pt>
                <c:pt idx="1183">
                  <c:v>12.9140056080247</c:v>
                </c:pt>
                <c:pt idx="1184">
                  <c:v>17.2495930680603</c:v>
                </c:pt>
                <c:pt idx="1185">
                  <c:v>8.47139302124533</c:v>
                </c:pt>
                <c:pt idx="1186">
                  <c:v>20.5963114944763</c:v>
                </c:pt>
                <c:pt idx="1187">
                  <c:v>16.165944450719</c:v>
                </c:pt>
                <c:pt idx="1188">
                  <c:v>14.1990872613328</c:v>
                </c:pt>
                <c:pt idx="1189">
                  <c:v>15.5071961943354</c:v>
                </c:pt>
                <c:pt idx="1190">
                  <c:v>11.0279270778261</c:v>
                </c:pt>
                <c:pt idx="1191">
                  <c:v>19.71812038694729</c:v>
                </c:pt>
                <c:pt idx="1192">
                  <c:v>15.4728766283789</c:v>
                </c:pt>
                <c:pt idx="1193">
                  <c:v>20.90851394366328</c:v>
                </c:pt>
                <c:pt idx="1194">
                  <c:v>10.4287440679085</c:v>
                </c:pt>
                <c:pt idx="1195">
                  <c:v>5.730081819008198</c:v>
                </c:pt>
                <c:pt idx="1196">
                  <c:v>16.4923597050335</c:v>
                </c:pt>
                <c:pt idx="1197">
                  <c:v>21.1473657054952</c:v>
                </c:pt>
                <c:pt idx="1198">
                  <c:v>8.117471767109866</c:v>
                </c:pt>
                <c:pt idx="1199">
                  <c:v>16.6104631434322</c:v>
                </c:pt>
                <c:pt idx="1200">
                  <c:v>19.799936011342</c:v>
                </c:pt>
                <c:pt idx="1201">
                  <c:v>18.8824061493826</c:v>
                </c:pt>
                <c:pt idx="1202">
                  <c:v>23.4618274167015</c:v>
                </c:pt>
                <c:pt idx="1203">
                  <c:v>22.0170056038942</c:v>
                </c:pt>
                <c:pt idx="1204">
                  <c:v>10.152330071743</c:v>
                </c:pt>
                <c:pt idx="1205">
                  <c:v>12.6825474276738</c:v>
                </c:pt>
                <c:pt idx="1206">
                  <c:v>22.5977890219655</c:v>
                </c:pt>
                <c:pt idx="1207">
                  <c:v>23.401967422481</c:v>
                </c:pt>
                <c:pt idx="1208">
                  <c:v>14.2674236179068</c:v>
                </c:pt>
                <c:pt idx="1209">
                  <c:v>9.654308032150522</c:v>
                </c:pt>
                <c:pt idx="1210">
                  <c:v>14.291313305254</c:v>
                </c:pt>
                <c:pt idx="1211">
                  <c:v>16.7969765080397</c:v>
                </c:pt>
                <c:pt idx="1212">
                  <c:v>11.6035752161863</c:v>
                </c:pt>
                <c:pt idx="1213">
                  <c:v>19.8770074613724</c:v>
                </c:pt>
                <c:pt idx="1214">
                  <c:v>10.5243770766636</c:v>
                </c:pt>
                <c:pt idx="1215">
                  <c:v>13.6828957732137</c:v>
                </c:pt>
                <c:pt idx="1216">
                  <c:v>20.52121648195959</c:v>
                </c:pt>
                <c:pt idx="1217">
                  <c:v>15.3467386148112</c:v>
                </c:pt>
                <c:pt idx="1218">
                  <c:v>11.9186886359489</c:v>
                </c:pt>
                <c:pt idx="1219">
                  <c:v>16.92251829530138</c:v>
                </c:pt>
                <c:pt idx="1220">
                  <c:v>15.7194076997466</c:v>
                </c:pt>
                <c:pt idx="1221">
                  <c:v>18.02347461003041</c:v>
                </c:pt>
                <c:pt idx="1222">
                  <c:v>22.8482802169178</c:v>
                </c:pt>
                <c:pt idx="1223">
                  <c:v>9.97989512968847</c:v>
                </c:pt>
                <c:pt idx="1224">
                  <c:v>14.8881394403821</c:v>
                </c:pt>
                <c:pt idx="1225">
                  <c:v>17.5468129832396</c:v>
                </c:pt>
                <c:pt idx="1226">
                  <c:v>9.25440089957522</c:v>
                </c:pt>
                <c:pt idx="1227">
                  <c:v>11.2593369805565</c:v>
                </c:pt>
                <c:pt idx="1228">
                  <c:v>15.9993755415789</c:v>
                </c:pt>
                <c:pt idx="1229">
                  <c:v>15.4286916948767</c:v>
                </c:pt>
                <c:pt idx="1230">
                  <c:v>14.1710140749916</c:v>
                </c:pt>
                <c:pt idx="1231">
                  <c:v>22.3955344687709</c:v>
                </c:pt>
                <c:pt idx="1232">
                  <c:v>10.4184064062779</c:v>
                </c:pt>
                <c:pt idx="1233">
                  <c:v>8.947025029178436</c:v>
                </c:pt>
                <c:pt idx="1234">
                  <c:v>21.1210503885393</c:v>
                </c:pt>
                <c:pt idx="1235">
                  <c:v>12.4966689780769</c:v>
                </c:pt>
                <c:pt idx="1236">
                  <c:v>8.628029947375582</c:v>
                </c:pt>
                <c:pt idx="1237">
                  <c:v>13.9329816043063</c:v>
                </c:pt>
                <c:pt idx="1238">
                  <c:v>19.1915868272561</c:v>
                </c:pt>
                <c:pt idx="1239">
                  <c:v>17.1741043245818</c:v>
                </c:pt>
                <c:pt idx="1240">
                  <c:v>13.1249596842653</c:v>
                </c:pt>
                <c:pt idx="1241">
                  <c:v>15.1892550255106</c:v>
                </c:pt>
                <c:pt idx="1242">
                  <c:v>17.5046816239306</c:v>
                </c:pt>
                <c:pt idx="1243">
                  <c:v>18.604710797452</c:v>
                </c:pt>
                <c:pt idx="1244">
                  <c:v>18.8665442612801</c:v>
                </c:pt>
                <c:pt idx="1245">
                  <c:v>10.1629868861993</c:v>
                </c:pt>
                <c:pt idx="1246">
                  <c:v>16.5819477225584</c:v>
                </c:pt>
                <c:pt idx="1247">
                  <c:v>14.6187889239617</c:v>
                </c:pt>
                <c:pt idx="1248">
                  <c:v>20.6200835428569</c:v>
                </c:pt>
                <c:pt idx="1249">
                  <c:v>14.0589018626047</c:v>
                </c:pt>
                <c:pt idx="1250">
                  <c:v>9.304671963812153</c:v>
                </c:pt>
                <c:pt idx="1251">
                  <c:v>18.0519488812834</c:v>
                </c:pt>
                <c:pt idx="1252">
                  <c:v>19.7848658370241</c:v>
                </c:pt>
                <c:pt idx="1253">
                  <c:v>7.33546031809233</c:v>
                </c:pt>
                <c:pt idx="1254">
                  <c:v>21.6056117945584</c:v>
                </c:pt>
                <c:pt idx="1255">
                  <c:v>18.8442556153888</c:v>
                </c:pt>
                <c:pt idx="1256">
                  <c:v>16.0749546057374</c:v>
                </c:pt>
                <c:pt idx="1257">
                  <c:v>12.6644560036775</c:v>
                </c:pt>
                <c:pt idx="1258">
                  <c:v>16.1562704479682</c:v>
                </c:pt>
                <c:pt idx="1259">
                  <c:v>16.49878225883798</c:v>
                </c:pt>
                <c:pt idx="1260">
                  <c:v>18.2961843640658</c:v>
                </c:pt>
                <c:pt idx="1261">
                  <c:v>19.4368409965947</c:v>
                </c:pt>
                <c:pt idx="1262">
                  <c:v>15.991639018853</c:v>
                </c:pt>
                <c:pt idx="1263">
                  <c:v>24.42906221982378</c:v>
                </c:pt>
                <c:pt idx="1264">
                  <c:v>12.8480047527784</c:v>
                </c:pt>
                <c:pt idx="1265">
                  <c:v>13.0419343629659</c:v>
                </c:pt>
                <c:pt idx="1266">
                  <c:v>20.5190854686592</c:v>
                </c:pt>
                <c:pt idx="1267">
                  <c:v>26.1197677629441</c:v>
                </c:pt>
                <c:pt idx="1268">
                  <c:v>9.61443758994572</c:v>
                </c:pt>
                <c:pt idx="1269">
                  <c:v>14.5955263822111</c:v>
                </c:pt>
                <c:pt idx="1270">
                  <c:v>11.693655050998</c:v>
                </c:pt>
                <c:pt idx="1271">
                  <c:v>21.8745191736053</c:v>
                </c:pt>
                <c:pt idx="1272">
                  <c:v>16.047958789846</c:v>
                </c:pt>
                <c:pt idx="1273">
                  <c:v>13.3296917555331</c:v>
                </c:pt>
                <c:pt idx="1274">
                  <c:v>13.1974208658568</c:v>
                </c:pt>
                <c:pt idx="1275">
                  <c:v>24.9616273594628</c:v>
                </c:pt>
                <c:pt idx="1276">
                  <c:v>17.8139061455129</c:v>
                </c:pt>
                <c:pt idx="1277">
                  <c:v>8.921361590743873</c:v>
                </c:pt>
                <c:pt idx="1278">
                  <c:v>15.2605411527003</c:v>
                </c:pt>
                <c:pt idx="1279">
                  <c:v>19.96132562222209</c:v>
                </c:pt>
                <c:pt idx="1280">
                  <c:v>23.26864299762298</c:v>
                </c:pt>
                <c:pt idx="1281">
                  <c:v>15.647077812936</c:v>
                </c:pt>
                <c:pt idx="1282">
                  <c:v>18.8391452592874</c:v>
                </c:pt>
                <c:pt idx="1283">
                  <c:v>14.0476684368646</c:v>
                </c:pt>
                <c:pt idx="1284">
                  <c:v>11.8088206658747</c:v>
                </c:pt>
                <c:pt idx="1285">
                  <c:v>14.4472749264111</c:v>
                </c:pt>
                <c:pt idx="1286">
                  <c:v>8.63009852300894</c:v>
                </c:pt>
                <c:pt idx="1287">
                  <c:v>9.71929615727335</c:v>
                </c:pt>
                <c:pt idx="1288">
                  <c:v>22.1928194153676</c:v>
                </c:pt>
                <c:pt idx="1289">
                  <c:v>9.85674231885307</c:v>
                </c:pt>
                <c:pt idx="1290">
                  <c:v>12.2235068669415</c:v>
                </c:pt>
                <c:pt idx="1291">
                  <c:v>16.9291384897242</c:v>
                </c:pt>
                <c:pt idx="1292">
                  <c:v>11.7535943680765</c:v>
                </c:pt>
                <c:pt idx="1293">
                  <c:v>14.5876352004288</c:v>
                </c:pt>
                <c:pt idx="1294">
                  <c:v>13.5977042013636</c:v>
                </c:pt>
                <c:pt idx="1295">
                  <c:v>17.52213165787198</c:v>
                </c:pt>
                <c:pt idx="1296">
                  <c:v>17.5202354572069</c:v>
                </c:pt>
                <c:pt idx="1297">
                  <c:v>14.7552473079691</c:v>
                </c:pt>
                <c:pt idx="1298">
                  <c:v>21.0688973587531</c:v>
                </c:pt>
                <c:pt idx="1299">
                  <c:v>11.1274872683239</c:v>
                </c:pt>
                <c:pt idx="1300">
                  <c:v>11.4454243508132</c:v>
                </c:pt>
                <c:pt idx="1301">
                  <c:v>23.3232976986796</c:v>
                </c:pt>
                <c:pt idx="1302">
                  <c:v>9.33662520924996</c:v>
                </c:pt>
                <c:pt idx="1303">
                  <c:v>16.16254308635928</c:v>
                </c:pt>
                <c:pt idx="1304">
                  <c:v>16.80429927107188</c:v>
                </c:pt>
                <c:pt idx="1305">
                  <c:v>10.9305533086485</c:v>
                </c:pt>
                <c:pt idx="1306">
                  <c:v>18.99903667154188</c:v>
                </c:pt>
                <c:pt idx="1307">
                  <c:v>21.9308112655601</c:v>
                </c:pt>
                <c:pt idx="1308">
                  <c:v>13.87503128863</c:v>
                </c:pt>
                <c:pt idx="1309">
                  <c:v>22.49151999251998</c:v>
                </c:pt>
                <c:pt idx="1310">
                  <c:v>23.48901830259318</c:v>
                </c:pt>
                <c:pt idx="1311">
                  <c:v>13.4217347078004</c:v>
                </c:pt>
                <c:pt idx="1312">
                  <c:v>10.2760016413601</c:v>
                </c:pt>
                <c:pt idx="1313">
                  <c:v>15.6926705613815</c:v>
                </c:pt>
                <c:pt idx="1314">
                  <c:v>17.5151362948635</c:v>
                </c:pt>
                <c:pt idx="1315">
                  <c:v>13.4088969312884</c:v>
                </c:pt>
                <c:pt idx="1316">
                  <c:v>13.7831263777681</c:v>
                </c:pt>
                <c:pt idx="1317">
                  <c:v>9.553671369994548</c:v>
                </c:pt>
                <c:pt idx="1318">
                  <c:v>14.9798051618215</c:v>
                </c:pt>
                <c:pt idx="1319">
                  <c:v>18.1452106901998</c:v>
                </c:pt>
                <c:pt idx="1320">
                  <c:v>17.72559999424308</c:v>
                </c:pt>
                <c:pt idx="1321">
                  <c:v>8.47946181888099</c:v>
                </c:pt>
                <c:pt idx="1322">
                  <c:v>13.8363036521043</c:v>
                </c:pt>
                <c:pt idx="1323">
                  <c:v>17.25153324133908</c:v>
                </c:pt>
                <c:pt idx="1324">
                  <c:v>17.2042407878888</c:v>
                </c:pt>
                <c:pt idx="1325">
                  <c:v>20.4111684523819</c:v>
                </c:pt>
                <c:pt idx="1326">
                  <c:v>6.891987871060357</c:v>
                </c:pt>
                <c:pt idx="1327">
                  <c:v>21.354024287228</c:v>
                </c:pt>
                <c:pt idx="1328">
                  <c:v>8.39140045701902</c:v>
                </c:pt>
                <c:pt idx="1329">
                  <c:v>24.190196582559</c:v>
                </c:pt>
                <c:pt idx="1330">
                  <c:v>14.6380317785647</c:v>
                </c:pt>
                <c:pt idx="1331">
                  <c:v>12.2509164349794</c:v>
                </c:pt>
                <c:pt idx="1332">
                  <c:v>13.1944028510834</c:v>
                </c:pt>
                <c:pt idx="1333">
                  <c:v>12.8155942618715</c:v>
                </c:pt>
                <c:pt idx="1334">
                  <c:v>15.4124685747212</c:v>
                </c:pt>
                <c:pt idx="1335">
                  <c:v>15.1408225887935</c:v>
                </c:pt>
                <c:pt idx="1336">
                  <c:v>18.3315293889342</c:v>
                </c:pt>
                <c:pt idx="1337">
                  <c:v>14.6068996913069</c:v>
                </c:pt>
                <c:pt idx="1338">
                  <c:v>8.89323367265234</c:v>
                </c:pt>
                <c:pt idx="1339">
                  <c:v>13.5784756389612</c:v>
                </c:pt>
                <c:pt idx="1340">
                  <c:v>22.9388553246671</c:v>
                </c:pt>
                <c:pt idx="1341">
                  <c:v>16.1909858974325</c:v>
                </c:pt>
                <c:pt idx="1342">
                  <c:v>14.3631074635531</c:v>
                </c:pt>
                <c:pt idx="1343">
                  <c:v>7.261246270455798</c:v>
                </c:pt>
                <c:pt idx="1344">
                  <c:v>13.2254287015143</c:v>
                </c:pt>
                <c:pt idx="1345">
                  <c:v>17.29373722178628</c:v>
                </c:pt>
                <c:pt idx="1346">
                  <c:v>15.4595317774011</c:v>
                </c:pt>
                <c:pt idx="1347">
                  <c:v>16.60548728022098</c:v>
                </c:pt>
                <c:pt idx="1348">
                  <c:v>24.2423616507995</c:v>
                </c:pt>
                <c:pt idx="1349">
                  <c:v>19.16318299372628</c:v>
                </c:pt>
                <c:pt idx="1350">
                  <c:v>16.0796833970717</c:v>
                </c:pt>
                <c:pt idx="1351">
                  <c:v>8.286415409113598</c:v>
                </c:pt>
                <c:pt idx="1352">
                  <c:v>11.5566102227338</c:v>
                </c:pt>
                <c:pt idx="1353">
                  <c:v>9.426922941469778</c:v>
                </c:pt>
                <c:pt idx="1354">
                  <c:v>15.3730486551319</c:v>
                </c:pt>
                <c:pt idx="1355">
                  <c:v>10.0920438929261</c:v>
                </c:pt>
                <c:pt idx="1356">
                  <c:v>23.9166742231626</c:v>
                </c:pt>
                <c:pt idx="1357">
                  <c:v>18.0417996562415</c:v>
                </c:pt>
                <c:pt idx="1358">
                  <c:v>6.755782856643728</c:v>
                </c:pt>
                <c:pt idx="1359">
                  <c:v>17.52668292732588</c:v>
                </c:pt>
                <c:pt idx="1360">
                  <c:v>16.02871949630528</c:v>
                </c:pt>
                <c:pt idx="1361">
                  <c:v>18.22489677975461</c:v>
                </c:pt>
                <c:pt idx="1362">
                  <c:v>11.2021288003005</c:v>
                </c:pt>
                <c:pt idx="1363">
                  <c:v>29.39471223492058</c:v>
                </c:pt>
                <c:pt idx="1364">
                  <c:v>10.5318518819272</c:v>
                </c:pt>
                <c:pt idx="1365">
                  <c:v>20.6199977519418</c:v>
                </c:pt>
                <c:pt idx="1366">
                  <c:v>16.0598590208558</c:v>
                </c:pt>
                <c:pt idx="1367">
                  <c:v>13.2064112798044</c:v>
                </c:pt>
                <c:pt idx="1368">
                  <c:v>29.45273329308469</c:v>
                </c:pt>
                <c:pt idx="1369">
                  <c:v>19.6850839599818</c:v>
                </c:pt>
                <c:pt idx="1370">
                  <c:v>22.3116499569003</c:v>
                </c:pt>
                <c:pt idx="1371">
                  <c:v>15.6394070047878</c:v>
                </c:pt>
                <c:pt idx="1372">
                  <c:v>9.96609209308483</c:v>
                </c:pt>
                <c:pt idx="1373">
                  <c:v>19.4974452641147</c:v>
                </c:pt>
                <c:pt idx="1374">
                  <c:v>9.95312001971189</c:v>
                </c:pt>
                <c:pt idx="1375">
                  <c:v>19.1069665956014</c:v>
                </c:pt>
                <c:pt idx="1376">
                  <c:v>10.7452021012052</c:v>
                </c:pt>
                <c:pt idx="1377">
                  <c:v>18.6551506641559</c:v>
                </c:pt>
                <c:pt idx="1378">
                  <c:v>17.4489915591953</c:v>
                </c:pt>
                <c:pt idx="1379">
                  <c:v>20.8192223271771</c:v>
                </c:pt>
                <c:pt idx="1380">
                  <c:v>6.91436169857767</c:v>
                </c:pt>
                <c:pt idx="1381">
                  <c:v>15.816824513629</c:v>
                </c:pt>
                <c:pt idx="1382">
                  <c:v>11.7650375828535</c:v>
                </c:pt>
                <c:pt idx="1383">
                  <c:v>19.99209301484128</c:v>
                </c:pt>
                <c:pt idx="1384">
                  <c:v>6.40128272224949</c:v>
                </c:pt>
                <c:pt idx="1385">
                  <c:v>10.5923695850762</c:v>
                </c:pt>
                <c:pt idx="1386">
                  <c:v>19.5710488775818</c:v>
                </c:pt>
                <c:pt idx="1387">
                  <c:v>14.864015316695</c:v>
                </c:pt>
                <c:pt idx="1388">
                  <c:v>9.949303113914556</c:v>
                </c:pt>
                <c:pt idx="1389">
                  <c:v>10.3395442126865</c:v>
                </c:pt>
                <c:pt idx="1390">
                  <c:v>10.5541445618481</c:v>
                </c:pt>
                <c:pt idx="1391">
                  <c:v>20.40207909913528</c:v>
                </c:pt>
                <c:pt idx="1392">
                  <c:v>22.7191606143194</c:v>
                </c:pt>
                <c:pt idx="1393">
                  <c:v>14.9028473282831</c:v>
                </c:pt>
                <c:pt idx="1394">
                  <c:v>28.90299230382138</c:v>
                </c:pt>
                <c:pt idx="1395">
                  <c:v>10.5779291076266</c:v>
                </c:pt>
                <c:pt idx="1396">
                  <c:v>10.8391738338616</c:v>
                </c:pt>
                <c:pt idx="1397">
                  <c:v>10.4139682588596</c:v>
                </c:pt>
                <c:pt idx="1398">
                  <c:v>23.2064594353591</c:v>
                </c:pt>
                <c:pt idx="1399">
                  <c:v>14.4090977105613</c:v>
                </c:pt>
                <c:pt idx="1400">
                  <c:v>16.47266961404128</c:v>
                </c:pt>
                <c:pt idx="1401">
                  <c:v>25.8989353966034</c:v>
                </c:pt>
                <c:pt idx="1402">
                  <c:v>14.8909394729973</c:v>
                </c:pt>
                <c:pt idx="1403">
                  <c:v>15.859989247006</c:v>
                </c:pt>
                <c:pt idx="1404">
                  <c:v>13.3239342251666</c:v>
                </c:pt>
                <c:pt idx="1405">
                  <c:v>12.5950540489049</c:v>
                </c:pt>
                <c:pt idx="1406">
                  <c:v>16.8081407991216</c:v>
                </c:pt>
                <c:pt idx="1407">
                  <c:v>7.50429873039189</c:v>
                </c:pt>
                <c:pt idx="1408">
                  <c:v>14.5814098440067</c:v>
                </c:pt>
                <c:pt idx="1409">
                  <c:v>15.1590363540614</c:v>
                </c:pt>
                <c:pt idx="1410">
                  <c:v>19.7424347609124</c:v>
                </c:pt>
                <c:pt idx="1411">
                  <c:v>15.5507498876514</c:v>
                </c:pt>
                <c:pt idx="1412">
                  <c:v>21.3963345372448</c:v>
                </c:pt>
                <c:pt idx="1413">
                  <c:v>12.90241495594721</c:v>
                </c:pt>
                <c:pt idx="1414">
                  <c:v>19.0172042416086</c:v>
                </c:pt>
                <c:pt idx="1415">
                  <c:v>21.9172933130169</c:v>
                </c:pt>
                <c:pt idx="1416">
                  <c:v>15.6498344914848</c:v>
                </c:pt>
                <c:pt idx="1417">
                  <c:v>16.523731968598</c:v>
                </c:pt>
                <c:pt idx="1418">
                  <c:v>12.8607929952667</c:v>
                </c:pt>
                <c:pt idx="1419">
                  <c:v>15.493864247033</c:v>
                </c:pt>
                <c:pt idx="1420">
                  <c:v>11.3612672675296</c:v>
                </c:pt>
                <c:pt idx="1421">
                  <c:v>16.7249941530868</c:v>
                </c:pt>
                <c:pt idx="1422">
                  <c:v>25.8581662256736</c:v>
                </c:pt>
                <c:pt idx="1423">
                  <c:v>14.5108311608228</c:v>
                </c:pt>
                <c:pt idx="1424">
                  <c:v>5.80076812073673</c:v>
                </c:pt>
                <c:pt idx="1425">
                  <c:v>17.7635117798707</c:v>
                </c:pt>
                <c:pt idx="1426">
                  <c:v>12.8539865441461</c:v>
                </c:pt>
                <c:pt idx="1427">
                  <c:v>13.862370953484</c:v>
                </c:pt>
                <c:pt idx="1428">
                  <c:v>18.3742944859806</c:v>
                </c:pt>
                <c:pt idx="1429">
                  <c:v>10.1629412651096</c:v>
                </c:pt>
                <c:pt idx="1430">
                  <c:v>15.4081267056097</c:v>
                </c:pt>
                <c:pt idx="1431">
                  <c:v>12.3575032878736</c:v>
                </c:pt>
                <c:pt idx="1432">
                  <c:v>6.84872503209063</c:v>
                </c:pt>
                <c:pt idx="1433">
                  <c:v>21.45141358357498</c:v>
                </c:pt>
                <c:pt idx="1434">
                  <c:v>18.7272713400397</c:v>
                </c:pt>
                <c:pt idx="1435">
                  <c:v>9.214428805417018</c:v>
                </c:pt>
                <c:pt idx="1436">
                  <c:v>15.7747239904739</c:v>
                </c:pt>
                <c:pt idx="1437">
                  <c:v>8.70795428644755</c:v>
                </c:pt>
                <c:pt idx="1438">
                  <c:v>8.614305040737795</c:v>
                </c:pt>
                <c:pt idx="1439">
                  <c:v>12.3654617289628</c:v>
                </c:pt>
                <c:pt idx="1440">
                  <c:v>19.0768551202176</c:v>
                </c:pt>
                <c:pt idx="1441">
                  <c:v>14.8369845455066</c:v>
                </c:pt>
                <c:pt idx="1442">
                  <c:v>14.3733125612943</c:v>
                </c:pt>
                <c:pt idx="1443">
                  <c:v>12.2116194225864</c:v>
                </c:pt>
                <c:pt idx="1444">
                  <c:v>10.1237703864792</c:v>
                </c:pt>
                <c:pt idx="1445">
                  <c:v>18.670384979749</c:v>
                </c:pt>
                <c:pt idx="1446">
                  <c:v>16.78019158932988</c:v>
                </c:pt>
                <c:pt idx="1447">
                  <c:v>3.67869004013633</c:v>
                </c:pt>
                <c:pt idx="1448">
                  <c:v>18.3587811702587</c:v>
                </c:pt>
                <c:pt idx="1449">
                  <c:v>20.73146383264289</c:v>
                </c:pt>
                <c:pt idx="1450">
                  <c:v>15.4634860344967</c:v>
                </c:pt>
                <c:pt idx="1451">
                  <c:v>16.4511183937149</c:v>
                </c:pt>
                <c:pt idx="1452">
                  <c:v>8.16298000544937</c:v>
                </c:pt>
                <c:pt idx="1453">
                  <c:v>15.725310043155</c:v>
                </c:pt>
                <c:pt idx="1454">
                  <c:v>12.1059719663187</c:v>
                </c:pt>
                <c:pt idx="1455">
                  <c:v>9.673078579425922</c:v>
                </c:pt>
                <c:pt idx="1456">
                  <c:v>20.4160731883324</c:v>
                </c:pt>
                <c:pt idx="1457">
                  <c:v>16.8104218544491</c:v>
                </c:pt>
                <c:pt idx="1458">
                  <c:v>16.338375270969</c:v>
                </c:pt>
                <c:pt idx="1459">
                  <c:v>11.2277363296165</c:v>
                </c:pt>
                <c:pt idx="1460">
                  <c:v>18.4565664835696</c:v>
                </c:pt>
                <c:pt idx="1461">
                  <c:v>10.5766803707397</c:v>
                </c:pt>
                <c:pt idx="1462">
                  <c:v>15.4506054994429</c:v>
                </c:pt>
                <c:pt idx="1463">
                  <c:v>24.9679567949967</c:v>
                </c:pt>
                <c:pt idx="1464">
                  <c:v>11.7857316529832</c:v>
                </c:pt>
                <c:pt idx="1465">
                  <c:v>15.8460480724606</c:v>
                </c:pt>
                <c:pt idx="1466">
                  <c:v>10.602637680943</c:v>
                </c:pt>
                <c:pt idx="1467">
                  <c:v>16.6203975549138</c:v>
                </c:pt>
                <c:pt idx="1468">
                  <c:v>19.2459487151043</c:v>
                </c:pt>
                <c:pt idx="1469">
                  <c:v>13.5818740933875</c:v>
                </c:pt>
                <c:pt idx="1470">
                  <c:v>13.3030490631221</c:v>
                </c:pt>
                <c:pt idx="1471">
                  <c:v>9.02651970847203</c:v>
                </c:pt>
                <c:pt idx="1472">
                  <c:v>12.2763902591835</c:v>
                </c:pt>
                <c:pt idx="1473">
                  <c:v>7.750413501765228</c:v>
                </c:pt>
                <c:pt idx="1474">
                  <c:v>16.8715083643232</c:v>
                </c:pt>
                <c:pt idx="1475">
                  <c:v>21.3400896009437</c:v>
                </c:pt>
                <c:pt idx="1476">
                  <c:v>14.2888682928208</c:v>
                </c:pt>
                <c:pt idx="1477">
                  <c:v>15.0441616913405</c:v>
                </c:pt>
                <c:pt idx="1478">
                  <c:v>7.39698762590376</c:v>
                </c:pt>
                <c:pt idx="1479">
                  <c:v>13.6171823047686</c:v>
                </c:pt>
                <c:pt idx="1480">
                  <c:v>13.6791483429457</c:v>
                </c:pt>
                <c:pt idx="1481">
                  <c:v>17.4011809624602</c:v>
                </c:pt>
                <c:pt idx="1482">
                  <c:v>16.50239469097438</c:v>
                </c:pt>
                <c:pt idx="1483">
                  <c:v>24.3747266738325</c:v>
                </c:pt>
                <c:pt idx="1484">
                  <c:v>16.0920745085005</c:v>
                </c:pt>
                <c:pt idx="1485">
                  <c:v>23.32061640415469</c:v>
                </c:pt>
                <c:pt idx="1486">
                  <c:v>17.8178041011857</c:v>
                </c:pt>
                <c:pt idx="1487">
                  <c:v>16.4507783985776</c:v>
                </c:pt>
                <c:pt idx="1488">
                  <c:v>14.8503300601085</c:v>
                </c:pt>
                <c:pt idx="1489">
                  <c:v>17.161807993614</c:v>
                </c:pt>
                <c:pt idx="1490">
                  <c:v>19.2247291400224</c:v>
                </c:pt>
                <c:pt idx="1491">
                  <c:v>14.6778085674502</c:v>
                </c:pt>
                <c:pt idx="1492">
                  <c:v>21.3680914651333</c:v>
                </c:pt>
                <c:pt idx="1493">
                  <c:v>18.2031207875932</c:v>
                </c:pt>
                <c:pt idx="1494">
                  <c:v>8.568813970150416</c:v>
                </c:pt>
                <c:pt idx="1495">
                  <c:v>16.7170824006263</c:v>
                </c:pt>
                <c:pt idx="1496">
                  <c:v>17.77281681294179</c:v>
                </c:pt>
                <c:pt idx="1497">
                  <c:v>7.411934664486457</c:v>
                </c:pt>
                <c:pt idx="1498">
                  <c:v>17.1080732392934</c:v>
                </c:pt>
                <c:pt idx="1499">
                  <c:v>15.9511405232047</c:v>
                </c:pt>
                <c:pt idx="1500">
                  <c:v>8.45834447290914</c:v>
                </c:pt>
                <c:pt idx="1501">
                  <c:v>18.5074230450132</c:v>
                </c:pt>
                <c:pt idx="1502">
                  <c:v>11.6208512521305</c:v>
                </c:pt>
                <c:pt idx="1503">
                  <c:v>14.7193120994501</c:v>
                </c:pt>
                <c:pt idx="1504">
                  <c:v>14.1905162551451</c:v>
                </c:pt>
                <c:pt idx="1505">
                  <c:v>17.1786604348558</c:v>
                </c:pt>
                <c:pt idx="1506">
                  <c:v>10.6382378035639</c:v>
                </c:pt>
                <c:pt idx="1507">
                  <c:v>13.3571984770585</c:v>
                </c:pt>
                <c:pt idx="1508">
                  <c:v>12.0809256007479</c:v>
                </c:pt>
                <c:pt idx="1509">
                  <c:v>15.2378774245204</c:v>
                </c:pt>
                <c:pt idx="1510">
                  <c:v>7.75155624911217</c:v>
                </c:pt>
                <c:pt idx="1511">
                  <c:v>17.62675531352039</c:v>
                </c:pt>
                <c:pt idx="1512">
                  <c:v>9.338308084532443</c:v>
                </c:pt>
                <c:pt idx="1513">
                  <c:v>21.1721578371792</c:v>
                </c:pt>
                <c:pt idx="1514">
                  <c:v>9.79140633375669</c:v>
                </c:pt>
                <c:pt idx="1515">
                  <c:v>19.3398012033092</c:v>
                </c:pt>
                <c:pt idx="1516">
                  <c:v>17.74426547686</c:v>
                </c:pt>
                <c:pt idx="1517">
                  <c:v>20.6326219124497</c:v>
                </c:pt>
                <c:pt idx="1518">
                  <c:v>20.2429223153761</c:v>
                </c:pt>
                <c:pt idx="1519">
                  <c:v>17.2108069528088</c:v>
                </c:pt>
                <c:pt idx="1520">
                  <c:v>12.944482743619</c:v>
                </c:pt>
                <c:pt idx="1521">
                  <c:v>14.5710177978739</c:v>
                </c:pt>
                <c:pt idx="1522">
                  <c:v>16.47510516019801</c:v>
                </c:pt>
                <c:pt idx="1523">
                  <c:v>12.7985506433158</c:v>
                </c:pt>
                <c:pt idx="1524">
                  <c:v>15.5558625476535</c:v>
                </c:pt>
                <c:pt idx="1525">
                  <c:v>11.8401228305754</c:v>
                </c:pt>
                <c:pt idx="1526">
                  <c:v>19.44261203032048</c:v>
                </c:pt>
                <c:pt idx="1527">
                  <c:v>15.4615655498473</c:v>
                </c:pt>
                <c:pt idx="1528">
                  <c:v>20.02806960568959</c:v>
                </c:pt>
                <c:pt idx="1529">
                  <c:v>18.2007950895098</c:v>
                </c:pt>
                <c:pt idx="1530">
                  <c:v>18.3072573137872</c:v>
                </c:pt>
                <c:pt idx="1531">
                  <c:v>13.9785500234337</c:v>
                </c:pt>
                <c:pt idx="1532">
                  <c:v>16.45044145998409</c:v>
                </c:pt>
                <c:pt idx="1533">
                  <c:v>12.1621302058567</c:v>
                </c:pt>
                <c:pt idx="1534">
                  <c:v>14.5285723060174</c:v>
                </c:pt>
                <c:pt idx="1535">
                  <c:v>13.0634618618347</c:v>
                </c:pt>
                <c:pt idx="1536">
                  <c:v>23.27681698555759</c:v>
                </c:pt>
                <c:pt idx="1537">
                  <c:v>15.8559832979997</c:v>
                </c:pt>
                <c:pt idx="1538">
                  <c:v>11.4820891377061</c:v>
                </c:pt>
                <c:pt idx="1539">
                  <c:v>17.6584775471415</c:v>
                </c:pt>
                <c:pt idx="1540">
                  <c:v>19.6692616799081</c:v>
                </c:pt>
                <c:pt idx="1541">
                  <c:v>14.1958652874792</c:v>
                </c:pt>
                <c:pt idx="1542">
                  <c:v>24.6366450802</c:v>
                </c:pt>
                <c:pt idx="1543">
                  <c:v>13.4815799263077</c:v>
                </c:pt>
                <c:pt idx="1544">
                  <c:v>14.1713695837648</c:v>
                </c:pt>
                <c:pt idx="1545">
                  <c:v>16.0029784299885</c:v>
                </c:pt>
                <c:pt idx="1546">
                  <c:v>19.45201468669</c:v>
                </c:pt>
                <c:pt idx="1547">
                  <c:v>13.6730163990989</c:v>
                </c:pt>
                <c:pt idx="1548">
                  <c:v>17.2833015207118</c:v>
                </c:pt>
                <c:pt idx="1549">
                  <c:v>13.0481636830268</c:v>
                </c:pt>
                <c:pt idx="1550">
                  <c:v>16.8600627678378</c:v>
                </c:pt>
                <c:pt idx="1551">
                  <c:v>19.0977605762023</c:v>
                </c:pt>
                <c:pt idx="1552">
                  <c:v>18.7275861920314</c:v>
                </c:pt>
                <c:pt idx="1553">
                  <c:v>21.4640883101358</c:v>
                </c:pt>
                <c:pt idx="1554">
                  <c:v>15.4404174069417</c:v>
                </c:pt>
                <c:pt idx="1555">
                  <c:v>18.5169317486529</c:v>
                </c:pt>
                <c:pt idx="1556">
                  <c:v>8.99692453996804</c:v>
                </c:pt>
                <c:pt idx="1557">
                  <c:v>17.0406606188129</c:v>
                </c:pt>
                <c:pt idx="1558">
                  <c:v>19.6503217060603</c:v>
                </c:pt>
                <c:pt idx="1559">
                  <c:v>17.5882640382593</c:v>
                </c:pt>
                <c:pt idx="1560">
                  <c:v>18.5938527138096</c:v>
                </c:pt>
                <c:pt idx="1561">
                  <c:v>15.5312711474534</c:v>
                </c:pt>
                <c:pt idx="1562">
                  <c:v>14.2153726343162</c:v>
                </c:pt>
                <c:pt idx="1563">
                  <c:v>13.4828109972331</c:v>
                </c:pt>
                <c:pt idx="1564">
                  <c:v>12.1917380000581</c:v>
                </c:pt>
                <c:pt idx="1565">
                  <c:v>22.76204169972088</c:v>
                </c:pt>
                <c:pt idx="1566">
                  <c:v>8.626329925987148</c:v>
                </c:pt>
                <c:pt idx="1567">
                  <c:v>17.9304763086134</c:v>
                </c:pt>
                <c:pt idx="1568">
                  <c:v>14.2141583014657</c:v>
                </c:pt>
                <c:pt idx="1569">
                  <c:v>12.7847238378737</c:v>
                </c:pt>
                <c:pt idx="1570">
                  <c:v>8.96056783535626</c:v>
                </c:pt>
                <c:pt idx="1571">
                  <c:v>26.1610903714654</c:v>
                </c:pt>
                <c:pt idx="1572">
                  <c:v>15.1354028983778</c:v>
                </c:pt>
                <c:pt idx="1573">
                  <c:v>16.10098464598691</c:v>
                </c:pt>
                <c:pt idx="1574">
                  <c:v>13.2581367703309</c:v>
                </c:pt>
                <c:pt idx="1575">
                  <c:v>16.7601612995607</c:v>
                </c:pt>
                <c:pt idx="1576">
                  <c:v>19.6130499942095</c:v>
                </c:pt>
                <c:pt idx="1577">
                  <c:v>19.9929564711746</c:v>
                </c:pt>
                <c:pt idx="1578">
                  <c:v>13.4930945799704</c:v>
                </c:pt>
                <c:pt idx="1579">
                  <c:v>10.3067637235568</c:v>
                </c:pt>
                <c:pt idx="1580">
                  <c:v>21.4245713741368</c:v>
                </c:pt>
                <c:pt idx="1581">
                  <c:v>23.1185499369075</c:v>
                </c:pt>
                <c:pt idx="1582">
                  <c:v>12.299738692314</c:v>
                </c:pt>
                <c:pt idx="1583">
                  <c:v>17.3396667015333</c:v>
                </c:pt>
                <c:pt idx="1584">
                  <c:v>23.2038678337121</c:v>
                </c:pt>
                <c:pt idx="1585">
                  <c:v>22.95393212790099</c:v>
                </c:pt>
                <c:pt idx="1586">
                  <c:v>11.3085441931624</c:v>
                </c:pt>
                <c:pt idx="1587">
                  <c:v>14.8499438141073</c:v>
                </c:pt>
                <c:pt idx="1588">
                  <c:v>16.25203611808019</c:v>
                </c:pt>
                <c:pt idx="1589">
                  <c:v>8.00673456766549</c:v>
                </c:pt>
                <c:pt idx="1590">
                  <c:v>13.0801221871902</c:v>
                </c:pt>
                <c:pt idx="1591">
                  <c:v>12.2849144435138</c:v>
                </c:pt>
                <c:pt idx="1592">
                  <c:v>15.3873812281186</c:v>
                </c:pt>
                <c:pt idx="1593">
                  <c:v>15.1435359378109</c:v>
                </c:pt>
                <c:pt idx="1594">
                  <c:v>15.6098669148816</c:v>
                </c:pt>
                <c:pt idx="1595">
                  <c:v>19.6190119704362</c:v>
                </c:pt>
                <c:pt idx="1596">
                  <c:v>18.6295165208027</c:v>
                </c:pt>
                <c:pt idx="1597">
                  <c:v>16.8536330342934</c:v>
                </c:pt>
                <c:pt idx="1598">
                  <c:v>14.4850645774836</c:v>
                </c:pt>
                <c:pt idx="1599">
                  <c:v>19.0957031216574</c:v>
                </c:pt>
                <c:pt idx="1600">
                  <c:v>21.4740989951661</c:v>
                </c:pt>
                <c:pt idx="1601">
                  <c:v>17.5288114342417</c:v>
                </c:pt>
                <c:pt idx="1602">
                  <c:v>10.7181679459414</c:v>
                </c:pt>
                <c:pt idx="1603">
                  <c:v>15.4218291115249</c:v>
                </c:pt>
                <c:pt idx="1604">
                  <c:v>10.1103196952243</c:v>
                </c:pt>
                <c:pt idx="1605">
                  <c:v>11.0378631958648</c:v>
                </c:pt>
                <c:pt idx="1606">
                  <c:v>17.8368781103918</c:v>
                </c:pt>
                <c:pt idx="1607">
                  <c:v>23.27640760517379</c:v>
                </c:pt>
                <c:pt idx="1608">
                  <c:v>10.2876265637106</c:v>
                </c:pt>
                <c:pt idx="1609">
                  <c:v>17.084198883577</c:v>
                </c:pt>
                <c:pt idx="1610">
                  <c:v>26.4368241757731</c:v>
                </c:pt>
                <c:pt idx="1611">
                  <c:v>21.43075621447528</c:v>
                </c:pt>
                <c:pt idx="1612">
                  <c:v>23.566814197675</c:v>
                </c:pt>
                <c:pt idx="1613">
                  <c:v>18.2845135638126</c:v>
                </c:pt>
                <c:pt idx="1614">
                  <c:v>13.7605476225753</c:v>
                </c:pt>
                <c:pt idx="1615">
                  <c:v>10.3351131453242</c:v>
                </c:pt>
                <c:pt idx="1616">
                  <c:v>18.21534270622018</c:v>
                </c:pt>
                <c:pt idx="1617">
                  <c:v>18.0952065443926</c:v>
                </c:pt>
                <c:pt idx="1618">
                  <c:v>19.114865392756</c:v>
                </c:pt>
                <c:pt idx="1619">
                  <c:v>12.2071280751435</c:v>
                </c:pt>
                <c:pt idx="1620">
                  <c:v>22.9935622288337</c:v>
                </c:pt>
                <c:pt idx="1621">
                  <c:v>15.9775664393949</c:v>
                </c:pt>
                <c:pt idx="1622">
                  <c:v>14.1542480591449</c:v>
                </c:pt>
                <c:pt idx="1623">
                  <c:v>20.09570969314228</c:v>
                </c:pt>
                <c:pt idx="1624">
                  <c:v>16.7786965960962</c:v>
                </c:pt>
                <c:pt idx="1625">
                  <c:v>15.7695830733795</c:v>
                </c:pt>
                <c:pt idx="1626">
                  <c:v>8.621871744397202</c:v>
                </c:pt>
                <c:pt idx="1627">
                  <c:v>10.5610346640119</c:v>
                </c:pt>
                <c:pt idx="1628">
                  <c:v>19.8257736027426</c:v>
                </c:pt>
                <c:pt idx="1629">
                  <c:v>17.48660600031778</c:v>
                </c:pt>
                <c:pt idx="1630">
                  <c:v>18.88214608619758</c:v>
                </c:pt>
                <c:pt idx="1631">
                  <c:v>19.5908767212589</c:v>
                </c:pt>
                <c:pt idx="1632">
                  <c:v>16.6581700839443</c:v>
                </c:pt>
                <c:pt idx="1633">
                  <c:v>19.3033820982317</c:v>
                </c:pt>
                <c:pt idx="1634">
                  <c:v>15.1790449667343</c:v>
                </c:pt>
                <c:pt idx="1635">
                  <c:v>15.0111947219557</c:v>
                </c:pt>
                <c:pt idx="1636">
                  <c:v>19.498058299245</c:v>
                </c:pt>
                <c:pt idx="1637">
                  <c:v>13.376583260336</c:v>
                </c:pt>
                <c:pt idx="1638">
                  <c:v>5.763111023811748</c:v>
                </c:pt>
                <c:pt idx="1639">
                  <c:v>13.4826696729309</c:v>
                </c:pt>
                <c:pt idx="1640">
                  <c:v>14.1581638967232</c:v>
                </c:pt>
                <c:pt idx="1641">
                  <c:v>10.1779047927312</c:v>
                </c:pt>
                <c:pt idx="1642">
                  <c:v>12.712074221252</c:v>
                </c:pt>
                <c:pt idx="1643">
                  <c:v>16.0740414729093</c:v>
                </c:pt>
                <c:pt idx="1644">
                  <c:v>11.4097839430085</c:v>
                </c:pt>
                <c:pt idx="1645">
                  <c:v>15.0662499393465</c:v>
                </c:pt>
                <c:pt idx="1646">
                  <c:v>21.1980002093674</c:v>
                </c:pt>
                <c:pt idx="1647">
                  <c:v>13.0422253659631</c:v>
                </c:pt>
                <c:pt idx="1648">
                  <c:v>13.4481151054877</c:v>
                </c:pt>
                <c:pt idx="1649">
                  <c:v>16.01459006523701</c:v>
                </c:pt>
                <c:pt idx="1650">
                  <c:v>15.9886894117133</c:v>
                </c:pt>
                <c:pt idx="1651">
                  <c:v>1.7434830111674</c:v>
                </c:pt>
                <c:pt idx="1652">
                  <c:v>19.8467500480117</c:v>
                </c:pt>
                <c:pt idx="1653">
                  <c:v>14.0043532082585</c:v>
                </c:pt>
                <c:pt idx="1654">
                  <c:v>17.0200076561859</c:v>
                </c:pt>
                <c:pt idx="1655">
                  <c:v>12.3061705543515</c:v>
                </c:pt>
                <c:pt idx="1656">
                  <c:v>12.4385234805639</c:v>
                </c:pt>
                <c:pt idx="1657">
                  <c:v>14.9959370422898</c:v>
                </c:pt>
                <c:pt idx="1658">
                  <c:v>21.6184566519192</c:v>
                </c:pt>
                <c:pt idx="1659">
                  <c:v>13.8965596291404</c:v>
                </c:pt>
                <c:pt idx="1660">
                  <c:v>10.7571719304204</c:v>
                </c:pt>
                <c:pt idx="1661">
                  <c:v>11.5732281351675</c:v>
                </c:pt>
                <c:pt idx="1662">
                  <c:v>14.9399885809881</c:v>
                </c:pt>
                <c:pt idx="1663">
                  <c:v>17.7340344623808</c:v>
                </c:pt>
                <c:pt idx="1664">
                  <c:v>12.0432985722599</c:v>
                </c:pt>
                <c:pt idx="1665">
                  <c:v>14.5903169027532</c:v>
                </c:pt>
                <c:pt idx="1666">
                  <c:v>12.4007339666511</c:v>
                </c:pt>
                <c:pt idx="1667">
                  <c:v>16.2521059766853</c:v>
                </c:pt>
                <c:pt idx="1668">
                  <c:v>19.0270311792977</c:v>
                </c:pt>
                <c:pt idx="1669">
                  <c:v>15.0181388755867</c:v>
                </c:pt>
                <c:pt idx="1670">
                  <c:v>20.7047986776376</c:v>
                </c:pt>
                <c:pt idx="1671">
                  <c:v>18.1689135891866</c:v>
                </c:pt>
                <c:pt idx="1672">
                  <c:v>15.6720010990754</c:v>
                </c:pt>
                <c:pt idx="1673">
                  <c:v>15.4589977964434</c:v>
                </c:pt>
                <c:pt idx="1674">
                  <c:v>21.29871349535989</c:v>
                </c:pt>
                <c:pt idx="1675">
                  <c:v>4.73090948710252</c:v>
                </c:pt>
                <c:pt idx="1676">
                  <c:v>8.844797100598898</c:v>
                </c:pt>
                <c:pt idx="1677">
                  <c:v>13.205646443222</c:v>
                </c:pt>
                <c:pt idx="1678">
                  <c:v>15.9896077822399</c:v>
                </c:pt>
                <c:pt idx="1679">
                  <c:v>9.94268201759259</c:v>
                </c:pt>
                <c:pt idx="1680">
                  <c:v>26.1879152937071</c:v>
                </c:pt>
                <c:pt idx="1681">
                  <c:v>15.14420636606</c:v>
                </c:pt>
                <c:pt idx="1682">
                  <c:v>20.3729301216035</c:v>
                </c:pt>
                <c:pt idx="1683">
                  <c:v>17.36039557407788</c:v>
                </c:pt>
                <c:pt idx="1684">
                  <c:v>13.0220475006052</c:v>
                </c:pt>
                <c:pt idx="1685">
                  <c:v>20.2393199133826</c:v>
                </c:pt>
                <c:pt idx="1686">
                  <c:v>11.4015785354043</c:v>
                </c:pt>
                <c:pt idx="1687">
                  <c:v>8.06374783381596</c:v>
                </c:pt>
                <c:pt idx="1688">
                  <c:v>8.144987042558173</c:v>
                </c:pt>
                <c:pt idx="1689">
                  <c:v>15.5168566504649</c:v>
                </c:pt>
                <c:pt idx="1690">
                  <c:v>23.7528088865786</c:v>
                </c:pt>
                <c:pt idx="1691">
                  <c:v>14.2869109001829</c:v>
                </c:pt>
                <c:pt idx="1692">
                  <c:v>20.1321217079682</c:v>
                </c:pt>
                <c:pt idx="1693">
                  <c:v>8.740525552777788</c:v>
                </c:pt>
                <c:pt idx="1694">
                  <c:v>14.2249867164712</c:v>
                </c:pt>
                <c:pt idx="1695">
                  <c:v>12.5131670324696</c:v>
                </c:pt>
                <c:pt idx="1696">
                  <c:v>13.678201309332</c:v>
                </c:pt>
                <c:pt idx="1697">
                  <c:v>14.7890055220419</c:v>
                </c:pt>
                <c:pt idx="1698">
                  <c:v>16.48394827586908</c:v>
                </c:pt>
                <c:pt idx="1699">
                  <c:v>11.8429897825239</c:v>
                </c:pt>
                <c:pt idx="1700">
                  <c:v>21.54135685848989</c:v>
                </c:pt>
                <c:pt idx="1701">
                  <c:v>17.5083828270546</c:v>
                </c:pt>
                <c:pt idx="1702">
                  <c:v>11.7813541695188</c:v>
                </c:pt>
                <c:pt idx="1703">
                  <c:v>10.1474755877895</c:v>
                </c:pt>
                <c:pt idx="1704">
                  <c:v>11.9613961895995</c:v>
                </c:pt>
                <c:pt idx="1705">
                  <c:v>20.6928988391738</c:v>
                </c:pt>
                <c:pt idx="1706">
                  <c:v>17.1803334806966</c:v>
                </c:pt>
                <c:pt idx="1707">
                  <c:v>12.4689548954272</c:v>
                </c:pt>
                <c:pt idx="1708">
                  <c:v>7.45860563087189</c:v>
                </c:pt>
                <c:pt idx="1709">
                  <c:v>22.1993722932894</c:v>
                </c:pt>
                <c:pt idx="1710">
                  <c:v>10.1058121928223</c:v>
                </c:pt>
                <c:pt idx="1711">
                  <c:v>14.898886444716</c:v>
                </c:pt>
                <c:pt idx="1712">
                  <c:v>12.7723184024757</c:v>
                </c:pt>
                <c:pt idx="1713">
                  <c:v>19.61607107115841</c:v>
                </c:pt>
                <c:pt idx="1714">
                  <c:v>12.268173650784</c:v>
                </c:pt>
                <c:pt idx="1715">
                  <c:v>22.1170771627881</c:v>
                </c:pt>
                <c:pt idx="1716">
                  <c:v>21.48023365599968</c:v>
                </c:pt>
                <c:pt idx="1717">
                  <c:v>23.8875274272293</c:v>
                </c:pt>
                <c:pt idx="1718">
                  <c:v>17.7872592786897</c:v>
                </c:pt>
                <c:pt idx="1719">
                  <c:v>19.2982585454903</c:v>
                </c:pt>
                <c:pt idx="1720">
                  <c:v>13.3981936709982</c:v>
                </c:pt>
                <c:pt idx="1721">
                  <c:v>6.49469511771245</c:v>
                </c:pt>
                <c:pt idx="1722">
                  <c:v>12.2710913046672</c:v>
                </c:pt>
                <c:pt idx="1723">
                  <c:v>15.0051112389202</c:v>
                </c:pt>
                <c:pt idx="1724">
                  <c:v>14.4677282796118</c:v>
                </c:pt>
                <c:pt idx="1725">
                  <c:v>12.5772975075121</c:v>
                </c:pt>
                <c:pt idx="1726">
                  <c:v>20.1362334518204</c:v>
                </c:pt>
                <c:pt idx="1727">
                  <c:v>11.6674054352054</c:v>
                </c:pt>
                <c:pt idx="1728">
                  <c:v>18.0568480856426</c:v>
                </c:pt>
                <c:pt idx="1729">
                  <c:v>16.1698792258419</c:v>
                </c:pt>
                <c:pt idx="1730">
                  <c:v>17.0776642370756</c:v>
                </c:pt>
                <c:pt idx="1731">
                  <c:v>16.3477229394165</c:v>
                </c:pt>
                <c:pt idx="1732">
                  <c:v>11.8086240930656</c:v>
                </c:pt>
                <c:pt idx="1733">
                  <c:v>22.6680382626235</c:v>
                </c:pt>
                <c:pt idx="1734">
                  <c:v>22.4618606964911</c:v>
                </c:pt>
                <c:pt idx="1735">
                  <c:v>7.029181322329978</c:v>
                </c:pt>
                <c:pt idx="1736">
                  <c:v>14.0123847181001</c:v>
                </c:pt>
                <c:pt idx="1737">
                  <c:v>11.7909826779991</c:v>
                </c:pt>
                <c:pt idx="1738">
                  <c:v>18.42273558512448</c:v>
                </c:pt>
                <c:pt idx="1739">
                  <c:v>15.4834661018995</c:v>
                </c:pt>
                <c:pt idx="1740">
                  <c:v>14.9466044050655</c:v>
                </c:pt>
                <c:pt idx="1741">
                  <c:v>8.797794784777107</c:v>
                </c:pt>
                <c:pt idx="1742">
                  <c:v>15.243613004034</c:v>
                </c:pt>
                <c:pt idx="1743">
                  <c:v>17.893290080772</c:v>
                </c:pt>
                <c:pt idx="1744">
                  <c:v>8.56374270130667</c:v>
                </c:pt>
                <c:pt idx="1745">
                  <c:v>13.1963611313658</c:v>
                </c:pt>
                <c:pt idx="1746">
                  <c:v>12.8066852238838</c:v>
                </c:pt>
                <c:pt idx="1747">
                  <c:v>15.580376785511</c:v>
                </c:pt>
                <c:pt idx="1748">
                  <c:v>15.599601859624</c:v>
                </c:pt>
                <c:pt idx="1749">
                  <c:v>22.8305929637726</c:v>
                </c:pt>
                <c:pt idx="1750">
                  <c:v>16.1158520565933</c:v>
                </c:pt>
                <c:pt idx="1751">
                  <c:v>10.0755564241662</c:v>
                </c:pt>
                <c:pt idx="1752">
                  <c:v>9.38647413134142</c:v>
                </c:pt>
                <c:pt idx="1753">
                  <c:v>10.5492229549868</c:v>
                </c:pt>
                <c:pt idx="1754">
                  <c:v>13.6227626700092</c:v>
                </c:pt>
                <c:pt idx="1755">
                  <c:v>9.31301003715534</c:v>
                </c:pt>
                <c:pt idx="1756">
                  <c:v>11.5142294039553</c:v>
                </c:pt>
                <c:pt idx="1757">
                  <c:v>9.83015113090192</c:v>
                </c:pt>
                <c:pt idx="1758">
                  <c:v>10.8636305618404</c:v>
                </c:pt>
                <c:pt idx="1759">
                  <c:v>16.4172294295867</c:v>
                </c:pt>
                <c:pt idx="1760">
                  <c:v>17.1005021337788</c:v>
                </c:pt>
                <c:pt idx="1761">
                  <c:v>20.79571827923198</c:v>
                </c:pt>
                <c:pt idx="1762">
                  <c:v>11.0484308870888</c:v>
                </c:pt>
                <c:pt idx="1763">
                  <c:v>8.21795951428798</c:v>
                </c:pt>
                <c:pt idx="1764">
                  <c:v>21.4379177205242</c:v>
                </c:pt>
                <c:pt idx="1765">
                  <c:v>12.3056793338785</c:v>
                </c:pt>
                <c:pt idx="1766">
                  <c:v>15.7099747940868</c:v>
                </c:pt>
                <c:pt idx="1767">
                  <c:v>18.37491760890691</c:v>
                </c:pt>
                <c:pt idx="1768">
                  <c:v>20.56223482312808</c:v>
                </c:pt>
                <c:pt idx="1769">
                  <c:v>10.5915809202857</c:v>
                </c:pt>
                <c:pt idx="1770">
                  <c:v>6.85020145324505</c:v>
                </c:pt>
                <c:pt idx="1771">
                  <c:v>21.36462833662529</c:v>
                </c:pt>
                <c:pt idx="1772">
                  <c:v>18.7824214332022</c:v>
                </c:pt>
                <c:pt idx="1773">
                  <c:v>8.59568425260149</c:v>
                </c:pt>
                <c:pt idx="1774">
                  <c:v>14.3325312951012</c:v>
                </c:pt>
                <c:pt idx="1775">
                  <c:v>12.0964357026474</c:v>
                </c:pt>
                <c:pt idx="1776">
                  <c:v>9.85902524717356</c:v>
                </c:pt>
                <c:pt idx="1777">
                  <c:v>11.6291696962073</c:v>
                </c:pt>
                <c:pt idx="1778">
                  <c:v>14.4895956146093</c:v>
                </c:pt>
                <c:pt idx="1779">
                  <c:v>23.1520307766149</c:v>
                </c:pt>
                <c:pt idx="1780">
                  <c:v>19.4358465694318</c:v>
                </c:pt>
                <c:pt idx="1781">
                  <c:v>18.5338582679175</c:v>
                </c:pt>
                <c:pt idx="1782">
                  <c:v>17.5299874227046</c:v>
                </c:pt>
                <c:pt idx="1783">
                  <c:v>15.7138170060434</c:v>
                </c:pt>
                <c:pt idx="1784">
                  <c:v>27.3698072637394</c:v>
                </c:pt>
                <c:pt idx="1785">
                  <c:v>19.6211386846072</c:v>
                </c:pt>
                <c:pt idx="1786">
                  <c:v>12.8663714392623</c:v>
                </c:pt>
                <c:pt idx="1787">
                  <c:v>22.1038281250221</c:v>
                </c:pt>
                <c:pt idx="1788">
                  <c:v>13.8212326405637</c:v>
                </c:pt>
                <c:pt idx="1789">
                  <c:v>15.1546099109199</c:v>
                </c:pt>
                <c:pt idx="1790">
                  <c:v>21.907477418481</c:v>
                </c:pt>
                <c:pt idx="1791">
                  <c:v>11.6881962511501</c:v>
                </c:pt>
                <c:pt idx="1792">
                  <c:v>19.0749661452982</c:v>
                </c:pt>
                <c:pt idx="1793">
                  <c:v>13.8511208310025</c:v>
                </c:pt>
                <c:pt idx="1794">
                  <c:v>14.5558257630031</c:v>
                </c:pt>
                <c:pt idx="1795">
                  <c:v>20.38800207337968</c:v>
                </c:pt>
                <c:pt idx="1796">
                  <c:v>23.1103744549817</c:v>
                </c:pt>
                <c:pt idx="1797">
                  <c:v>13.0273997113372</c:v>
                </c:pt>
                <c:pt idx="1798">
                  <c:v>17.62534559154038</c:v>
                </c:pt>
                <c:pt idx="1799">
                  <c:v>13.6557834285065</c:v>
                </c:pt>
                <c:pt idx="1800">
                  <c:v>17.3227157450331</c:v>
                </c:pt>
                <c:pt idx="1801">
                  <c:v>8.30573271185977</c:v>
                </c:pt>
                <c:pt idx="1802">
                  <c:v>24.4951775526368</c:v>
                </c:pt>
                <c:pt idx="1803">
                  <c:v>12.6785531155726</c:v>
                </c:pt>
                <c:pt idx="1804">
                  <c:v>21.8415086947007</c:v>
                </c:pt>
                <c:pt idx="1805">
                  <c:v>14.2200804335939</c:v>
                </c:pt>
                <c:pt idx="1806">
                  <c:v>18.9508348598263</c:v>
                </c:pt>
                <c:pt idx="1807">
                  <c:v>15.5018088815867</c:v>
                </c:pt>
                <c:pt idx="1808">
                  <c:v>9.782008765275872</c:v>
                </c:pt>
                <c:pt idx="1809">
                  <c:v>12.5642840652347</c:v>
                </c:pt>
                <c:pt idx="1810">
                  <c:v>11.2039150814512</c:v>
                </c:pt>
                <c:pt idx="1811">
                  <c:v>14.714809157684</c:v>
                </c:pt>
                <c:pt idx="1812">
                  <c:v>8.88343476437725</c:v>
                </c:pt>
                <c:pt idx="1813">
                  <c:v>22.0448828247275</c:v>
                </c:pt>
                <c:pt idx="1814">
                  <c:v>13.0143103193997</c:v>
                </c:pt>
                <c:pt idx="1815">
                  <c:v>13.1874717312749</c:v>
                </c:pt>
                <c:pt idx="1816">
                  <c:v>11.8106073051738</c:v>
                </c:pt>
                <c:pt idx="1817">
                  <c:v>13.8681485114685</c:v>
                </c:pt>
                <c:pt idx="1818">
                  <c:v>10.1699253120489</c:v>
                </c:pt>
                <c:pt idx="1819">
                  <c:v>20.8297961022946</c:v>
                </c:pt>
                <c:pt idx="1820">
                  <c:v>8.773934762672008</c:v>
                </c:pt>
                <c:pt idx="1821">
                  <c:v>17.21259639276898</c:v>
                </c:pt>
                <c:pt idx="1822">
                  <c:v>11.6281687818453</c:v>
                </c:pt>
                <c:pt idx="1823">
                  <c:v>20.4240017096054</c:v>
                </c:pt>
                <c:pt idx="1824">
                  <c:v>23.89115560350641</c:v>
                </c:pt>
                <c:pt idx="1825">
                  <c:v>9.156288771157418</c:v>
                </c:pt>
                <c:pt idx="1826">
                  <c:v>19.00818005208169</c:v>
                </c:pt>
                <c:pt idx="1827">
                  <c:v>12.9966922059535</c:v>
                </c:pt>
                <c:pt idx="1828">
                  <c:v>12.8672405997428</c:v>
                </c:pt>
                <c:pt idx="1829">
                  <c:v>11.3130436899904</c:v>
                </c:pt>
                <c:pt idx="1830">
                  <c:v>15.9612178708752</c:v>
                </c:pt>
                <c:pt idx="1831">
                  <c:v>11.4637202500283</c:v>
                </c:pt>
                <c:pt idx="1832">
                  <c:v>9.98999000027999</c:v>
                </c:pt>
                <c:pt idx="1833">
                  <c:v>16.0017814013633</c:v>
                </c:pt>
                <c:pt idx="1834">
                  <c:v>10.1671227194474</c:v>
                </c:pt>
                <c:pt idx="1835">
                  <c:v>16.7609512956716</c:v>
                </c:pt>
                <c:pt idx="1836">
                  <c:v>14.1491528090029</c:v>
                </c:pt>
                <c:pt idx="1837">
                  <c:v>22.1783337762938</c:v>
                </c:pt>
                <c:pt idx="1838">
                  <c:v>11.2561813034388</c:v>
                </c:pt>
                <c:pt idx="1839">
                  <c:v>20.1349142126474</c:v>
                </c:pt>
                <c:pt idx="1840">
                  <c:v>14.2096403045885</c:v>
                </c:pt>
                <c:pt idx="1841">
                  <c:v>14.4103006135743</c:v>
                </c:pt>
                <c:pt idx="1842">
                  <c:v>10.8354635524905</c:v>
                </c:pt>
                <c:pt idx="1843">
                  <c:v>14.9253635760347</c:v>
                </c:pt>
                <c:pt idx="1844">
                  <c:v>16.8606175364196</c:v>
                </c:pt>
                <c:pt idx="1845">
                  <c:v>18.40642964807718</c:v>
                </c:pt>
                <c:pt idx="1846">
                  <c:v>12.4639185784549</c:v>
                </c:pt>
                <c:pt idx="1847">
                  <c:v>14.8187757212229</c:v>
                </c:pt>
                <c:pt idx="1848">
                  <c:v>12.5795560897223</c:v>
                </c:pt>
                <c:pt idx="1849">
                  <c:v>11.7441561766359</c:v>
                </c:pt>
                <c:pt idx="1850">
                  <c:v>10.7463044405622</c:v>
                </c:pt>
                <c:pt idx="1851">
                  <c:v>17.6282159368018</c:v>
                </c:pt>
                <c:pt idx="1852">
                  <c:v>12.6383593408173</c:v>
                </c:pt>
                <c:pt idx="1853">
                  <c:v>17.4093774397831</c:v>
                </c:pt>
                <c:pt idx="1854">
                  <c:v>21.7254531931778</c:v>
                </c:pt>
                <c:pt idx="1855">
                  <c:v>13.5965022090368</c:v>
                </c:pt>
                <c:pt idx="1856">
                  <c:v>15.7642428185491</c:v>
                </c:pt>
                <c:pt idx="1857">
                  <c:v>18.33468764703071</c:v>
                </c:pt>
                <c:pt idx="1858">
                  <c:v>22.06948556236918</c:v>
                </c:pt>
                <c:pt idx="1859">
                  <c:v>9.83171227806764</c:v>
                </c:pt>
                <c:pt idx="1860">
                  <c:v>13.0033725820501</c:v>
                </c:pt>
                <c:pt idx="1861">
                  <c:v>13.6655800078598</c:v>
                </c:pt>
                <c:pt idx="1862">
                  <c:v>12.554233288912</c:v>
                </c:pt>
                <c:pt idx="1863">
                  <c:v>19.08443553387728</c:v>
                </c:pt>
                <c:pt idx="1864">
                  <c:v>9.214712972426428</c:v>
                </c:pt>
                <c:pt idx="1865">
                  <c:v>14.0078797970106</c:v>
                </c:pt>
                <c:pt idx="1866">
                  <c:v>14.3936023139059</c:v>
                </c:pt>
                <c:pt idx="1867">
                  <c:v>15.2781916549264</c:v>
                </c:pt>
                <c:pt idx="1868">
                  <c:v>15.3492083045052</c:v>
                </c:pt>
                <c:pt idx="1869">
                  <c:v>6.52991274807163</c:v>
                </c:pt>
                <c:pt idx="1870">
                  <c:v>13.1821922295808</c:v>
                </c:pt>
                <c:pt idx="1871">
                  <c:v>17.5889930296235</c:v>
                </c:pt>
                <c:pt idx="1872">
                  <c:v>15.4488391730144</c:v>
                </c:pt>
                <c:pt idx="1873">
                  <c:v>10.9465678840705</c:v>
                </c:pt>
                <c:pt idx="1874">
                  <c:v>14.6529456215867</c:v>
                </c:pt>
                <c:pt idx="1875">
                  <c:v>18.5096945534582</c:v>
                </c:pt>
                <c:pt idx="1876">
                  <c:v>3.67531326515119</c:v>
                </c:pt>
                <c:pt idx="1877">
                  <c:v>9.83901612121475</c:v>
                </c:pt>
                <c:pt idx="1878">
                  <c:v>20.1511653260231</c:v>
                </c:pt>
                <c:pt idx="1879">
                  <c:v>12.5308120023188</c:v>
                </c:pt>
                <c:pt idx="1880">
                  <c:v>14.1557981870879</c:v>
                </c:pt>
                <c:pt idx="1881">
                  <c:v>20.3987339653901</c:v>
                </c:pt>
                <c:pt idx="1882">
                  <c:v>13.301599360837</c:v>
                </c:pt>
                <c:pt idx="1883">
                  <c:v>15.360918181929</c:v>
                </c:pt>
                <c:pt idx="1884">
                  <c:v>16.7962627260315</c:v>
                </c:pt>
                <c:pt idx="1885">
                  <c:v>16.8999682050537</c:v>
                </c:pt>
                <c:pt idx="1886">
                  <c:v>20.7077343947797</c:v>
                </c:pt>
                <c:pt idx="1887">
                  <c:v>10.3283918180163</c:v>
                </c:pt>
                <c:pt idx="1888">
                  <c:v>14.8162734140126</c:v>
                </c:pt>
                <c:pt idx="1889">
                  <c:v>9.33566055629917</c:v>
                </c:pt>
                <c:pt idx="1890">
                  <c:v>20.1844125848484</c:v>
                </c:pt>
                <c:pt idx="1891">
                  <c:v>19.1566539258922</c:v>
                </c:pt>
                <c:pt idx="1892">
                  <c:v>20.11372384165429</c:v>
                </c:pt>
                <c:pt idx="1893">
                  <c:v>19.1267354159781</c:v>
                </c:pt>
                <c:pt idx="1894">
                  <c:v>9.508767881429577</c:v>
                </c:pt>
                <c:pt idx="1895">
                  <c:v>20.6105545452603</c:v>
                </c:pt>
                <c:pt idx="1896">
                  <c:v>9.4721590858726</c:v>
                </c:pt>
                <c:pt idx="1897">
                  <c:v>12.4831003694777</c:v>
                </c:pt>
                <c:pt idx="1898">
                  <c:v>14.2650170642026</c:v>
                </c:pt>
                <c:pt idx="1899">
                  <c:v>16.5045974102002</c:v>
                </c:pt>
                <c:pt idx="1900">
                  <c:v>12.6619043723283</c:v>
                </c:pt>
                <c:pt idx="1901">
                  <c:v>14.2674952343184</c:v>
                </c:pt>
                <c:pt idx="1902">
                  <c:v>19.08464168082378</c:v>
                </c:pt>
                <c:pt idx="1903">
                  <c:v>20.8017893313524</c:v>
                </c:pt>
                <c:pt idx="1904">
                  <c:v>12.7034937156025</c:v>
                </c:pt>
                <c:pt idx="1905">
                  <c:v>13.2833986213617</c:v>
                </c:pt>
                <c:pt idx="1906">
                  <c:v>16.5270069690951</c:v>
                </c:pt>
                <c:pt idx="1907">
                  <c:v>16.40214308486198</c:v>
                </c:pt>
                <c:pt idx="1908">
                  <c:v>22.115234361857</c:v>
                </c:pt>
                <c:pt idx="1909">
                  <c:v>25.1626559312925</c:v>
                </c:pt>
                <c:pt idx="1910">
                  <c:v>14.2190112062262</c:v>
                </c:pt>
                <c:pt idx="1911">
                  <c:v>14.8926116556138</c:v>
                </c:pt>
                <c:pt idx="1912">
                  <c:v>7.570825078575648</c:v>
                </c:pt>
                <c:pt idx="1913">
                  <c:v>12.4929003956723</c:v>
                </c:pt>
                <c:pt idx="1914">
                  <c:v>15.0871793908839</c:v>
                </c:pt>
                <c:pt idx="1915">
                  <c:v>5.42153899504473</c:v>
                </c:pt>
                <c:pt idx="1916">
                  <c:v>20.1850744515209</c:v>
                </c:pt>
                <c:pt idx="1917">
                  <c:v>12.4075378192573</c:v>
                </c:pt>
                <c:pt idx="1918">
                  <c:v>16.2253666718843</c:v>
                </c:pt>
                <c:pt idx="1919">
                  <c:v>18.406678334193</c:v>
                </c:pt>
                <c:pt idx="1920">
                  <c:v>22.4043084677749</c:v>
                </c:pt>
                <c:pt idx="1921">
                  <c:v>13.7117858666805</c:v>
                </c:pt>
                <c:pt idx="1922">
                  <c:v>19.871903657523</c:v>
                </c:pt>
                <c:pt idx="1923">
                  <c:v>13.9890805071297</c:v>
                </c:pt>
                <c:pt idx="1924">
                  <c:v>18.5313981515003</c:v>
                </c:pt>
                <c:pt idx="1925">
                  <c:v>17.4721160608715</c:v>
                </c:pt>
                <c:pt idx="1926">
                  <c:v>16.0570959437075</c:v>
                </c:pt>
                <c:pt idx="1927">
                  <c:v>15.5359848492513</c:v>
                </c:pt>
                <c:pt idx="1928">
                  <c:v>17.1065879501123</c:v>
                </c:pt>
                <c:pt idx="1929">
                  <c:v>15.1023965517629</c:v>
                </c:pt>
                <c:pt idx="1930">
                  <c:v>9.222267720328068</c:v>
                </c:pt>
                <c:pt idx="1931">
                  <c:v>19.747990012377</c:v>
                </c:pt>
                <c:pt idx="1932">
                  <c:v>25.0723828620858</c:v>
                </c:pt>
                <c:pt idx="1933">
                  <c:v>13.2568788744168</c:v>
                </c:pt>
                <c:pt idx="1934">
                  <c:v>7.125599339328378</c:v>
                </c:pt>
                <c:pt idx="1935">
                  <c:v>12.0191935011098</c:v>
                </c:pt>
                <c:pt idx="1936">
                  <c:v>15.2118512652758</c:v>
                </c:pt>
                <c:pt idx="1937">
                  <c:v>19.06473055087928</c:v>
                </c:pt>
                <c:pt idx="1938">
                  <c:v>17.8761651409487</c:v>
                </c:pt>
                <c:pt idx="1939">
                  <c:v>19.3192780973806</c:v>
                </c:pt>
                <c:pt idx="1940">
                  <c:v>13.1331410334089</c:v>
                </c:pt>
                <c:pt idx="1941">
                  <c:v>13.3140853218019</c:v>
                </c:pt>
                <c:pt idx="1942">
                  <c:v>7.72602421284283</c:v>
                </c:pt>
                <c:pt idx="1943">
                  <c:v>12.0393182326917</c:v>
                </c:pt>
                <c:pt idx="1944">
                  <c:v>13.3358777378511</c:v>
                </c:pt>
                <c:pt idx="1945">
                  <c:v>11.7005455601647</c:v>
                </c:pt>
                <c:pt idx="1946">
                  <c:v>23.1875155877527</c:v>
                </c:pt>
                <c:pt idx="1947">
                  <c:v>14.7773684005193</c:v>
                </c:pt>
                <c:pt idx="1948">
                  <c:v>21.2018097659243</c:v>
                </c:pt>
                <c:pt idx="1949">
                  <c:v>19.16283052052188</c:v>
                </c:pt>
                <c:pt idx="1950">
                  <c:v>16.0923384929529</c:v>
                </c:pt>
                <c:pt idx="1951">
                  <c:v>9.287955412820228</c:v>
                </c:pt>
                <c:pt idx="1952">
                  <c:v>11.6672032861748</c:v>
                </c:pt>
                <c:pt idx="1953">
                  <c:v>14.0495584299081</c:v>
                </c:pt>
                <c:pt idx="1954">
                  <c:v>10.4766048681739</c:v>
                </c:pt>
                <c:pt idx="1955">
                  <c:v>9.557105114014118</c:v>
                </c:pt>
                <c:pt idx="1956">
                  <c:v>12.777071292194</c:v>
                </c:pt>
                <c:pt idx="1957">
                  <c:v>15.4285690963729</c:v>
                </c:pt>
                <c:pt idx="1958">
                  <c:v>18.17522607338298</c:v>
                </c:pt>
                <c:pt idx="1959">
                  <c:v>11.6832582508516</c:v>
                </c:pt>
                <c:pt idx="1960">
                  <c:v>19.1242949910772</c:v>
                </c:pt>
                <c:pt idx="1961">
                  <c:v>12.1015812673563</c:v>
                </c:pt>
                <c:pt idx="1962">
                  <c:v>16.45469309756779</c:v>
                </c:pt>
                <c:pt idx="1963">
                  <c:v>10.2788013386595</c:v>
                </c:pt>
                <c:pt idx="1964">
                  <c:v>8.42902391254818</c:v>
                </c:pt>
                <c:pt idx="1965">
                  <c:v>15.1274027909003</c:v>
                </c:pt>
                <c:pt idx="1966">
                  <c:v>16.04214733773808</c:v>
                </c:pt>
                <c:pt idx="1967">
                  <c:v>19.63328634311319</c:v>
                </c:pt>
                <c:pt idx="1968">
                  <c:v>17.23513286950108</c:v>
                </c:pt>
                <c:pt idx="1969">
                  <c:v>18.4934229067184</c:v>
                </c:pt>
                <c:pt idx="1970">
                  <c:v>14.9566667031042</c:v>
                </c:pt>
                <c:pt idx="1971">
                  <c:v>20.6031885998889</c:v>
                </c:pt>
                <c:pt idx="1972">
                  <c:v>15.9352811931448</c:v>
                </c:pt>
                <c:pt idx="1973">
                  <c:v>12.8406299114523</c:v>
                </c:pt>
                <c:pt idx="1974">
                  <c:v>20.9425744073527</c:v>
                </c:pt>
                <c:pt idx="1975">
                  <c:v>14.4253442857262</c:v>
                </c:pt>
                <c:pt idx="1976">
                  <c:v>21.0129102440905</c:v>
                </c:pt>
                <c:pt idx="1977">
                  <c:v>18.92560056682398</c:v>
                </c:pt>
                <c:pt idx="1978">
                  <c:v>10.8904416252282</c:v>
                </c:pt>
                <c:pt idx="1979">
                  <c:v>23.2366517046602</c:v>
                </c:pt>
                <c:pt idx="1980">
                  <c:v>8.97466813481901</c:v>
                </c:pt>
                <c:pt idx="1981">
                  <c:v>16.9160653362101</c:v>
                </c:pt>
                <c:pt idx="1982">
                  <c:v>22.7464773872547</c:v>
                </c:pt>
                <c:pt idx="1983">
                  <c:v>27.6608050903114</c:v>
                </c:pt>
                <c:pt idx="1984">
                  <c:v>14.0103707028873</c:v>
                </c:pt>
                <c:pt idx="1985">
                  <c:v>19.3886766299903</c:v>
                </c:pt>
                <c:pt idx="1986">
                  <c:v>15.341036783817</c:v>
                </c:pt>
                <c:pt idx="1987">
                  <c:v>17.0049684932658</c:v>
                </c:pt>
                <c:pt idx="1988">
                  <c:v>9.86162607989878</c:v>
                </c:pt>
                <c:pt idx="1989">
                  <c:v>11.5681258687272</c:v>
                </c:pt>
                <c:pt idx="1990">
                  <c:v>19.0763693425118</c:v>
                </c:pt>
                <c:pt idx="1991">
                  <c:v>16.3209584473723</c:v>
                </c:pt>
                <c:pt idx="1992">
                  <c:v>19.8105763188735</c:v>
                </c:pt>
                <c:pt idx="1993">
                  <c:v>19.1790072312412</c:v>
                </c:pt>
                <c:pt idx="1994">
                  <c:v>11.0667426430676</c:v>
                </c:pt>
                <c:pt idx="1995">
                  <c:v>10.381244034386</c:v>
                </c:pt>
                <c:pt idx="1996">
                  <c:v>17.9563991878778</c:v>
                </c:pt>
                <c:pt idx="1997">
                  <c:v>21.5615826406599</c:v>
                </c:pt>
                <c:pt idx="1998">
                  <c:v>12.8623836709221</c:v>
                </c:pt>
                <c:pt idx="1999">
                  <c:v>8.54938072302734</c:v>
                </c:pt>
                <c:pt idx="2000">
                  <c:v>14.5052509929603</c:v>
                </c:pt>
                <c:pt idx="2001">
                  <c:v>9.0220390924918</c:v>
                </c:pt>
                <c:pt idx="2002">
                  <c:v>15.2858572793314</c:v>
                </c:pt>
                <c:pt idx="2003">
                  <c:v>14.2415781368533</c:v>
                </c:pt>
                <c:pt idx="2004">
                  <c:v>12.7322402673108</c:v>
                </c:pt>
                <c:pt idx="2005">
                  <c:v>19.5405308274142</c:v>
                </c:pt>
                <c:pt idx="2006">
                  <c:v>12.1604256743575</c:v>
                </c:pt>
                <c:pt idx="2007">
                  <c:v>23.100011331245</c:v>
                </c:pt>
                <c:pt idx="2008">
                  <c:v>18.7798932776939</c:v>
                </c:pt>
                <c:pt idx="2009">
                  <c:v>21.2067174610776</c:v>
                </c:pt>
                <c:pt idx="2010">
                  <c:v>15.5485580308456</c:v>
                </c:pt>
                <c:pt idx="2011">
                  <c:v>20.7677087911932</c:v>
                </c:pt>
                <c:pt idx="2012">
                  <c:v>7.60384683506307</c:v>
                </c:pt>
                <c:pt idx="2013">
                  <c:v>17.86422217838188</c:v>
                </c:pt>
                <c:pt idx="2014">
                  <c:v>11.4100104889452</c:v>
                </c:pt>
                <c:pt idx="2015">
                  <c:v>10.9937988549633</c:v>
                </c:pt>
                <c:pt idx="2016">
                  <c:v>11.1497627422869</c:v>
                </c:pt>
                <c:pt idx="2017">
                  <c:v>12.751566973639</c:v>
                </c:pt>
                <c:pt idx="2018">
                  <c:v>25.03703400565171</c:v>
                </c:pt>
                <c:pt idx="2019">
                  <c:v>12.0506712324925</c:v>
                </c:pt>
                <c:pt idx="2020">
                  <c:v>14.4551510447186</c:v>
                </c:pt>
                <c:pt idx="2021">
                  <c:v>9.46700748504202</c:v>
                </c:pt>
                <c:pt idx="2022">
                  <c:v>12.8034332869046</c:v>
                </c:pt>
                <c:pt idx="2023">
                  <c:v>8.50271490554552</c:v>
                </c:pt>
                <c:pt idx="2024">
                  <c:v>15.3250070103701</c:v>
                </c:pt>
                <c:pt idx="2025">
                  <c:v>14.9579498927323</c:v>
                </c:pt>
                <c:pt idx="2026">
                  <c:v>18.2398701856279</c:v>
                </c:pt>
                <c:pt idx="2027">
                  <c:v>19.42340851997128</c:v>
                </c:pt>
                <c:pt idx="2028">
                  <c:v>13.8081140492094</c:v>
                </c:pt>
                <c:pt idx="2029">
                  <c:v>17.904073125955</c:v>
                </c:pt>
                <c:pt idx="2030">
                  <c:v>24.04056600373229</c:v>
                </c:pt>
                <c:pt idx="2031">
                  <c:v>12.182773925468</c:v>
                </c:pt>
                <c:pt idx="2032">
                  <c:v>27.4062289449069</c:v>
                </c:pt>
                <c:pt idx="2033">
                  <c:v>19.72584759593788</c:v>
                </c:pt>
                <c:pt idx="2034">
                  <c:v>17.4721996919386</c:v>
                </c:pt>
                <c:pt idx="2035">
                  <c:v>22.9321918538798</c:v>
                </c:pt>
                <c:pt idx="2036">
                  <c:v>15.1106348390707</c:v>
                </c:pt>
                <c:pt idx="2037">
                  <c:v>22.49072667007308</c:v>
                </c:pt>
                <c:pt idx="2038">
                  <c:v>23.1171342643349</c:v>
                </c:pt>
                <c:pt idx="2039">
                  <c:v>16.3203645785234</c:v>
                </c:pt>
                <c:pt idx="2040">
                  <c:v>20.3573755419692</c:v>
                </c:pt>
                <c:pt idx="2041">
                  <c:v>11.7457611027162</c:v>
                </c:pt>
                <c:pt idx="2042">
                  <c:v>20.7907211209987</c:v>
                </c:pt>
                <c:pt idx="2043">
                  <c:v>19.4772827840205</c:v>
                </c:pt>
                <c:pt idx="2044">
                  <c:v>12.2739237224589</c:v>
                </c:pt>
                <c:pt idx="2045">
                  <c:v>8.598272190093834</c:v>
                </c:pt>
                <c:pt idx="2046">
                  <c:v>19.34547580193719</c:v>
                </c:pt>
                <c:pt idx="2047">
                  <c:v>13.8251768925236</c:v>
                </c:pt>
                <c:pt idx="2048">
                  <c:v>16.1777968915553</c:v>
                </c:pt>
                <c:pt idx="2049">
                  <c:v>23.95950757876908</c:v>
                </c:pt>
                <c:pt idx="2050">
                  <c:v>16.1714045847051</c:v>
                </c:pt>
                <c:pt idx="2051">
                  <c:v>18.7750392258706</c:v>
                </c:pt>
                <c:pt idx="2052">
                  <c:v>15.5218539698873</c:v>
                </c:pt>
                <c:pt idx="2053">
                  <c:v>18.2901403190485</c:v>
                </c:pt>
                <c:pt idx="2054">
                  <c:v>11.0255637233422</c:v>
                </c:pt>
                <c:pt idx="2055">
                  <c:v>21.2934945848591</c:v>
                </c:pt>
                <c:pt idx="2056">
                  <c:v>13.8238307064564</c:v>
                </c:pt>
                <c:pt idx="2057">
                  <c:v>22.840145348493</c:v>
                </c:pt>
                <c:pt idx="2058">
                  <c:v>7.822581405162798</c:v>
                </c:pt>
                <c:pt idx="2059">
                  <c:v>9.86052068164243</c:v>
                </c:pt>
                <c:pt idx="2060">
                  <c:v>21.6781859323139</c:v>
                </c:pt>
                <c:pt idx="2061">
                  <c:v>21.6700702027416</c:v>
                </c:pt>
                <c:pt idx="2062">
                  <c:v>27.92517616937</c:v>
                </c:pt>
                <c:pt idx="2063">
                  <c:v>14.5454250321439</c:v>
                </c:pt>
                <c:pt idx="2064">
                  <c:v>18.86360415409071</c:v>
                </c:pt>
                <c:pt idx="2065">
                  <c:v>10.079835040711</c:v>
                </c:pt>
                <c:pt idx="2066">
                  <c:v>17.4265806576787</c:v>
                </c:pt>
                <c:pt idx="2067">
                  <c:v>13.8138701873016</c:v>
                </c:pt>
                <c:pt idx="2068">
                  <c:v>26.6765748205813</c:v>
                </c:pt>
                <c:pt idx="2069">
                  <c:v>20.47024993790488</c:v>
                </c:pt>
                <c:pt idx="2070">
                  <c:v>20.3710163430877</c:v>
                </c:pt>
                <c:pt idx="2071">
                  <c:v>10.8264199899275</c:v>
                </c:pt>
                <c:pt idx="2072">
                  <c:v>20.04394974048479</c:v>
                </c:pt>
                <c:pt idx="2073">
                  <c:v>13.0638429530291</c:v>
                </c:pt>
                <c:pt idx="2074">
                  <c:v>16.5523689160639</c:v>
                </c:pt>
                <c:pt idx="2075">
                  <c:v>18.83030152146999</c:v>
                </c:pt>
                <c:pt idx="2076">
                  <c:v>17.4193166044242</c:v>
                </c:pt>
                <c:pt idx="2077">
                  <c:v>13.2078226044355</c:v>
                </c:pt>
                <c:pt idx="2078">
                  <c:v>22.7299128142343</c:v>
                </c:pt>
                <c:pt idx="2079">
                  <c:v>14.5900615673456</c:v>
                </c:pt>
                <c:pt idx="2080">
                  <c:v>19.41806639032928</c:v>
                </c:pt>
                <c:pt idx="2081">
                  <c:v>10.2932552249588</c:v>
                </c:pt>
                <c:pt idx="2082">
                  <c:v>7.20417979591779</c:v>
                </c:pt>
                <c:pt idx="2083">
                  <c:v>13.1276750950223</c:v>
                </c:pt>
                <c:pt idx="2084">
                  <c:v>18.5298133168958</c:v>
                </c:pt>
                <c:pt idx="2085">
                  <c:v>14.0459955880351</c:v>
                </c:pt>
                <c:pt idx="2086">
                  <c:v>12.5592986011961</c:v>
                </c:pt>
                <c:pt idx="2087">
                  <c:v>6.428830664043448</c:v>
                </c:pt>
                <c:pt idx="2088">
                  <c:v>11.1244022883589</c:v>
                </c:pt>
                <c:pt idx="2089">
                  <c:v>21.38557212918128</c:v>
                </c:pt>
                <c:pt idx="2090">
                  <c:v>25.42622798313298</c:v>
                </c:pt>
                <c:pt idx="2091">
                  <c:v>25.6508728328854</c:v>
                </c:pt>
                <c:pt idx="2092">
                  <c:v>20.5539979313709</c:v>
                </c:pt>
                <c:pt idx="2093">
                  <c:v>11.0161573326565</c:v>
                </c:pt>
                <c:pt idx="2094">
                  <c:v>15.0192843013237</c:v>
                </c:pt>
                <c:pt idx="2095">
                  <c:v>17.71063920518028</c:v>
                </c:pt>
                <c:pt idx="2096">
                  <c:v>15.9950791078833</c:v>
                </c:pt>
                <c:pt idx="2097">
                  <c:v>14.4942836511376</c:v>
                </c:pt>
                <c:pt idx="2098">
                  <c:v>18.4525880259323</c:v>
                </c:pt>
                <c:pt idx="2099">
                  <c:v>23.0537991327066</c:v>
                </c:pt>
                <c:pt idx="2100">
                  <c:v>12.6506936272718</c:v>
                </c:pt>
                <c:pt idx="2101">
                  <c:v>18.8121169409946</c:v>
                </c:pt>
                <c:pt idx="2102">
                  <c:v>14.922565443783</c:v>
                </c:pt>
                <c:pt idx="2103">
                  <c:v>17.2249464450417</c:v>
                </c:pt>
                <c:pt idx="2104">
                  <c:v>16.8679961276855</c:v>
                </c:pt>
                <c:pt idx="2105">
                  <c:v>21.7647737065708</c:v>
                </c:pt>
                <c:pt idx="2106">
                  <c:v>11.6926701109272</c:v>
                </c:pt>
                <c:pt idx="2107">
                  <c:v>10.3750805486254</c:v>
                </c:pt>
                <c:pt idx="2108">
                  <c:v>9.64793025765976</c:v>
                </c:pt>
                <c:pt idx="2109">
                  <c:v>24.3088491391749</c:v>
                </c:pt>
                <c:pt idx="2110">
                  <c:v>13.8464600457896</c:v>
                </c:pt>
                <c:pt idx="2111">
                  <c:v>20.623112736252</c:v>
                </c:pt>
                <c:pt idx="2112">
                  <c:v>13.3854752122291</c:v>
                </c:pt>
                <c:pt idx="2113">
                  <c:v>12.2733689343801</c:v>
                </c:pt>
                <c:pt idx="2114">
                  <c:v>15.4576335820947</c:v>
                </c:pt>
                <c:pt idx="2115">
                  <c:v>19.80563808442368</c:v>
                </c:pt>
                <c:pt idx="2116">
                  <c:v>16.3990159658654</c:v>
                </c:pt>
                <c:pt idx="2117">
                  <c:v>17.812494352445</c:v>
                </c:pt>
                <c:pt idx="2118">
                  <c:v>18.61937286571001</c:v>
                </c:pt>
                <c:pt idx="2119">
                  <c:v>17.95367390813838</c:v>
                </c:pt>
                <c:pt idx="2120">
                  <c:v>6.967748616391479</c:v>
                </c:pt>
                <c:pt idx="2121">
                  <c:v>15.2832804669132</c:v>
                </c:pt>
                <c:pt idx="2122">
                  <c:v>13.9383691734936</c:v>
                </c:pt>
                <c:pt idx="2123">
                  <c:v>19.2987631547269</c:v>
                </c:pt>
                <c:pt idx="2124">
                  <c:v>8.179220083674218</c:v>
                </c:pt>
                <c:pt idx="2125">
                  <c:v>19.6025035204687</c:v>
                </c:pt>
                <c:pt idx="2126">
                  <c:v>14.6653214950453</c:v>
                </c:pt>
                <c:pt idx="2127">
                  <c:v>14.0512028219582</c:v>
                </c:pt>
                <c:pt idx="2128">
                  <c:v>19.8599983956413</c:v>
                </c:pt>
                <c:pt idx="2129">
                  <c:v>21.7050273143572</c:v>
                </c:pt>
                <c:pt idx="2130">
                  <c:v>9.304117266002222</c:v>
                </c:pt>
                <c:pt idx="2131">
                  <c:v>16.9549352612574</c:v>
                </c:pt>
                <c:pt idx="2132">
                  <c:v>17.6613431284602</c:v>
                </c:pt>
                <c:pt idx="2133">
                  <c:v>16.8431366571921</c:v>
                </c:pt>
                <c:pt idx="2134">
                  <c:v>9.140330325646808</c:v>
                </c:pt>
                <c:pt idx="2135">
                  <c:v>9.26976236992316</c:v>
                </c:pt>
                <c:pt idx="2136">
                  <c:v>22.0572460695437</c:v>
                </c:pt>
                <c:pt idx="2137">
                  <c:v>11.6384402855453</c:v>
                </c:pt>
                <c:pt idx="2138">
                  <c:v>16.705252487686</c:v>
                </c:pt>
                <c:pt idx="2139">
                  <c:v>12.2882481312708</c:v>
                </c:pt>
                <c:pt idx="2140">
                  <c:v>11.4703960259073</c:v>
                </c:pt>
                <c:pt idx="2141">
                  <c:v>6.17397764155868</c:v>
                </c:pt>
                <c:pt idx="2142">
                  <c:v>15.8772588395697</c:v>
                </c:pt>
                <c:pt idx="2143">
                  <c:v>15.3492713188058</c:v>
                </c:pt>
                <c:pt idx="2144">
                  <c:v>18.1622969907128</c:v>
                </c:pt>
                <c:pt idx="2145">
                  <c:v>17.46521088163268</c:v>
                </c:pt>
                <c:pt idx="2146">
                  <c:v>15.3540484592815</c:v>
                </c:pt>
                <c:pt idx="2147">
                  <c:v>12.3908583637959</c:v>
                </c:pt>
                <c:pt idx="2148">
                  <c:v>14.1776511364076</c:v>
                </c:pt>
                <c:pt idx="2149">
                  <c:v>16.6279549689045</c:v>
                </c:pt>
                <c:pt idx="2150">
                  <c:v>20.7708314625071</c:v>
                </c:pt>
                <c:pt idx="2151">
                  <c:v>17.45167277219798</c:v>
                </c:pt>
                <c:pt idx="2152">
                  <c:v>9.88667769699959</c:v>
                </c:pt>
                <c:pt idx="2153">
                  <c:v>25.2449749708395</c:v>
                </c:pt>
                <c:pt idx="2154">
                  <c:v>18.9075719013014</c:v>
                </c:pt>
                <c:pt idx="2155">
                  <c:v>17.5950806791422</c:v>
                </c:pt>
                <c:pt idx="2156">
                  <c:v>17.0174843815466</c:v>
                </c:pt>
                <c:pt idx="2157">
                  <c:v>8.24372435992385</c:v>
                </c:pt>
                <c:pt idx="2158">
                  <c:v>21.06393233135188</c:v>
                </c:pt>
                <c:pt idx="2159">
                  <c:v>9.21249058468194</c:v>
                </c:pt>
                <c:pt idx="2160">
                  <c:v>9.87997449735743</c:v>
                </c:pt>
                <c:pt idx="2161">
                  <c:v>16.91007527129</c:v>
                </c:pt>
                <c:pt idx="2162">
                  <c:v>20.7187544755062</c:v>
                </c:pt>
                <c:pt idx="2163">
                  <c:v>18.7563732244857</c:v>
                </c:pt>
                <c:pt idx="2164">
                  <c:v>17.1664050722876</c:v>
                </c:pt>
                <c:pt idx="2165">
                  <c:v>10.8909853536987</c:v>
                </c:pt>
                <c:pt idx="2166">
                  <c:v>16.6648946611858</c:v>
                </c:pt>
                <c:pt idx="2167">
                  <c:v>19.0465834449147</c:v>
                </c:pt>
                <c:pt idx="2168">
                  <c:v>15.3187791636472</c:v>
                </c:pt>
                <c:pt idx="2169">
                  <c:v>19.0869459149077</c:v>
                </c:pt>
                <c:pt idx="2170">
                  <c:v>17.910373158978</c:v>
                </c:pt>
                <c:pt idx="2171">
                  <c:v>19.9699276033579</c:v>
                </c:pt>
                <c:pt idx="2172">
                  <c:v>22.39141755892988</c:v>
                </c:pt>
                <c:pt idx="2173">
                  <c:v>17.7751038568254</c:v>
                </c:pt>
                <c:pt idx="2174">
                  <c:v>11.8586357273908</c:v>
                </c:pt>
                <c:pt idx="2175">
                  <c:v>15.4363362464585</c:v>
                </c:pt>
                <c:pt idx="2176">
                  <c:v>19.1424077588491</c:v>
                </c:pt>
                <c:pt idx="2177">
                  <c:v>9.86974998826692</c:v>
                </c:pt>
                <c:pt idx="2178">
                  <c:v>14.9106847581854</c:v>
                </c:pt>
                <c:pt idx="2179">
                  <c:v>6.611187137668348</c:v>
                </c:pt>
                <c:pt idx="2180">
                  <c:v>13.6744651558499</c:v>
                </c:pt>
                <c:pt idx="2181">
                  <c:v>14.3404645025284</c:v>
                </c:pt>
                <c:pt idx="2182">
                  <c:v>18.0409964563684</c:v>
                </c:pt>
                <c:pt idx="2183">
                  <c:v>13.7521144977588</c:v>
                </c:pt>
                <c:pt idx="2184">
                  <c:v>10.9770636530306</c:v>
                </c:pt>
                <c:pt idx="2185">
                  <c:v>19.43504603558408</c:v>
                </c:pt>
                <c:pt idx="2186">
                  <c:v>11.6692237421845</c:v>
                </c:pt>
                <c:pt idx="2187">
                  <c:v>18.0740309128613</c:v>
                </c:pt>
                <c:pt idx="2188">
                  <c:v>10.421334436605</c:v>
                </c:pt>
                <c:pt idx="2189">
                  <c:v>7.7947634486299</c:v>
                </c:pt>
                <c:pt idx="2190">
                  <c:v>21.1803991937027</c:v>
                </c:pt>
                <c:pt idx="2191">
                  <c:v>16.0095155445004</c:v>
                </c:pt>
                <c:pt idx="2192">
                  <c:v>16.48822710130098</c:v>
                </c:pt>
                <c:pt idx="2193">
                  <c:v>12.0412180446057</c:v>
                </c:pt>
                <c:pt idx="2194">
                  <c:v>15.146813037999</c:v>
                </c:pt>
                <c:pt idx="2195">
                  <c:v>18.4239237049684</c:v>
                </c:pt>
                <c:pt idx="2196">
                  <c:v>17.953659777952</c:v>
                </c:pt>
                <c:pt idx="2197">
                  <c:v>9.43937701836961</c:v>
                </c:pt>
                <c:pt idx="2198">
                  <c:v>16.705564868712</c:v>
                </c:pt>
                <c:pt idx="2199">
                  <c:v>9.721393068053652</c:v>
                </c:pt>
                <c:pt idx="2200">
                  <c:v>20.3106263467227</c:v>
                </c:pt>
                <c:pt idx="2201">
                  <c:v>17.6300109131414</c:v>
                </c:pt>
                <c:pt idx="2202">
                  <c:v>14.653375617142</c:v>
                </c:pt>
                <c:pt idx="2203">
                  <c:v>7.3981954920272</c:v>
                </c:pt>
                <c:pt idx="2204">
                  <c:v>11.9761306572001</c:v>
                </c:pt>
                <c:pt idx="2205">
                  <c:v>24.7340087753559</c:v>
                </c:pt>
                <c:pt idx="2206">
                  <c:v>16.0184227000287</c:v>
                </c:pt>
                <c:pt idx="2207">
                  <c:v>11.660535677691</c:v>
                </c:pt>
                <c:pt idx="2208">
                  <c:v>11.6596464562276</c:v>
                </c:pt>
                <c:pt idx="2209">
                  <c:v>14.2113496338998</c:v>
                </c:pt>
                <c:pt idx="2210">
                  <c:v>15.6663979397987</c:v>
                </c:pt>
                <c:pt idx="2211">
                  <c:v>15.8441632795626</c:v>
                </c:pt>
                <c:pt idx="2212">
                  <c:v>14.8052608421123</c:v>
                </c:pt>
                <c:pt idx="2213">
                  <c:v>13.1238942998947</c:v>
                </c:pt>
                <c:pt idx="2214">
                  <c:v>5.45886598513433</c:v>
                </c:pt>
                <c:pt idx="2215">
                  <c:v>17.9962696593484</c:v>
                </c:pt>
                <c:pt idx="2216">
                  <c:v>13.9248081692337</c:v>
                </c:pt>
                <c:pt idx="2217">
                  <c:v>10.5432134869049</c:v>
                </c:pt>
                <c:pt idx="2218">
                  <c:v>17.1850216788607</c:v>
                </c:pt>
                <c:pt idx="2219">
                  <c:v>17.5162870652774</c:v>
                </c:pt>
                <c:pt idx="2220">
                  <c:v>15.5229706302111</c:v>
                </c:pt>
                <c:pt idx="2221">
                  <c:v>15.7842829359304</c:v>
                </c:pt>
                <c:pt idx="2222">
                  <c:v>15.988337662404</c:v>
                </c:pt>
                <c:pt idx="2223">
                  <c:v>14.6103205817605</c:v>
                </c:pt>
                <c:pt idx="2224">
                  <c:v>10.3221604088416</c:v>
                </c:pt>
                <c:pt idx="2225">
                  <c:v>13.4293842542919</c:v>
                </c:pt>
                <c:pt idx="2226">
                  <c:v>12.3699630379363</c:v>
                </c:pt>
                <c:pt idx="2227">
                  <c:v>20.0896046867874</c:v>
                </c:pt>
                <c:pt idx="2228">
                  <c:v>22.9270347911286</c:v>
                </c:pt>
                <c:pt idx="2229">
                  <c:v>18.5797868225076</c:v>
                </c:pt>
                <c:pt idx="2230">
                  <c:v>14.4317895446519</c:v>
                </c:pt>
                <c:pt idx="2231">
                  <c:v>18.49826713928829</c:v>
                </c:pt>
                <c:pt idx="2232">
                  <c:v>14.4121552790353</c:v>
                </c:pt>
                <c:pt idx="2233">
                  <c:v>8.080918816934528</c:v>
                </c:pt>
                <c:pt idx="2234">
                  <c:v>16.1615842169235</c:v>
                </c:pt>
                <c:pt idx="2235">
                  <c:v>15.4847329127544</c:v>
                </c:pt>
                <c:pt idx="2236">
                  <c:v>18.2450760417481</c:v>
                </c:pt>
                <c:pt idx="2237">
                  <c:v>24.8246976388835</c:v>
                </c:pt>
                <c:pt idx="2238">
                  <c:v>15.4211822855042</c:v>
                </c:pt>
                <c:pt idx="2239">
                  <c:v>19.59274431673888</c:v>
                </c:pt>
                <c:pt idx="2240">
                  <c:v>19.3738500453096</c:v>
                </c:pt>
                <c:pt idx="2241">
                  <c:v>10.8853690917548</c:v>
                </c:pt>
                <c:pt idx="2242">
                  <c:v>20.55577189816178</c:v>
                </c:pt>
                <c:pt idx="2243">
                  <c:v>11.8497778948498</c:v>
                </c:pt>
                <c:pt idx="2244">
                  <c:v>11.5576348748603</c:v>
                </c:pt>
                <c:pt idx="2245">
                  <c:v>21.4122470096419</c:v>
                </c:pt>
                <c:pt idx="2246">
                  <c:v>6.47357346509164</c:v>
                </c:pt>
                <c:pt idx="2247">
                  <c:v>20.4698307472499</c:v>
                </c:pt>
                <c:pt idx="2248">
                  <c:v>12.9390252491274</c:v>
                </c:pt>
                <c:pt idx="2249">
                  <c:v>18.72119947752788</c:v>
                </c:pt>
                <c:pt idx="2250">
                  <c:v>14.1194768610828</c:v>
                </c:pt>
                <c:pt idx="2251">
                  <c:v>12.2522763730982</c:v>
                </c:pt>
                <c:pt idx="2252">
                  <c:v>16.228828557133</c:v>
                </c:pt>
                <c:pt idx="2253">
                  <c:v>21.8973737455069</c:v>
                </c:pt>
                <c:pt idx="2254">
                  <c:v>13.422220413273</c:v>
                </c:pt>
                <c:pt idx="2255">
                  <c:v>14.8813783975337</c:v>
                </c:pt>
                <c:pt idx="2256">
                  <c:v>22.9343978889607</c:v>
                </c:pt>
                <c:pt idx="2257">
                  <c:v>21.3589175381384</c:v>
                </c:pt>
                <c:pt idx="2258">
                  <c:v>23.3163095638596</c:v>
                </c:pt>
                <c:pt idx="2259">
                  <c:v>20.9869012433687</c:v>
                </c:pt>
                <c:pt idx="2260">
                  <c:v>14.6186017377292</c:v>
                </c:pt>
                <c:pt idx="2261">
                  <c:v>18.6211963710266</c:v>
                </c:pt>
                <c:pt idx="2262">
                  <c:v>23.751364123764</c:v>
                </c:pt>
                <c:pt idx="2263">
                  <c:v>23.93976838070409</c:v>
                </c:pt>
                <c:pt idx="2264">
                  <c:v>23.6065979885132</c:v>
                </c:pt>
                <c:pt idx="2265">
                  <c:v>17.04831425913788</c:v>
                </c:pt>
                <c:pt idx="2266">
                  <c:v>14.7787624334576</c:v>
                </c:pt>
                <c:pt idx="2267">
                  <c:v>15.65509655434601</c:v>
                </c:pt>
                <c:pt idx="2268">
                  <c:v>25.6670648961123</c:v>
                </c:pt>
                <c:pt idx="2269">
                  <c:v>18.06084217224998</c:v>
                </c:pt>
                <c:pt idx="2270">
                  <c:v>15.106670329102</c:v>
                </c:pt>
                <c:pt idx="2271">
                  <c:v>14.5700905680832</c:v>
                </c:pt>
                <c:pt idx="2272">
                  <c:v>15.6641563264575</c:v>
                </c:pt>
                <c:pt idx="2273">
                  <c:v>12.2220497383836</c:v>
                </c:pt>
                <c:pt idx="2274">
                  <c:v>18.78461985116838</c:v>
                </c:pt>
                <c:pt idx="2275">
                  <c:v>19.9187565843887</c:v>
                </c:pt>
                <c:pt idx="2276">
                  <c:v>6.548168217467218</c:v>
                </c:pt>
                <c:pt idx="2277">
                  <c:v>7.70366559881823</c:v>
                </c:pt>
                <c:pt idx="2278">
                  <c:v>9.58745311457539</c:v>
                </c:pt>
                <c:pt idx="2279">
                  <c:v>20.112596043254</c:v>
                </c:pt>
                <c:pt idx="2280">
                  <c:v>13.8467863208132</c:v>
                </c:pt>
                <c:pt idx="2281">
                  <c:v>23.1324912702652</c:v>
                </c:pt>
                <c:pt idx="2282">
                  <c:v>18.0869427200554</c:v>
                </c:pt>
                <c:pt idx="2283">
                  <c:v>13.7811128723161</c:v>
                </c:pt>
                <c:pt idx="2284">
                  <c:v>3.661675836775759</c:v>
                </c:pt>
                <c:pt idx="2285">
                  <c:v>22.1000851546972</c:v>
                </c:pt>
                <c:pt idx="2286">
                  <c:v>14.2665004019571</c:v>
                </c:pt>
                <c:pt idx="2287">
                  <c:v>24.44122313033398</c:v>
                </c:pt>
                <c:pt idx="2288">
                  <c:v>19.1577446029206</c:v>
                </c:pt>
                <c:pt idx="2289">
                  <c:v>21.28895256951538</c:v>
                </c:pt>
                <c:pt idx="2290">
                  <c:v>25.0536064371029</c:v>
                </c:pt>
                <c:pt idx="2291">
                  <c:v>18.1622519123728</c:v>
                </c:pt>
                <c:pt idx="2292">
                  <c:v>8.891138508605452</c:v>
                </c:pt>
                <c:pt idx="2293">
                  <c:v>17.39849185651279</c:v>
                </c:pt>
                <c:pt idx="2294">
                  <c:v>17.8033770577514</c:v>
                </c:pt>
                <c:pt idx="2295">
                  <c:v>11.0033171839796</c:v>
                </c:pt>
                <c:pt idx="2296">
                  <c:v>14.8785795388484</c:v>
                </c:pt>
                <c:pt idx="2297">
                  <c:v>12.030422711638</c:v>
                </c:pt>
                <c:pt idx="2298">
                  <c:v>29.8673009165753</c:v>
                </c:pt>
                <c:pt idx="2299">
                  <c:v>15.1741198928209</c:v>
                </c:pt>
                <c:pt idx="2300">
                  <c:v>13.7731199934779</c:v>
                </c:pt>
                <c:pt idx="2301">
                  <c:v>19.57838027377758</c:v>
                </c:pt>
                <c:pt idx="2302">
                  <c:v>18.7524352969806</c:v>
                </c:pt>
                <c:pt idx="2303">
                  <c:v>13.9117649673009</c:v>
                </c:pt>
                <c:pt idx="2304">
                  <c:v>4.44462915402256</c:v>
                </c:pt>
                <c:pt idx="2305">
                  <c:v>17.3859128558069</c:v>
                </c:pt>
                <c:pt idx="2306">
                  <c:v>9.856414145384546</c:v>
                </c:pt>
                <c:pt idx="2307">
                  <c:v>16.63863698943328</c:v>
                </c:pt>
                <c:pt idx="2308">
                  <c:v>19.8551694762999</c:v>
                </c:pt>
                <c:pt idx="2309">
                  <c:v>19.3697019227456</c:v>
                </c:pt>
                <c:pt idx="2310">
                  <c:v>17.7737634054295</c:v>
                </c:pt>
                <c:pt idx="2311">
                  <c:v>11.0189682988805</c:v>
                </c:pt>
                <c:pt idx="2312">
                  <c:v>9.09526707329179</c:v>
                </c:pt>
                <c:pt idx="2313">
                  <c:v>15.1218107267617</c:v>
                </c:pt>
                <c:pt idx="2314">
                  <c:v>11.9033784525082</c:v>
                </c:pt>
                <c:pt idx="2315">
                  <c:v>16.1504709254481</c:v>
                </c:pt>
                <c:pt idx="2316">
                  <c:v>12.0238552954739</c:v>
                </c:pt>
                <c:pt idx="2317">
                  <c:v>8.42036483535595</c:v>
                </c:pt>
                <c:pt idx="2318">
                  <c:v>17.0790523357981</c:v>
                </c:pt>
                <c:pt idx="2319">
                  <c:v>12.6827064656076</c:v>
                </c:pt>
                <c:pt idx="2320">
                  <c:v>16.704605325224</c:v>
                </c:pt>
                <c:pt idx="2321">
                  <c:v>12.3770359472601</c:v>
                </c:pt>
                <c:pt idx="2322">
                  <c:v>10.4580885202322</c:v>
                </c:pt>
                <c:pt idx="2323">
                  <c:v>14.0707535997945</c:v>
                </c:pt>
                <c:pt idx="2324">
                  <c:v>18.2759353164729</c:v>
                </c:pt>
                <c:pt idx="2325">
                  <c:v>19.40147715120411</c:v>
                </c:pt>
                <c:pt idx="2326">
                  <c:v>9.42273493418031</c:v>
                </c:pt>
                <c:pt idx="2327">
                  <c:v>14.8905953286489</c:v>
                </c:pt>
                <c:pt idx="2328">
                  <c:v>14.6299602065372</c:v>
                </c:pt>
                <c:pt idx="2329">
                  <c:v>25.2031965850361</c:v>
                </c:pt>
                <c:pt idx="2330">
                  <c:v>20.0984365246195</c:v>
                </c:pt>
                <c:pt idx="2331">
                  <c:v>16.7941170275652</c:v>
                </c:pt>
                <c:pt idx="2332">
                  <c:v>16.6237606115214</c:v>
                </c:pt>
                <c:pt idx="2333">
                  <c:v>20.8299409366142</c:v>
                </c:pt>
                <c:pt idx="2334">
                  <c:v>10.4343268236364</c:v>
                </c:pt>
                <c:pt idx="2335">
                  <c:v>9.03344962493128</c:v>
                </c:pt>
                <c:pt idx="2336">
                  <c:v>15.7458675732879</c:v>
                </c:pt>
                <c:pt idx="2337">
                  <c:v>17.4410657671811</c:v>
                </c:pt>
                <c:pt idx="2338">
                  <c:v>10.2137734826868</c:v>
                </c:pt>
                <c:pt idx="2339">
                  <c:v>19.1559884133904</c:v>
                </c:pt>
                <c:pt idx="2340">
                  <c:v>11.9115962151111</c:v>
                </c:pt>
                <c:pt idx="2341">
                  <c:v>12.9484492989969</c:v>
                </c:pt>
                <c:pt idx="2342">
                  <c:v>15.6272167887718</c:v>
                </c:pt>
                <c:pt idx="2343">
                  <c:v>14.9468748102771</c:v>
                </c:pt>
                <c:pt idx="2344">
                  <c:v>12.2670102333771</c:v>
                </c:pt>
                <c:pt idx="2345">
                  <c:v>11.3512809106191</c:v>
                </c:pt>
                <c:pt idx="2346">
                  <c:v>20.7076399048517</c:v>
                </c:pt>
                <c:pt idx="2347">
                  <c:v>16.142233706614</c:v>
                </c:pt>
                <c:pt idx="2348">
                  <c:v>18.8115399332398</c:v>
                </c:pt>
                <c:pt idx="2349">
                  <c:v>19.3873784261061</c:v>
                </c:pt>
                <c:pt idx="2350">
                  <c:v>10.3041913984066</c:v>
                </c:pt>
                <c:pt idx="2351">
                  <c:v>2.880190923718279</c:v>
                </c:pt>
                <c:pt idx="2352">
                  <c:v>7.71172771330908</c:v>
                </c:pt>
                <c:pt idx="2353">
                  <c:v>12.2183009593977</c:v>
                </c:pt>
                <c:pt idx="2354">
                  <c:v>13.9317441356586</c:v>
                </c:pt>
                <c:pt idx="2355">
                  <c:v>13.2246249861737</c:v>
                </c:pt>
                <c:pt idx="2356">
                  <c:v>19.1093900832876</c:v>
                </c:pt>
                <c:pt idx="2357">
                  <c:v>11.9931943212077</c:v>
                </c:pt>
                <c:pt idx="2358">
                  <c:v>12.3830956728696</c:v>
                </c:pt>
                <c:pt idx="2359">
                  <c:v>5.03835763851336</c:v>
                </c:pt>
                <c:pt idx="2360">
                  <c:v>19.08631770537718</c:v>
                </c:pt>
                <c:pt idx="2361">
                  <c:v>10.2483578997401</c:v>
                </c:pt>
                <c:pt idx="2362">
                  <c:v>14.3249709342911</c:v>
                </c:pt>
                <c:pt idx="2363">
                  <c:v>10.6212751047048</c:v>
                </c:pt>
                <c:pt idx="2364">
                  <c:v>23.6292838353767</c:v>
                </c:pt>
                <c:pt idx="2365">
                  <c:v>19.0507851251826</c:v>
                </c:pt>
                <c:pt idx="2366">
                  <c:v>11.2762156456233</c:v>
                </c:pt>
                <c:pt idx="2367">
                  <c:v>16.7633966145976</c:v>
                </c:pt>
                <c:pt idx="2368">
                  <c:v>24.013871298565</c:v>
                </c:pt>
                <c:pt idx="2369">
                  <c:v>18.9278319735188</c:v>
                </c:pt>
                <c:pt idx="2370">
                  <c:v>20.2510885179816</c:v>
                </c:pt>
                <c:pt idx="2371">
                  <c:v>13.8772977441491</c:v>
                </c:pt>
                <c:pt idx="2372">
                  <c:v>11.3630670552448</c:v>
                </c:pt>
                <c:pt idx="2373">
                  <c:v>16.91232050171488</c:v>
                </c:pt>
                <c:pt idx="2374">
                  <c:v>13.7935418784959</c:v>
                </c:pt>
                <c:pt idx="2375">
                  <c:v>22.5188585166297</c:v>
                </c:pt>
                <c:pt idx="2376">
                  <c:v>20.1140836488481</c:v>
                </c:pt>
                <c:pt idx="2377">
                  <c:v>11.7469658921179</c:v>
                </c:pt>
                <c:pt idx="2378">
                  <c:v>18.15796437535611</c:v>
                </c:pt>
                <c:pt idx="2379">
                  <c:v>15.4471035604525</c:v>
                </c:pt>
                <c:pt idx="2380">
                  <c:v>14.9427266871239</c:v>
                </c:pt>
                <c:pt idx="2381">
                  <c:v>10.8830029980963</c:v>
                </c:pt>
                <c:pt idx="2382">
                  <c:v>21.4489424124441</c:v>
                </c:pt>
                <c:pt idx="2383">
                  <c:v>11.815354360886</c:v>
                </c:pt>
                <c:pt idx="2384">
                  <c:v>6.26542267363732</c:v>
                </c:pt>
                <c:pt idx="2385">
                  <c:v>16.08721608074518</c:v>
                </c:pt>
                <c:pt idx="2386">
                  <c:v>12.7482781875003</c:v>
                </c:pt>
                <c:pt idx="2387">
                  <c:v>11.5079780728701</c:v>
                </c:pt>
                <c:pt idx="2388">
                  <c:v>22.56136263676228</c:v>
                </c:pt>
                <c:pt idx="2389">
                  <c:v>7.61429046365373</c:v>
                </c:pt>
                <c:pt idx="2390">
                  <c:v>7.011767576693789</c:v>
                </c:pt>
                <c:pt idx="2391">
                  <c:v>25.4648168023549</c:v>
                </c:pt>
                <c:pt idx="2392">
                  <c:v>11.4860256358898</c:v>
                </c:pt>
                <c:pt idx="2393">
                  <c:v>15.2579597488835</c:v>
                </c:pt>
                <c:pt idx="2394">
                  <c:v>13.8821861516474</c:v>
                </c:pt>
                <c:pt idx="2395">
                  <c:v>19.6083871390693</c:v>
                </c:pt>
                <c:pt idx="2396">
                  <c:v>21.0716514126274</c:v>
                </c:pt>
                <c:pt idx="2397">
                  <c:v>24.84373223597498</c:v>
                </c:pt>
                <c:pt idx="2398">
                  <c:v>19.8997123248049</c:v>
                </c:pt>
                <c:pt idx="2399">
                  <c:v>16.7529171074103</c:v>
                </c:pt>
                <c:pt idx="2400">
                  <c:v>15.3792277621959</c:v>
                </c:pt>
                <c:pt idx="2401">
                  <c:v>17.4102407368804</c:v>
                </c:pt>
                <c:pt idx="2402">
                  <c:v>10.0911172633339</c:v>
                </c:pt>
                <c:pt idx="2403">
                  <c:v>13.0381503381481</c:v>
                </c:pt>
                <c:pt idx="2404">
                  <c:v>19.2009469682682</c:v>
                </c:pt>
                <c:pt idx="2405">
                  <c:v>10.437928903079</c:v>
                </c:pt>
                <c:pt idx="2406">
                  <c:v>18.7414647705865</c:v>
                </c:pt>
                <c:pt idx="2407">
                  <c:v>14.1588801268432</c:v>
                </c:pt>
                <c:pt idx="2408">
                  <c:v>14.0382741589523</c:v>
                </c:pt>
                <c:pt idx="2409">
                  <c:v>18.3581829605124</c:v>
                </c:pt>
                <c:pt idx="2410">
                  <c:v>7.27478961165685</c:v>
                </c:pt>
                <c:pt idx="2411">
                  <c:v>12.3091771939392</c:v>
                </c:pt>
                <c:pt idx="2412">
                  <c:v>8.96577710890357</c:v>
                </c:pt>
                <c:pt idx="2413">
                  <c:v>7.9893078499542</c:v>
                </c:pt>
                <c:pt idx="2414">
                  <c:v>8.701997687123968</c:v>
                </c:pt>
                <c:pt idx="2415">
                  <c:v>14.3243769631634</c:v>
                </c:pt>
                <c:pt idx="2416">
                  <c:v>17.0322477912177</c:v>
                </c:pt>
                <c:pt idx="2417">
                  <c:v>15.1952879202346</c:v>
                </c:pt>
                <c:pt idx="2418">
                  <c:v>21.3358639907503</c:v>
                </c:pt>
                <c:pt idx="2419">
                  <c:v>12.291631101141</c:v>
                </c:pt>
                <c:pt idx="2420">
                  <c:v>17.17622069683719</c:v>
                </c:pt>
                <c:pt idx="2421">
                  <c:v>12.8034222643094</c:v>
                </c:pt>
                <c:pt idx="2422">
                  <c:v>18.7270769447823</c:v>
                </c:pt>
                <c:pt idx="2423">
                  <c:v>17.3900616802979</c:v>
                </c:pt>
                <c:pt idx="2424">
                  <c:v>17.4158523251841</c:v>
                </c:pt>
                <c:pt idx="2425">
                  <c:v>13.3278037369</c:v>
                </c:pt>
                <c:pt idx="2426">
                  <c:v>8.81400852062262</c:v>
                </c:pt>
                <c:pt idx="2427">
                  <c:v>14.6311621825847</c:v>
                </c:pt>
                <c:pt idx="2428">
                  <c:v>15.1988054394229</c:v>
                </c:pt>
                <c:pt idx="2429">
                  <c:v>15.0049011011954</c:v>
                </c:pt>
                <c:pt idx="2430">
                  <c:v>14.2342766490491</c:v>
                </c:pt>
                <c:pt idx="2431">
                  <c:v>16.96844827366828</c:v>
                </c:pt>
                <c:pt idx="2432">
                  <c:v>23.2689836134037</c:v>
                </c:pt>
                <c:pt idx="2433">
                  <c:v>9.26615724494098</c:v>
                </c:pt>
                <c:pt idx="2434">
                  <c:v>13.5003632356937</c:v>
                </c:pt>
                <c:pt idx="2435">
                  <c:v>22.95664921183778</c:v>
                </c:pt>
                <c:pt idx="2436">
                  <c:v>16.3330623822797</c:v>
                </c:pt>
                <c:pt idx="2437">
                  <c:v>14.4743517781327</c:v>
                </c:pt>
                <c:pt idx="2438">
                  <c:v>20.86660973762828</c:v>
                </c:pt>
                <c:pt idx="2439">
                  <c:v>15.5268035048903</c:v>
                </c:pt>
                <c:pt idx="2440">
                  <c:v>18.1507452678877</c:v>
                </c:pt>
                <c:pt idx="2441">
                  <c:v>14.1600197953759</c:v>
                </c:pt>
                <c:pt idx="2442">
                  <c:v>11.432803939358</c:v>
                </c:pt>
                <c:pt idx="2443">
                  <c:v>22.26317427433628</c:v>
                </c:pt>
                <c:pt idx="2444">
                  <c:v>5.28521238864012</c:v>
                </c:pt>
                <c:pt idx="2445">
                  <c:v>15.3654613436973</c:v>
                </c:pt>
                <c:pt idx="2446">
                  <c:v>16.6422366130935</c:v>
                </c:pt>
                <c:pt idx="2447">
                  <c:v>17.0784514796507</c:v>
                </c:pt>
                <c:pt idx="2448">
                  <c:v>14.177748242864</c:v>
                </c:pt>
                <c:pt idx="2449">
                  <c:v>12.5891713842458</c:v>
                </c:pt>
                <c:pt idx="2450">
                  <c:v>10.2289322625833</c:v>
                </c:pt>
                <c:pt idx="2451">
                  <c:v>4.065704743947848</c:v>
                </c:pt>
                <c:pt idx="2452">
                  <c:v>21.9440840210496</c:v>
                </c:pt>
                <c:pt idx="2453">
                  <c:v>15.5929061171117</c:v>
                </c:pt>
                <c:pt idx="2454">
                  <c:v>15.0636314082703</c:v>
                </c:pt>
                <c:pt idx="2455">
                  <c:v>19.67335055293499</c:v>
                </c:pt>
                <c:pt idx="2456">
                  <c:v>20.98359330853028</c:v>
                </c:pt>
                <c:pt idx="2457">
                  <c:v>18.6652551048244</c:v>
                </c:pt>
                <c:pt idx="2458">
                  <c:v>21.90866969292088</c:v>
                </c:pt>
                <c:pt idx="2459">
                  <c:v>8.915192949473471</c:v>
                </c:pt>
                <c:pt idx="2460">
                  <c:v>18.1852443601976</c:v>
                </c:pt>
                <c:pt idx="2461">
                  <c:v>18.0573635444598</c:v>
                </c:pt>
                <c:pt idx="2462">
                  <c:v>20.9716342716326</c:v>
                </c:pt>
                <c:pt idx="2463">
                  <c:v>19.8378126374477</c:v>
                </c:pt>
                <c:pt idx="2464">
                  <c:v>12.5902485685295</c:v>
                </c:pt>
                <c:pt idx="2465">
                  <c:v>19.743109186469</c:v>
                </c:pt>
                <c:pt idx="2466">
                  <c:v>17.35614244883219</c:v>
                </c:pt>
                <c:pt idx="2467">
                  <c:v>18.8829883888855</c:v>
                </c:pt>
                <c:pt idx="2468">
                  <c:v>16.8132160917928</c:v>
                </c:pt>
                <c:pt idx="2469">
                  <c:v>11.5339308554297</c:v>
                </c:pt>
                <c:pt idx="2470">
                  <c:v>16.0302989364252</c:v>
                </c:pt>
                <c:pt idx="2471">
                  <c:v>14.9412876053742</c:v>
                </c:pt>
                <c:pt idx="2472">
                  <c:v>14.3801228178485</c:v>
                </c:pt>
                <c:pt idx="2473">
                  <c:v>11.7545288706646</c:v>
                </c:pt>
                <c:pt idx="2474">
                  <c:v>17.49624276993988</c:v>
                </c:pt>
                <c:pt idx="2475">
                  <c:v>12.3743225419119</c:v>
                </c:pt>
                <c:pt idx="2476">
                  <c:v>19.9122877414367</c:v>
                </c:pt>
                <c:pt idx="2477">
                  <c:v>10.0789209742427</c:v>
                </c:pt>
                <c:pt idx="2478">
                  <c:v>17.7717588825761</c:v>
                </c:pt>
                <c:pt idx="2479">
                  <c:v>16.9540681612188</c:v>
                </c:pt>
                <c:pt idx="2480">
                  <c:v>14.5323170169755</c:v>
                </c:pt>
                <c:pt idx="2481">
                  <c:v>11.5671501548158</c:v>
                </c:pt>
                <c:pt idx="2482">
                  <c:v>6.705106172626078</c:v>
                </c:pt>
                <c:pt idx="2483">
                  <c:v>19.97133928119568</c:v>
                </c:pt>
                <c:pt idx="2484">
                  <c:v>11.5965496960122</c:v>
                </c:pt>
                <c:pt idx="2485">
                  <c:v>10.8697846428386</c:v>
                </c:pt>
                <c:pt idx="2486">
                  <c:v>22.5334790966493</c:v>
                </c:pt>
                <c:pt idx="2487">
                  <c:v>20.055074057763</c:v>
                </c:pt>
                <c:pt idx="2488">
                  <c:v>13.6094377094964</c:v>
                </c:pt>
                <c:pt idx="2489">
                  <c:v>16.1525456772898</c:v>
                </c:pt>
                <c:pt idx="2490">
                  <c:v>17.0349679396187</c:v>
                </c:pt>
                <c:pt idx="2491">
                  <c:v>9.529676423650598</c:v>
                </c:pt>
                <c:pt idx="2492">
                  <c:v>16.860762622699</c:v>
                </c:pt>
                <c:pt idx="2493">
                  <c:v>12.3689179084379</c:v>
                </c:pt>
                <c:pt idx="2494">
                  <c:v>14.0663569103362</c:v>
                </c:pt>
                <c:pt idx="2495">
                  <c:v>18.7956086772387</c:v>
                </c:pt>
                <c:pt idx="2496">
                  <c:v>17.0641372896625</c:v>
                </c:pt>
                <c:pt idx="2497">
                  <c:v>15.2105355085968</c:v>
                </c:pt>
                <c:pt idx="2498">
                  <c:v>20.995828565637</c:v>
                </c:pt>
                <c:pt idx="2499">
                  <c:v>15.0184894401679</c:v>
                </c:pt>
                <c:pt idx="2500">
                  <c:v>14.789261594763</c:v>
                </c:pt>
                <c:pt idx="2501">
                  <c:v>18.4088486530191</c:v>
                </c:pt>
                <c:pt idx="2502">
                  <c:v>18.0963587800269</c:v>
                </c:pt>
                <c:pt idx="2503">
                  <c:v>5.9204298858333</c:v>
                </c:pt>
                <c:pt idx="2504">
                  <c:v>16.9144894811829</c:v>
                </c:pt>
                <c:pt idx="2505">
                  <c:v>13.9354280905419</c:v>
                </c:pt>
                <c:pt idx="2506">
                  <c:v>20.2692569905108</c:v>
                </c:pt>
                <c:pt idx="2507">
                  <c:v>8.31573925471699</c:v>
                </c:pt>
                <c:pt idx="2508">
                  <c:v>20.2915505874508</c:v>
                </c:pt>
                <c:pt idx="2509">
                  <c:v>4.43297923123232</c:v>
                </c:pt>
                <c:pt idx="2510">
                  <c:v>12.1520886137805</c:v>
                </c:pt>
                <c:pt idx="2511">
                  <c:v>19.3360986498491</c:v>
                </c:pt>
                <c:pt idx="2512">
                  <c:v>13.9576499060809</c:v>
                </c:pt>
                <c:pt idx="2513">
                  <c:v>11.7359174233693</c:v>
                </c:pt>
                <c:pt idx="2514">
                  <c:v>11.7796473069221</c:v>
                </c:pt>
                <c:pt idx="2515">
                  <c:v>10.5085317370383</c:v>
                </c:pt>
                <c:pt idx="2516">
                  <c:v>24.3185335308587</c:v>
                </c:pt>
                <c:pt idx="2517">
                  <c:v>18.521838367104</c:v>
                </c:pt>
                <c:pt idx="2518">
                  <c:v>22.5629158639886</c:v>
                </c:pt>
                <c:pt idx="2519">
                  <c:v>10.2649308149035</c:v>
                </c:pt>
                <c:pt idx="2520">
                  <c:v>10.2980975332627</c:v>
                </c:pt>
                <c:pt idx="2521">
                  <c:v>18.9141354493031</c:v>
                </c:pt>
                <c:pt idx="2522">
                  <c:v>21.7172447886799</c:v>
                </c:pt>
                <c:pt idx="2523">
                  <c:v>11.8129639033977</c:v>
                </c:pt>
                <c:pt idx="2524">
                  <c:v>15.464600584717</c:v>
                </c:pt>
                <c:pt idx="2525">
                  <c:v>10.6764825108744</c:v>
                </c:pt>
                <c:pt idx="2526">
                  <c:v>12.7286771221343</c:v>
                </c:pt>
                <c:pt idx="2527">
                  <c:v>19.7185887287495</c:v>
                </c:pt>
                <c:pt idx="2528">
                  <c:v>16.6069489080609</c:v>
                </c:pt>
                <c:pt idx="2529">
                  <c:v>21.2339904888374</c:v>
                </c:pt>
                <c:pt idx="2530">
                  <c:v>18.1803520980042</c:v>
                </c:pt>
                <c:pt idx="2531">
                  <c:v>8.23215280667598</c:v>
                </c:pt>
                <c:pt idx="2532">
                  <c:v>11.7583118389269</c:v>
                </c:pt>
                <c:pt idx="2533">
                  <c:v>19.1330264833157</c:v>
                </c:pt>
                <c:pt idx="2534">
                  <c:v>17.8353037124493</c:v>
                </c:pt>
                <c:pt idx="2535">
                  <c:v>21.93263803260298</c:v>
                </c:pt>
                <c:pt idx="2536">
                  <c:v>16.0059729333971</c:v>
                </c:pt>
                <c:pt idx="2537">
                  <c:v>6.21982051564816</c:v>
                </c:pt>
                <c:pt idx="2538">
                  <c:v>9.48210638864658</c:v>
                </c:pt>
                <c:pt idx="2539">
                  <c:v>15.7537090584352</c:v>
                </c:pt>
                <c:pt idx="2540">
                  <c:v>19.92492279327019</c:v>
                </c:pt>
                <c:pt idx="2541">
                  <c:v>15.3138863513321</c:v>
                </c:pt>
                <c:pt idx="2542">
                  <c:v>15.5305778689448</c:v>
                </c:pt>
                <c:pt idx="2543">
                  <c:v>7.00051408976914</c:v>
                </c:pt>
                <c:pt idx="2544">
                  <c:v>16.2183163371007</c:v>
                </c:pt>
                <c:pt idx="2545">
                  <c:v>12.6390369298179</c:v>
                </c:pt>
                <c:pt idx="2546">
                  <c:v>21.28876424790068</c:v>
                </c:pt>
                <c:pt idx="2547">
                  <c:v>18.7325479056486</c:v>
                </c:pt>
                <c:pt idx="2548">
                  <c:v>21.9235750626845</c:v>
                </c:pt>
                <c:pt idx="2549">
                  <c:v>24.4474761573701</c:v>
                </c:pt>
                <c:pt idx="2550">
                  <c:v>10.4284530703126</c:v>
                </c:pt>
                <c:pt idx="2551">
                  <c:v>17.2773106570692</c:v>
                </c:pt>
                <c:pt idx="2552">
                  <c:v>16.4518904748148</c:v>
                </c:pt>
                <c:pt idx="2553">
                  <c:v>22.30513955546788</c:v>
                </c:pt>
                <c:pt idx="2554">
                  <c:v>14.1631762180293</c:v>
                </c:pt>
                <c:pt idx="2555">
                  <c:v>19.0299105708186</c:v>
                </c:pt>
                <c:pt idx="2556">
                  <c:v>11.5064904604279</c:v>
                </c:pt>
                <c:pt idx="2557">
                  <c:v>12.2769137653801</c:v>
                </c:pt>
                <c:pt idx="2558">
                  <c:v>16.4435570522739</c:v>
                </c:pt>
                <c:pt idx="2559">
                  <c:v>14.7487681312094</c:v>
                </c:pt>
                <c:pt idx="2560">
                  <c:v>12.4989168225635</c:v>
                </c:pt>
                <c:pt idx="2561">
                  <c:v>22.1274433440003</c:v>
                </c:pt>
                <c:pt idx="2562">
                  <c:v>19.9343779950623</c:v>
                </c:pt>
                <c:pt idx="2563">
                  <c:v>13.7750082778257</c:v>
                </c:pt>
                <c:pt idx="2564">
                  <c:v>21.7561662969186</c:v>
                </c:pt>
                <c:pt idx="2565">
                  <c:v>13.5150767873619</c:v>
                </c:pt>
                <c:pt idx="2566">
                  <c:v>29.2134804577773</c:v>
                </c:pt>
                <c:pt idx="2567">
                  <c:v>15.9095539793094</c:v>
                </c:pt>
                <c:pt idx="2568">
                  <c:v>10.3247740999122</c:v>
                </c:pt>
                <c:pt idx="2569">
                  <c:v>10.711830298903</c:v>
                </c:pt>
                <c:pt idx="2570">
                  <c:v>20.7616442938481</c:v>
                </c:pt>
                <c:pt idx="2571">
                  <c:v>17.46513102638779</c:v>
                </c:pt>
                <c:pt idx="2572">
                  <c:v>21.65740653036528</c:v>
                </c:pt>
                <c:pt idx="2573">
                  <c:v>13.2477711021639</c:v>
                </c:pt>
                <c:pt idx="2574">
                  <c:v>7.670190063396008</c:v>
                </c:pt>
                <c:pt idx="2575">
                  <c:v>21.1333283499055</c:v>
                </c:pt>
                <c:pt idx="2576">
                  <c:v>23.9819930864465</c:v>
                </c:pt>
                <c:pt idx="2577">
                  <c:v>12.253530899577</c:v>
                </c:pt>
                <c:pt idx="2578">
                  <c:v>9.96337227774821</c:v>
                </c:pt>
                <c:pt idx="2579">
                  <c:v>9.13087953740998</c:v>
                </c:pt>
                <c:pt idx="2580">
                  <c:v>9.65292091614985</c:v>
                </c:pt>
                <c:pt idx="2581">
                  <c:v>10.7030100884909</c:v>
                </c:pt>
                <c:pt idx="2582">
                  <c:v>20.2126193204893</c:v>
                </c:pt>
                <c:pt idx="2583">
                  <c:v>16.8000917668937</c:v>
                </c:pt>
                <c:pt idx="2584">
                  <c:v>14.7321775180122</c:v>
                </c:pt>
                <c:pt idx="2585">
                  <c:v>17.09329437596628</c:v>
                </c:pt>
                <c:pt idx="2586">
                  <c:v>7.37549679104418</c:v>
                </c:pt>
                <c:pt idx="2587">
                  <c:v>16.24214162626918</c:v>
                </c:pt>
                <c:pt idx="2588">
                  <c:v>21.0100958773988</c:v>
                </c:pt>
                <c:pt idx="2589">
                  <c:v>8.075173719115568</c:v>
                </c:pt>
                <c:pt idx="2590">
                  <c:v>19.54864503843168</c:v>
                </c:pt>
                <c:pt idx="2591">
                  <c:v>14.7438670749598</c:v>
                </c:pt>
                <c:pt idx="2592">
                  <c:v>12.5852569699348</c:v>
                </c:pt>
                <c:pt idx="2593">
                  <c:v>9.35265951884679</c:v>
                </c:pt>
                <c:pt idx="2594">
                  <c:v>6.47066382703881</c:v>
                </c:pt>
                <c:pt idx="2595">
                  <c:v>6.70366807207541</c:v>
                </c:pt>
                <c:pt idx="2596">
                  <c:v>14.9290702334355</c:v>
                </c:pt>
                <c:pt idx="2597">
                  <c:v>14.4425328694982</c:v>
                </c:pt>
                <c:pt idx="2598">
                  <c:v>23.45002554876568</c:v>
                </c:pt>
                <c:pt idx="2599">
                  <c:v>14.9379365413392</c:v>
                </c:pt>
                <c:pt idx="2600">
                  <c:v>20.86624738641479</c:v>
                </c:pt>
                <c:pt idx="2601">
                  <c:v>15.1564036591043</c:v>
                </c:pt>
                <c:pt idx="2602">
                  <c:v>8.80677195212666</c:v>
                </c:pt>
                <c:pt idx="2603">
                  <c:v>19.889927577468</c:v>
                </c:pt>
                <c:pt idx="2604">
                  <c:v>26.1503189392254</c:v>
                </c:pt>
                <c:pt idx="2605">
                  <c:v>19.2753131233867</c:v>
                </c:pt>
                <c:pt idx="2606">
                  <c:v>17.8228360914984</c:v>
                </c:pt>
                <c:pt idx="2607">
                  <c:v>16.04161968197188</c:v>
                </c:pt>
                <c:pt idx="2608">
                  <c:v>9.181828467819637</c:v>
                </c:pt>
                <c:pt idx="2609">
                  <c:v>15.9743498954531</c:v>
                </c:pt>
                <c:pt idx="2610">
                  <c:v>6.37876811848932</c:v>
                </c:pt>
                <c:pt idx="2611">
                  <c:v>11.3776330403755</c:v>
                </c:pt>
                <c:pt idx="2612">
                  <c:v>13.2969075557587</c:v>
                </c:pt>
                <c:pt idx="2613">
                  <c:v>17.9782787789214</c:v>
                </c:pt>
                <c:pt idx="2614">
                  <c:v>16.87283503160119</c:v>
                </c:pt>
                <c:pt idx="2615">
                  <c:v>16.0845952143944</c:v>
                </c:pt>
                <c:pt idx="2616">
                  <c:v>19.7441655481296</c:v>
                </c:pt>
                <c:pt idx="2617">
                  <c:v>10.9485630438637</c:v>
                </c:pt>
                <c:pt idx="2618">
                  <c:v>11.305938758453</c:v>
                </c:pt>
                <c:pt idx="2619">
                  <c:v>22.8365820036933</c:v>
                </c:pt>
                <c:pt idx="2620">
                  <c:v>16.0292666480561</c:v>
                </c:pt>
                <c:pt idx="2621">
                  <c:v>2.63359368451521</c:v>
                </c:pt>
                <c:pt idx="2622">
                  <c:v>11.7698867714569</c:v>
                </c:pt>
                <c:pt idx="2623">
                  <c:v>14.2736023811338</c:v>
                </c:pt>
                <c:pt idx="2624">
                  <c:v>11.5303800487894</c:v>
                </c:pt>
                <c:pt idx="2625">
                  <c:v>5.9866327091648</c:v>
                </c:pt>
                <c:pt idx="2626">
                  <c:v>14.3639369423772</c:v>
                </c:pt>
                <c:pt idx="2627">
                  <c:v>16.9370474547676</c:v>
                </c:pt>
                <c:pt idx="2628">
                  <c:v>17.6203824696633</c:v>
                </c:pt>
                <c:pt idx="2629">
                  <c:v>13.2318212103078</c:v>
                </c:pt>
                <c:pt idx="2630">
                  <c:v>13.4999002051459</c:v>
                </c:pt>
                <c:pt idx="2631">
                  <c:v>7.7166793053109</c:v>
                </c:pt>
                <c:pt idx="2632">
                  <c:v>18.2964951716197</c:v>
                </c:pt>
                <c:pt idx="2633">
                  <c:v>10.4346066859234</c:v>
                </c:pt>
                <c:pt idx="2634">
                  <c:v>15.2592422036261</c:v>
                </c:pt>
                <c:pt idx="2635">
                  <c:v>15.7229361395248</c:v>
                </c:pt>
                <c:pt idx="2636">
                  <c:v>13.1343712835614</c:v>
                </c:pt>
                <c:pt idx="2637">
                  <c:v>7.304191769526968</c:v>
                </c:pt>
                <c:pt idx="2638">
                  <c:v>12.8115090985317</c:v>
                </c:pt>
                <c:pt idx="2639">
                  <c:v>18.9677561145541</c:v>
                </c:pt>
                <c:pt idx="2640">
                  <c:v>4.96898012863268</c:v>
                </c:pt>
                <c:pt idx="2641">
                  <c:v>10.3792559742774</c:v>
                </c:pt>
                <c:pt idx="2642">
                  <c:v>11.9927542063158</c:v>
                </c:pt>
                <c:pt idx="2643">
                  <c:v>16.8320132260102</c:v>
                </c:pt>
                <c:pt idx="2644">
                  <c:v>17.84302910256918</c:v>
                </c:pt>
                <c:pt idx="2645">
                  <c:v>23.36769723954368</c:v>
                </c:pt>
                <c:pt idx="2646">
                  <c:v>18.8961147181058</c:v>
                </c:pt>
                <c:pt idx="2647">
                  <c:v>9.758054063560848</c:v>
                </c:pt>
                <c:pt idx="2648">
                  <c:v>15.8697825509456</c:v>
                </c:pt>
                <c:pt idx="2649">
                  <c:v>19.3927371100803</c:v>
                </c:pt>
                <c:pt idx="2650">
                  <c:v>17.27537698292058</c:v>
                </c:pt>
                <c:pt idx="2651">
                  <c:v>24.1386050729277</c:v>
                </c:pt>
                <c:pt idx="2652">
                  <c:v>24.52706057177729</c:v>
                </c:pt>
                <c:pt idx="2653">
                  <c:v>15.0573784181496</c:v>
                </c:pt>
                <c:pt idx="2654">
                  <c:v>15.4126313376837</c:v>
                </c:pt>
                <c:pt idx="2655">
                  <c:v>7.94436912408577</c:v>
                </c:pt>
                <c:pt idx="2656">
                  <c:v>8.713237716597818</c:v>
                </c:pt>
                <c:pt idx="2657">
                  <c:v>15.2006168808385</c:v>
                </c:pt>
                <c:pt idx="2658">
                  <c:v>10.3192540019641</c:v>
                </c:pt>
                <c:pt idx="2659">
                  <c:v>13.724508069878</c:v>
                </c:pt>
                <c:pt idx="2660">
                  <c:v>12.6695537027541</c:v>
                </c:pt>
                <c:pt idx="2661">
                  <c:v>14.8498076418426</c:v>
                </c:pt>
                <c:pt idx="2662">
                  <c:v>19.94015489577728</c:v>
                </c:pt>
                <c:pt idx="2663">
                  <c:v>16.0338939737404</c:v>
                </c:pt>
                <c:pt idx="2664">
                  <c:v>17.3881213350593</c:v>
                </c:pt>
                <c:pt idx="2665">
                  <c:v>24.3780693545976</c:v>
                </c:pt>
                <c:pt idx="2666">
                  <c:v>7.875620217239089</c:v>
                </c:pt>
                <c:pt idx="2667">
                  <c:v>13.0595200926471</c:v>
                </c:pt>
                <c:pt idx="2668">
                  <c:v>21.46862444118718</c:v>
                </c:pt>
                <c:pt idx="2669">
                  <c:v>13.0280972389183</c:v>
                </c:pt>
                <c:pt idx="2670">
                  <c:v>6.678940048050798</c:v>
                </c:pt>
                <c:pt idx="2671">
                  <c:v>11.8088046705962</c:v>
                </c:pt>
                <c:pt idx="2672">
                  <c:v>20.8328110248383</c:v>
                </c:pt>
                <c:pt idx="2673">
                  <c:v>8.011703680241407</c:v>
                </c:pt>
                <c:pt idx="2674">
                  <c:v>16.3902545046096</c:v>
                </c:pt>
                <c:pt idx="2675">
                  <c:v>19.00162287707758</c:v>
                </c:pt>
                <c:pt idx="2676">
                  <c:v>17.0314097251221</c:v>
                </c:pt>
                <c:pt idx="2677">
                  <c:v>10.9357948409528</c:v>
                </c:pt>
                <c:pt idx="2678">
                  <c:v>17.8938374588378</c:v>
                </c:pt>
                <c:pt idx="2679">
                  <c:v>17.5392709246019</c:v>
                </c:pt>
                <c:pt idx="2680">
                  <c:v>12.4317064694719</c:v>
                </c:pt>
                <c:pt idx="2681">
                  <c:v>20.2169739749012</c:v>
                </c:pt>
                <c:pt idx="2682">
                  <c:v>8.160370705440648</c:v>
                </c:pt>
                <c:pt idx="2683">
                  <c:v>11.0722551505047</c:v>
                </c:pt>
                <c:pt idx="2684">
                  <c:v>15.8445577476072</c:v>
                </c:pt>
                <c:pt idx="2685">
                  <c:v>19.011108572973</c:v>
                </c:pt>
                <c:pt idx="2686">
                  <c:v>20.888283484883</c:v>
                </c:pt>
                <c:pt idx="2687">
                  <c:v>15.5564527775928</c:v>
                </c:pt>
                <c:pt idx="2688">
                  <c:v>13.2667111939184</c:v>
                </c:pt>
                <c:pt idx="2689">
                  <c:v>17.2078911802917</c:v>
                </c:pt>
                <c:pt idx="2690">
                  <c:v>11.8319908379142</c:v>
                </c:pt>
                <c:pt idx="2691">
                  <c:v>15.3117880979354</c:v>
                </c:pt>
                <c:pt idx="2692">
                  <c:v>23.9911259672383</c:v>
                </c:pt>
                <c:pt idx="2693">
                  <c:v>13.9502394531806</c:v>
                </c:pt>
                <c:pt idx="2694">
                  <c:v>11.8778459429784</c:v>
                </c:pt>
                <c:pt idx="2695">
                  <c:v>18.4935314540218</c:v>
                </c:pt>
                <c:pt idx="2696">
                  <c:v>14.0870716193839</c:v>
                </c:pt>
                <c:pt idx="2697">
                  <c:v>23.60784898304</c:v>
                </c:pt>
                <c:pt idx="2698">
                  <c:v>16.8816832856803</c:v>
                </c:pt>
                <c:pt idx="2699">
                  <c:v>21.4626037544972</c:v>
                </c:pt>
                <c:pt idx="2700">
                  <c:v>20.47014965371228</c:v>
                </c:pt>
                <c:pt idx="2701">
                  <c:v>21.1206063562951</c:v>
                </c:pt>
                <c:pt idx="2702">
                  <c:v>16.3925534586505</c:v>
                </c:pt>
                <c:pt idx="2703">
                  <c:v>16.07644389449</c:v>
                </c:pt>
                <c:pt idx="2704">
                  <c:v>17.6204982027296</c:v>
                </c:pt>
                <c:pt idx="2705">
                  <c:v>16.41654110212388</c:v>
                </c:pt>
                <c:pt idx="2706">
                  <c:v>9.87550692628773</c:v>
                </c:pt>
                <c:pt idx="2707">
                  <c:v>13.3498295844542</c:v>
                </c:pt>
                <c:pt idx="2708">
                  <c:v>15.4578844519876</c:v>
                </c:pt>
                <c:pt idx="2709">
                  <c:v>19.9039136607254</c:v>
                </c:pt>
                <c:pt idx="2710">
                  <c:v>25.523159072136</c:v>
                </c:pt>
                <c:pt idx="2711">
                  <c:v>19.47051227492738</c:v>
                </c:pt>
                <c:pt idx="2712">
                  <c:v>12.8891680336812</c:v>
                </c:pt>
                <c:pt idx="2713">
                  <c:v>14.841075195795</c:v>
                </c:pt>
                <c:pt idx="2714">
                  <c:v>7.5368529687096</c:v>
                </c:pt>
                <c:pt idx="2715">
                  <c:v>21.68964229538778</c:v>
                </c:pt>
                <c:pt idx="2716">
                  <c:v>22.662234341052</c:v>
                </c:pt>
                <c:pt idx="2717">
                  <c:v>21.3514242653571</c:v>
                </c:pt>
                <c:pt idx="2718">
                  <c:v>17.412341485249</c:v>
                </c:pt>
                <c:pt idx="2719">
                  <c:v>11.9990760310353</c:v>
                </c:pt>
                <c:pt idx="2720">
                  <c:v>6.74022368601669</c:v>
                </c:pt>
                <c:pt idx="2721">
                  <c:v>21.7546476164726</c:v>
                </c:pt>
                <c:pt idx="2722">
                  <c:v>13.7465035467039</c:v>
                </c:pt>
                <c:pt idx="2723">
                  <c:v>11.9150820407929</c:v>
                </c:pt>
                <c:pt idx="2724">
                  <c:v>20.7449612580891</c:v>
                </c:pt>
                <c:pt idx="2725">
                  <c:v>15.0947065509593</c:v>
                </c:pt>
                <c:pt idx="2726">
                  <c:v>17.5136415923797</c:v>
                </c:pt>
                <c:pt idx="2727">
                  <c:v>18.6504804087617</c:v>
                </c:pt>
                <c:pt idx="2728">
                  <c:v>10.050233585891</c:v>
                </c:pt>
                <c:pt idx="2729">
                  <c:v>11.0061744349971</c:v>
                </c:pt>
                <c:pt idx="2730">
                  <c:v>7.834853367235878</c:v>
                </c:pt>
                <c:pt idx="2731">
                  <c:v>16.56506929274788</c:v>
                </c:pt>
                <c:pt idx="2732">
                  <c:v>14.7213250759579</c:v>
                </c:pt>
                <c:pt idx="2733">
                  <c:v>10.5286495341155</c:v>
                </c:pt>
                <c:pt idx="2734">
                  <c:v>17.1469749112911</c:v>
                </c:pt>
                <c:pt idx="2735">
                  <c:v>17.32207953314018</c:v>
                </c:pt>
                <c:pt idx="2736">
                  <c:v>16.3868759348522</c:v>
                </c:pt>
                <c:pt idx="2737">
                  <c:v>13.1710159000065</c:v>
                </c:pt>
                <c:pt idx="2738">
                  <c:v>19.4363835290617</c:v>
                </c:pt>
                <c:pt idx="2739">
                  <c:v>14.4902861474862</c:v>
                </c:pt>
                <c:pt idx="2740">
                  <c:v>17.22629225418938</c:v>
                </c:pt>
                <c:pt idx="2741">
                  <c:v>24.3370319058184</c:v>
                </c:pt>
                <c:pt idx="2742">
                  <c:v>16.59972534272</c:v>
                </c:pt>
                <c:pt idx="2743">
                  <c:v>9.47815534214504</c:v>
                </c:pt>
                <c:pt idx="2744">
                  <c:v>6.652137008266168</c:v>
                </c:pt>
                <c:pt idx="2745">
                  <c:v>11.9107168648978</c:v>
                </c:pt>
                <c:pt idx="2746">
                  <c:v>19.1388245221751</c:v>
                </c:pt>
                <c:pt idx="2747">
                  <c:v>14.1919626028213</c:v>
                </c:pt>
                <c:pt idx="2748">
                  <c:v>18.153828359786</c:v>
                </c:pt>
                <c:pt idx="2749">
                  <c:v>23.63080080300981</c:v>
                </c:pt>
                <c:pt idx="2750">
                  <c:v>14.0773470630652</c:v>
                </c:pt>
                <c:pt idx="2751">
                  <c:v>20.71609997904759</c:v>
                </c:pt>
                <c:pt idx="2752">
                  <c:v>12.6174041789099</c:v>
                </c:pt>
                <c:pt idx="2753">
                  <c:v>16.673463841654</c:v>
                </c:pt>
                <c:pt idx="2754">
                  <c:v>17.5314165392977</c:v>
                </c:pt>
                <c:pt idx="2755">
                  <c:v>13.959915798533</c:v>
                </c:pt>
                <c:pt idx="2756">
                  <c:v>17.1195535610611</c:v>
                </c:pt>
                <c:pt idx="2757">
                  <c:v>11.2562073311889</c:v>
                </c:pt>
                <c:pt idx="2758">
                  <c:v>6.258992833826778</c:v>
                </c:pt>
                <c:pt idx="2759">
                  <c:v>12.0914668612283</c:v>
                </c:pt>
                <c:pt idx="2760">
                  <c:v>9.428841170629058</c:v>
                </c:pt>
                <c:pt idx="2761">
                  <c:v>6.29705069716376</c:v>
                </c:pt>
                <c:pt idx="2762">
                  <c:v>10.5942859512251</c:v>
                </c:pt>
                <c:pt idx="2763">
                  <c:v>11.4019511708043</c:v>
                </c:pt>
                <c:pt idx="2764">
                  <c:v>11.964432398902</c:v>
                </c:pt>
                <c:pt idx="2765">
                  <c:v>14.5381912984231</c:v>
                </c:pt>
                <c:pt idx="2766">
                  <c:v>10.4601691745268</c:v>
                </c:pt>
                <c:pt idx="2767">
                  <c:v>15.3780491995418</c:v>
                </c:pt>
                <c:pt idx="2768">
                  <c:v>12.3879120457256</c:v>
                </c:pt>
                <c:pt idx="2769">
                  <c:v>16.1561677156402</c:v>
                </c:pt>
                <c:pt idx="2770">
                  <c:v>18.9097778500798</c:v>
                </c:pt>
                <c:pt idx="2771">
                  <c:v>10.5985516062085</c:v>
                </c:pt>
                <c:pt idx="2772">
                  <c:v>12.6623756864581</c:v>
                </c:pt>
                <c:pt idx="2773">
                  <c:v>14.3708639884402</c:v>
                </c:pt>
                <c:pt idx="2774">
                  <c:v>21.6293524301163</c:v>
                </c:pt>
                <c:pt idx="2775">
                  <c:v>16.0697853675999</c:v>
                </c:pt>
                <c:pt idx="2776">
                  <c:v>13.0125545978945</c:v>
                </c:pt>
                <c:pt idx="2777">
                  <c:v>14.5699688523828</c:v>
                </c:pt>
                <c:pt idx="2778">
                  <c:v>18.5200350396921</c:v>
                </c:pt>
                <c:pt idx="2779">
                  <c:v>14.2635579191673</c:v>
                </c:pt>
                <c:pt idx="2780">
                  <c:v>17.2999656500665</c:v>
                </c:pt>
                <c:pt idx="2781">
                  <c:v>15.5712997554007</c:v>
                </c:pt>
                <c:pt idx="2782">
                  <c:v>23.9284374673958</c:v>
                </c:pt>
                <c:pt idx="2783">
                  <c:v>17.8196626597538</c:v>
                </c:pt>
                <c:pt idx="2784">
                  <c:v>15.1849265229467</c:v>
                </c:pt>
                <c:pt idx="2785">
                  <c:v>18.285573196506</c:v>
                </c:pt>
                <c:pt idx="2786">
                  <c:v>11.14307190345</c:v>
                </c:pt>
                <c:pt idx="2787">
                  <c:v>14.5932901798682</c:v>
                </c:pt>
                <c:pt idx="2788">
                  <c:v>8.70744920176893</c:v>
                </c:pt>
                <c:pt idx="2789">
                  <c:v>11.6703898376715</c:v>
                </c:pt>
                <c:pt idx="2790">
                  <c:v>11.6887833561841</c:v>
                </c:pt>
                <c:pt idx="2791">
                  <c:v>18.41595207298059</c:v>
                </c:pt>
                <c:pt idx="2792">
                  <c:v>18.03289373856679</c:v>
                </c:pt>
                <c:pt idx="2793">
                  <c:v>16.6301569381969</c:v>
                </c:pt>
                <c:pt idx="2794">
                  <c:v>8.02666359890449</c:v>
                </c:pt>
                <c:pt idx="2795">
                  <c:v>4.40260230973093</c:v>
                </c:pt>
                <c:pt idx="2796">
                  <c:v>22.0493694099376</c:v>
                </c:pt>
                <c:pt idx="2797">
                  <c:v>22.0050813659602</c:v>
                </c:pt>
                <c:pt idx="2798">
                  <c:v>14.8118598404966</c:v>
                </c:pt>
                <c:pt idx="2799">
                  <c:v>20.7266072194823</c:v>
                </c:pt>
                <c:pt idx="2800">
                  <c:v>11.3012078291109</c:v>
                </c:pt>
                <c:pt idx="2801">
                  <c:v>14.0864046730614</c:v>
                </c:pt>
                <c:pt idx="2802">
                  <c:v>17.2438585639753</c:v>
                </c:pt>
                <c:pt idx="2803">
                  <c:v>16.76512951890298</c:v>
                </c:pt>
                <c:pt idx="2804">
                  <c:v>19.0523685787949</c:v>
                </c:pt>
                <c:pt idx="2805">
                  <c:v>18.1772418506921</c:v>
                </c:pt>
                <c:pt idx="2806">
                  <c:v>15.7080378251593</c:v>
                </c:pt>
                <c:pt idx="2807">
                  <c:v>16.4376116765256</c:v>
                </c:pt>
                <c:pt idx="2808">
                  <c:v>17.1996852362556</c:v>
                </c:pt>
                <c:pt idx="2809">
                  <c:v>17.7577784707764</c:v>
                </c:pt>
                <c:pt idx="2810">
                  <c:v>13.2720706735988</c:v>
                </c:pt>
                <c:pt idx="2811">
                  <c:v>13.6967961586243</c:v>
                </c:pt>
                <c:pt idx="2812">
                  <c:v>20.40061818211669</c:v>
                </c:pt>
                <c:pt idx="2813">
                  <c:v>23.4346399173096</c:v>
                </c:pt>
                <c:pt idx="2814">
                  <c:v>14.8759217332511</c:v>
                </c:pt>
                <c:pt idx="2815">
                  <c:v>20.9100338094445</c:v>
                </c:pt>
                <c:pt idx="2816">
                  <c:v>12.4613697414001</c:v>
                </c:pt>
                <c:pt idx="2817">
                  <c:v>15.5169744496834</c:v>
                </c:pt>
                <c:pt idx="2818">
                  <c:v>13.8791333115626</c:v>
                </c:pt>
                <c:pt idx="2819">
                  <c:v>13.3114513799795</c:v>
                </c:pt>
                <c:pt idx="2820">
                  <c:v>17.006122183539</c:v>
                </c:pt>
                <c:pt idx="2821">
                  <c:v>11.2043704508575</c:v>
                </c:pt>
                <c:pt idx="2822">
                  <c:v>10.5817160887992</c:v>
                </c:pt>
                <c:pt idx="2823">
                  <c:v>19.3903561533943</c:v>
                </c:pt>
                <c:pt idx="2824">
                  <c:v>13.6082904074879</c:v>
                </c:pt>
                <c:pt idx="2825">
                  <c:v>14.2159429178996</c:v>
                </c:pt>
                <c:pt idx="2826">
                  <c:v>15.8003917904727</c:v>
                </c:pt>
                <c:pt idx="2827">
                  <c:v>11.5293709365682</c:v>
                </c:pt>
                <c:pt idx="2828">
                  <c:v>14.8542425622678</c:v>
                </c:pt>
                <c:pt idx="2829">
                  <c:v>18.10670230296828</c:v>
                </c:pt>
                <c:pt idx="2830">
                  <c:v>11.2889511221985</c:v>
                </c:pt>
                <c:pt idx="2831">
                  <c:v>17.53151387800609</c:v>
                </c:pt>
                <c:pt idx="2832">
                  <c:v>26.49871682351918</c:v>
                </c:pt>
                <c:pt idx="2833">
                  <c:v>11.3621508531056</c:v>
                </c:pt>
                <c:pt idx="2834">
                  <c:v>13.4736769517691</c:v>
                </c:pt>
                <c:pt idx="2835">
                  <c:v>18.5904787188463</c:v>
                </c:pt>
                <c:pt idx="2836">
                  <c:v>12.1750585308272</c:v>
                </c:pt>
                <c:pt idx="2837">
                  <c:v>9.861300683592836</c:v>
                </c:pt>
                <c:pt idx="2838">
                  <c:v>23.0547612911341</c:v>
                </c:pt>
                <c:pt idx="2839">
                  <c:v>16.87493278413289</c:v>
                </c:pt>
                <c:pt idx="2840">
                  <c:v>16.5901774992324</c:v>
                </c:pt>
                <c:pt idx="2841">
                  <c:v>14.5670896231615</c:v>
                </c:pt>
                <c:pt idx="2842">
                  <c:v>10.8474869046705</c:v>
                </c:pt>
                <c:pt idx="2843">
                  <c:v>12.9941998988828</c:v>
                </c:pt>
                <c:pt idx="2844">
                  <c:v>12.8274924499141</c:v>
                </c:pt>
                <c:pt idx="2845">
                  <c:v>18.4737533182768</c:v>
                </c:pt>
                <c:pt idx="2846">
                  <c:v>9.50253863559399</c:v>
                </c:pt>
                <c:pt idx="2847">
                  <c:v>25.27893649172508</c:v>
                </c:pt>
                <c:pt idx="2848">
                  <c:v>19.90040489431168</c:v>
                </c:pt>
                <c:pt idx="2849">
                  <c:v>12.2909829321197</c:v>
                </c:pt>
                <c:pt idx="2850">
                  <c:v>20.8360375965585</c:v>
                </c:pt>
                <c:pt idx="2851">
                  <c:v>12.0078677964002</c:v>
                </c:pt>
                <c:pt idx="2852">
                  <c:v>9.36678593257598</c:v>
                </c:pt>
                <c:pt idx="2853">
                  <c:v>20.40393907352078</c:v>
                </c:pt>
                <c:pt idx="2854">
                  <c:v>7.057683821628958</c:v>
                </c:pt>
                <c:pt idx="2855">
                  <c:v>12.8631091933972</c:v>
                </c:pt>
                <c:pt idx="2856">
                  <c:v>15.6835136153635</c:v>
                </c:pt>
                <c:pt idx="2857">
                  <c:v>10.5909426742072</c:v>
                </c:pt>
                <c:pt idx="2858">
                  <c:v>22.2160327819578</c:v>
                </c:pt>
                <c:pt idx="2859">
                  <c:v>16.2717000134013</c:v>
                </c:pt>
                <c:pt idx="2860">
                  <c:v>13.3060613467092</c:v>
                </c:pt>
                <c:pt idx="2861">
                  <c:v>20.1652701147464</c:v>
                </c:pt>
                <c:pt idx="2862">
                  <c:v>21.52379099532108</c:v>
                </c:pt>
                <c:pt idx="2863">
                  <c:v>17.6781366402808</c:v>
                </c:pt>
                <c:pt idx="2864">
                  <c:v>20.3665904513928</c:v>
                </c:pt>
                <c:pt idx="2865">
                  <c:v>14.4219173224895</c:v>
                </c:pt>
                <c:pt idx="2866">
                  <c:v>20.47595257855728</c:v>
                </c:pt>
                <c:pt idx="2867">
                  <c:v>6.865844093956579</c:v>
                </c:pt>
                <c:pt idx="2868">
                  <c:v>18.1104400585209</c:v>
                </c:pt>
                <c:pt idx="2869">
                  <c:v>14.8734097261022</c:v>
                </c:pt>
                <c:pt idx="2870">
                  <c:v>10.9646451951252</c:v>
                </c:pt>
                <c:pt idx="2871">
                  <c:v>13.1969159362307</c:v>
                </c:pt>
                <c:pt idx="2872">
                  <c:v>8.25920949164838</c:v>
                </c:pt>
                <c:pt idx="2873">
                  <c:v>18.5261822528417</c:v>
                </c:pt>
                <c:pt idx="2874">
                  <c:v>16.2529704249918</c:v>
                </c:pt>
                <c:pt idx="2875">
                  <c:v>8.764911378431865</c:v>
                </c:pt>
                <c:pt idx="2876">
                  <c:v>18.7015093848846</c:v>
                </c:pt>
                <c:pt idx="2877">
                  <c:v>9.570112520996558</c:v>
                </c:pt>
                <c:pt idx="2878">
                  <c:v>10.7646400135165</c:v>
                </c:pt>
                <c:pt idx="2879">
                  <c:v>14.3784606047057</c:v>
                </c:pt>
                <c:pt idx="2880">
                  <c:v>21.44847961514168</c:v>
                </c:pt>
                <c:pt idx="2881">
                  <c:v>22.2849415520823</c:v>
                </c:pt>
                <c:pt idx="2882">
                  <c:v>6.98002981355316</c:v>
                </c:pt>
                <c:pt idx="2883">
                  <c:v>23.7828849824807</c:v>
                </c:pt>
                <c:pt idx="2884">
                  <c:v>23.2452653184315</c:v>
                </c:pt>
                <c:pt idx="2885">
                  <c:v>10.7591476718991</c:v>
                </c:pt>
                <c:pt idx="2886">
                  <c:v>16.69554327509188</c:v>
                </c:pt>
                <c:pt idx="2887">
                  <c:v>16.2344551538357</c:v>
                </c:pt>
                <c:pt idx="2888">
                  <c:v>11.5080401580743</c:v>
                </c:pt>
                <c:pt idx="2889">
                  <c:v>7.44824611408443</c:v>
                </c:pt>
                <c:pt idx="2890">
                  <c:v>14.6757716525389</c:v>
                </c:pt>
                <c:pt idx="2891">
                  <c:v>12.3252444973988</c:v>
                </c:pt>
                <c:pt idx="2892">
                  <c:v>4.83445099973717</c:v>
                </c:pt>
                <c:pt idx="2893">
                  <c:v>14.3007646435006</c:v>
                </c:pt>
                <c:pt idx="2894">
                  <c:v>22.5508791131057</c:v>
                </c:pt>
                <c:pt idx="2895">
                  <c:v>11.5853937737448</c:v>
                </c:pt>
                <c:pt idx="2896">
                  <c:v>14.977638460559</c:v>
                </c:pt>
                <c:pt idx="2897">
                  <c:v>16.3492667303489</c:v>
                </c:pt>
                <c:pt idx="2898">
                  <c:v>20.5714186695106</c:v>
                </c:pt>
                <c:pt idx="2899">
                  <c:v>12.3683789098277</c:v>
                </c:pt>
                <c:pt idx="2900">
                  <c:v>14.6520115529889</c:v>
                </c:pt>
                <c:pt idx="2901">
                  <c:v>25.0753835015084</c:v>
                </c:pt>
                <c:pt idx="2902">
                  <c:v>18.252295655324</c:v>
                </c:pt>
                <c:pt idx="2903">
                  <c:v>19.3266401812288</c:v>
                </c:pt>
                <c:pt idx="2904">
                  <c:v>11.9694048478027</c:v>
                </c:pt>
                <c:pt idx="2905">
                  <c:v>11.2066367165517</c:v>
                </c:pt>
                <c:pt idx="2906">
                  <c:v>16.5942631203122</c:v>
                </c:pt>
                <c:pt idx="2907">
                  <c:v>21.3806637842722</c:v>
                </c:pt>
                <c:pt idx="2908">
                  <c:v>15.1894442470197</c:v>
                </c:pt>
                <c:pt idx="2909">
                  <c:v>12.4918022546971</c:v>
                </c:pt>
                <c:pt idx="2910">
                  <c:v>19.1211375323342</c:v>
                </c:pt>
                <c:pt idx="2911">
                  <c:v>19.1260643108257</c:v>
                </c:pt>
                <c:pt idx="2912">
                  <c:v>23.384398137624</c:v>
                </c:pt>
                <c:pt idx="2913">
                  <c:v>18.9019555853329</c:v>
                </c:pt>
                <c:pt idx="2914">
                  <c:v>16.3798773523864</c:v>
                </c:pt>
                <c:pt idx="2915">
                  <c:v>7.42325347193742</c:v>
                </c:pt>
                <c:pt idx="2916">
                  <c:v>17.3151555462124</c:v>
                </c:pt>
                <c:pt idx="2917">
                  <c:v>10.170783827746</c:v>
                </c:pt>
                <c:pt idx="2918">
                  <c:v>20.9481145396974</c:v>
                </c:pt>
                <c:pt idx="2919">
                  <c:v>14.0764780823294</c:v>
                </c:pt>
                <c:pt idx="2920">
                  <c:v>18.2750498244936</c:v>
                </c:pt>
                <c:pt idx="2921">
                  <c:v>18.45791199294271</c:v>
                </c:pt>
                <c:pt idx="2922">
                  <c:v>14.4245190239682</c:v>
                </c:pt>
                <c:pt idx="2923">
                  <c:v>21.872598869261</c:v>
                </c:pt>
                <c:pt idx="2924">
                  <c:v>18.7494358552222</c:v>
                </c:pt>
                <c:pt idx="2925">
                  <c:v>17.2432629838285</c:v>
                </c:pt>
                <c:pt idx="2926">
                  <c:v>13.6887174060388</c:v>
                </c:pt>
                <c:pt idx="2927">
                  <c:v>18.944475971821</c:v>
                </c:pt>
                <c:pt idx="2928">
                  <c:v>23.4555288679087</c:v>
                </c:pt>
                <c:pt idx="2929">
                  <c:v>19.0150786158063</c:v>
                </c:pt>
                <c:pt idx="2930">
                  <c:v>19.45547176271941</c:v>
                </c:pt>
                <c:pt idx="2931">
                  <c:v>14.2121807193335</c:v>
                </c:pt>
                <c:pt idx="2932">
                  <c:v>14.5809186790782</c:v>
                </c:pt>
                <c:pt idx="2933">
                  <c:v>15.7991893739495</c:v>
                </c:pt>
                <c:pt idx="2934">
                  <c:v>15.5441158666092</c:v>
                </c:pt>
                <c:pt idx="2935">
                  <c:v>8.75904851226651</c:v>
                </c:pt>
                <c:pt idx="2936">
                  <c:v>14.3618936209865</c:v>
                </c:pt>
                <c:pt idx="2937">
                  <c:v>15.0923483318631</c:v>
                </c:pt>
                <c:pt idx="2938">
                  <c:v>16.9958496604605</c:v>
                </c:pt>
                <c:pt idx="2939">
                  <c:v>20.38284284058258</c:v>
                </c:pt>
                <c:pt idx="2940">
                  <c:v>18.7579592534327</c:v>
                </c:pt>
                <c:pt idx="2941">
                  <c:v>15.7044757242324</c:v>
                </c:pt>
                <c:pt idx="2942">
                  <c:v>22.3342542338049</c:v>
                </c:pt>
                <c:pt idx="2943">
                  <c:v>22.475570660025</c:v>
                </c:pt>
                <c:pt idx="2944">
                  <c:v>10.2097868228108</c:v>
                </c:pt>
                <c:pt idx="2945">
                  <c:v>16.2543061795481</c:v>
                </c:pt>
                <c:pt idx="2946">
                  <c:v>11.0539888225142</c:v>
                </c:pt>
                <c:pt idx="2947">
                  <c:v>15.427241605793</c:v>
                </c:pt>
                <c:pt idx="2948">
                  <c:v>14.7653198376358</c:v>
                </c:pt>
                <c:pt idx="2949">
                  <c:v>19.3594894688914</c:v>
                </c:pt>
                <c:pt idx="2950">
                  <c:v>22.9360896151577</c:v>
                </c:pt>
                <c:pt idx="2951">
                  <c:v>16.8030039496796</c:v>
                </c:pt>
                <c:pt idx="2952">
                  <c:v>18.1125071351216</c:v>
                </c:pt>
                <c:pt idx="2953">
                  <c:v>17.6538875814117</c:v>
                </c:pt>
                <c:pt idx="2954">
                  <c:v>14.7702185148959</c:v>
                </c:pt>
                <c:pt idx="2955">
                  <c:v>25.1764292584459</c:v>
                </c:pt>
                <c:pt idx="2956">
                  <c:v>10.4753595104782</c:v>
                </c:pt>
                <c:pt idx="2957">
                  <c:v>18.0730540932685</c:v>
                </c:pt>
                <c:pt idx="2958">
                  <c:v>22.05515245827799</c:v>
                </c:pt>
                <c:pt idx="2959">
                  <c:v>18.2237483026179</c:v>
                </c:pt>
                <c:pt idx="2960">
                  <c:v>11.4351350494159</c:v>
                </c:pt>
                <c:pt idx="2961">
                  <c:v>21.5329171893629</c:v>
                </c:pt>
                <c:pt idx="2962">
                  <c:v>14.7016426070452</c:v>
                </c:pt>
                <c:pt idx="2963">
                  <c:v>16.20562888186308</c:v>
                </c:pt>
                <c:pt idx="2964">
                  <c:v>13.8538240646974</c:v>
                </c:pt>
                <c:pt idx="2965">
                  <c:v>11.5247781817513</c:v>
                </c:pt>
                <c:pt idx="2966">
                  <c:v>12.6190870704765</c:v>
                </c:pt>
                <c:pt idx="2967">
                  <c:v>14.2745311190463</c:v>
                </c:pt>
                <c:pt idx="2968">
                  <c:v>16.96699515665521</c:v>
                </c:pt>
                <c:pt idx="2969">
                  <c:v>12.5262966940743</c:v>
                </c:pt>
                <c:pt idx="2970">
                  <c:v>18.7822985706962</c:v>
                </c:pt>
                <c:pt idx="2971">
                  <c:v>6.68839560363975</c:v>
                </c:pt>
                <c:pt idx="2972">
                  <c:v>10.6294021927381</c:v>
                </c:pt>
                <c:pt idx="2973">
                  <c:v>15.0205542206897</c:v>
                </c:pt>
                <c:pt idx="2974">
                  <c:v>14.0604728367424</c:v>
                </c:pt>
                <c:pt idx="2975">
                  <c:v>16.1744894244199</c:v>
                </c:pt>
                <c:pt idx="2976">
                  <c:v>11.3438153629193</c:v>
                </c:pt>
                <c:pt idx="2977">
                  <c:v>12.4736651153651</c:v>
                </c:pt>
                <c:pt idx="2978">
                  <c:v>13.7860667192687</c:v>
                </c:pt>
                <c:pt idx="2979">
                  <c:v>19.734484733424</c:v>
                </c:pt>
                <c:pt idx="2980">
                  <c:v>19.88381950774309</c:v>
                </c:pt>
                <c:pt idx="2981">
                  <c:v>14.018980003978</c:v>
                </c:pt>
                <c:pt idx="2982">
                  <c:v>6.54098800718168</c:v>
                </c:pt>
                <c:pt idx="2983">
                  <c:v>13.1309235544391</c:v>
                </c:pt>
                <c:pt idx="2984">
                  <c:v>12.2573578611464</c:v>
                </c:pt>
                <c:pt idx="2985">
                  <c:v>14.7051046893543</c:v>
                </c:pt>
                <c:pt idx="2986">
                  <c:v>13.1465147078918</c:v>
                </c:pt>
                <c:pt idx="2987">
                  <c:v>12.027564901041</c:v>
                </c:pt>
                <c:pt idx="2988">
                  <c:v>15.6882578990998</c:v>
                </c:pt>
                <c:pt idx="2989">
                  <c:v>17.8819964070225</c:v>
                </c:pt>
                <c:pt idx="2990">
                  <c:v>9.99068329545962</c:v>
                </c:pt>
                <c:pt idx="2991">
                  <c:v>19.25283924310758</c:v>
                </c:pt>
                <c:pt idx="2992">
                  <c:v>23.74720663174298</c:v>
                </c:pt>
                <c:pt idx="2993">
                  <c:v>19.3515178316992</c:v>
                </c:pt>
                <c:pt idx="2994">
                  <c:v>10.0648202802914</c:v>
                </c:pt>
                <c:pt idx="2995">
                  <c:v>8.99974729366669</c:v>
                </c:pt>
                <c:pt idx="2996">
                  <c:v>16.95439685512578</c:v>
                </c:pt>
                <c:pt idx="2997">
                  <c:v>16.8227533597067</c:v>
                </c:pt>
                <c:pt idx="2998">
                  <c:v>12.2950126184328</c:v>
                </c:pt>
                <c:pt idx="2999">
                  <c:v>11.7818137648651</c:v>
                </c:pt>
                <c:pt idx="3000">
                  <c:v>16.68810134802609</c:v>
                </c:pt>
                <c:pt idx="3001">
                  <c:v>21.0806097128897</c:v>
                </c:pt>
                <c:pt idx="3002">
                  <c:v>15.2612949240163</c:v>
                </c:pt>
                <c:pt idx="3003">
                  <c:v>17.8358652874609</c:v>
                </c:pt>
                <c:pt idx="3004">
                  <c:v>16.4404598960143</c:v>
                </c:pt>
                <c:pt idx="3005">
                  <c:v>18.9998364916886</c:v>
                </c:pt>
                <c:pt idx="3006">
                  <c:v>9.27601481291704</c:v>
                </c:pt>
                <c:pt idx="3007">
                  <c:v>19.0575962944571</c:v>
                </c:pt>
                <c:pt idx="3008">
                  <c:v>11.0422392709566</c:v>
                </c:pt>
                <c:pt idx="3009">
                  <c:v>15.9892374321073</c:v>
                </c:pt>
                <c:pt idx="3010">
                  <c:v>13.4688711707074</c:v>
                </c:pt>
                <c:pt idx="3011">
                  <c:v>14.0967370765197</c:v>
                </c:pt>
                <c:pt idx="3012">
                  <c:v>15.8071687023898</c:v>
                </c:pt>
                <c:pt idx="3013">
                  <c:v>19.9029575208576</c:v>
                </c:pt>
                <c:pt idx="3014">
                  <c:v>14.030446680338</c:v>
                </c:pt>
                <c:pt idx="3015">
                  <c:v>20.119137681714</c:v>
                </c:pt>
                <c:pt idx="3016">
                  <c:v>18.9949018396457</c:v>
                </c:pt>
                <c:pt idx="3017">
                  <c:v>14.1388811519865</c:v>
                </c:pt>
                <c:pt idx="3018">
                  <c:v>11.0585914098293</c:v>
                </c:pt>
                <c:pt idx="3019">
                  <c:v>13.6214361476543</c:v>
                </c:pt>
                <c:pt idx="3020">
                  <c:v>17.6140249771335</c:v>
                </c:pt>
                <c:pt idx="3021">
                  <c:v>17.1335030544425</c:v>
                </c:pt>
                <c:pt idx="3022">
                  <c:v>18.5330243362544</c:v>
                </c:pt>
                <c:pt idx="3023">
                  <c:v>18.97936424839889</c:v>
                </c:pt>
                <c:pt idx="3024">
                  <c:v>10.1502099501324</c:v>
                </c:pt>
                <c:pt idx="3025">
                  <c:v>25.0808717542153</c:v>
                </c:pt>
                <c:pt idx="3026">
                  <c:v>6.88349133658306</c:v>
                </c:pt>
                <c:pt idx="3027">
                  <c:v>15.0348229604121</c:v>
                </c:pt>
                <c:pt idx="3028">
                  <c:v>15.9588761515911</c:v>
                </c:pt>
                <c:pt idx="3029">
                  <c:v>17.49003685091209</c:v>
                </c:pt>
                <c:pt idx="3030">
                  <c:v>19.0385175230261</c:v>
                </c:pt>
                <c:pt idx="3031">
                  <c:v>11.2893464607979</c:v>
                </c:pt>
                <c:pt idx="3032">
                  <c:v>15.7859409306331</c:v>
                </c:pt>
                <c:pt idx="3033">
                  <c:v>14.866090006061</c:v>
                </c:pt>
                <c:pt idx="3034">
                  <c:v>16.7087349190883</c:v>
                </c:pt>
                <c:pt idx="3035">
                  <c:v>18.0950973623319</c:v>
                </c:pt>
                <c:pt idx="3036">
                  <c:v>16.278371539992</c:v>
                </c:pt>
                <c:pt idx="3037">
                  <c:v>10.966858420674</c:v>
                </c:pt>
                <c:pt idx="3038">
                  <c:v>20.5117911839312</c:v>
                </c:pt>
                <c:pt idx="3039">
                  <c:v>20.7200615025735</c:v>
                </c:pt>
                <c:pt idx="3040">
                  <c:v>13.5135572482804</c:v>
                </c:pt>
                <c:pt idx="3041">
                  <c:v>22.3422887199016</c:v>
                </c:pt>
                <c:pt idx="3042">
                  <c:v>14.2438951348671</c:v>
                </c:pt>
                <c:pt idx="3043">
                  <c:v>20.37823209395989</c:v>
                </c:pt>
                <c:pt idx="3044">
                  <c:v>14.7402352058888</c:v>
                </c:pt>
                <c:pt idx="3045">
                  <c:v>8.226478145338486</c:v>
                </c:pt>
                <c:pt idx="3046">
                  <c:v>16.80072039372078</c:v>
                </c:pt>
                <c:pt idx="3047">
                  <c:v>12.6241741563078</c:v>
                </c:pt>
                <c:pt idx="3048">
                  <c:v>18.1870618236853</c:v>
                </c:pt>
                <c:pt idx="3049">
                  <c:v>23.40539654327578</c:v>
                </c:pt>
                <c:pt idx="3050">
                  <c:v>17.26824930524748</c:v>
                </c:pt>
                <c:pt idx="3051">
                  <c:v>16.5464370448285</c:v>
                </c:pt>
                <c:pt idx="3052">
                  <c:v>6.41813146794282</c:v>
                </c:pt>
                <c:pt idx="3053">
                  <c:v>9.314828782952519</c:v>
                </c:pt>
                <c:pt idx="3054">
                  <c:v>9.442041320270516</c:v>
                </c:pt>
                <c:pt idx="3055">
                  <c:v>16.36993049194909</c:v>
                </c:pt>
                <c:pt idx="3056">
                  <c:v>15.3718629877965</c:v>
                </c:pt>
                <c:pt idx="3057">
                  <c:v>18.4076715694339</c:v>
                </c:pt>
                <c:pt idx="3058">
                  <c:v>6.165613519910018</c:v>
                </c:pt>
                <c:pt idx="3059">
                  <c:v>17.31830058312518</c:v>
                </c:pt>
                <c:pt idx="3060">
                  <c:v>20.42712581892918</c:v>
                </c:pt>
                <c:pt idx="3061">
                  <c:v>17.7217758326941</c:v>
                </c:pt>
                <c:pt idx="3062">
                  <c:v>15.5774560106876</c:v>
                </c:pt>
                <c:pt idx="3063">
                  <c:v>11.9685973130073</c:v>
                </c:pt>
                <c:pt idx="3064">
                  <c:v>10.3526884631223</c:v>
                </c:pt>
                <c:pt idx="3065">
                  <c:v>10.4034438891971</c:v>
                </c:pt>
                <c:pt idx="3066">
                  <c:v>12.5783178537318</c:v>
                </c:pt>
                <c:pt idx="3067">
                  <c:v>9.0533950334677</c:v>
                </c:pt>
                <c:pt idx="3068">
                  <c:v>19.9985817084468</c:v>
                </c:pt>
                <c:pt idx="3069">
                  <c:v>16.6376717052885</c:v>
                </c:pt>
                <c:pt idx="3070">
                  <c:v>22.0310464199279</c:v>
                </c:pt>
                <c:pt idx="3071">
                  <c:v>9.26297048538429</c:v>
                </c:pt>
                <c:pt idx="3072">
                  <c:v>16.40591244830918</c:v>
                </c:pt>
                <c:pt idx="3073">
                  <c:v>19.6399505326207</c:v>
                </c:pt>
                <c:pt idx="3074">
                  <c:v>12.4235677902216</c:v>
                </c:pt>
                <c:pt idx="3075">
                  <c:v>22.107688566549</c:v>
                </c:pt>
                <c:pt idx="3076">
                  <c:v>6.33332193520353</c:v>
                </c:pt>
                <c:pt idx="3077">
                  <c:v>17.4716703234222</c:v>
                </c:pt>
                <c:pt idx="3078">
                  <c:v>12.6782630744193</c:v>
                </c:pt>
                <c:pt idx="3079">
                  <c:v>18.3973123559155</c:v>
                </c:pt>
                <c:pt idx="3080">
                  <c:v>15.6208040854359</c:v>
                </c:pt>
                <c:pt idx="3081">
                  <c:v>15.2059075084838</c:v>
                </c:pt>
                <c:pt idx="3082">
                  <c:v>23.7440774880348</c:v>
                </c:pt>
                <c:pt idx="3083">
                  <c:v>9.51628910642851</c:v>
                </c:pt>
                <c:pt idx="3084">
                  <c:v>14.7581597054247</c:v>
                </c:pt>
                <c:pt idx="3085">
                  <c:v>12.5152241812263</c:v>
                </c:pt>
                <c:pt idx="3086">
                  <c:v>24.5109184676561</c:v>
                </c:pt>
                <c:pt idx="3087">
                  <c:v>16.433463963115</c:v>
                </c:pt>
                <c:pt idx="3088">
                  <c:v>15.1847999718644</c:v>
                </c:pt>
                <c:pt idx="3089">
                  <c:v>16.9457012478569</c:v>
                </c:pt>
                <c:pt idx="3090">
                  <c:v>20.6923710461757</c:v>
                </c:pt>
                <c:pt idx="3091">
                  <c:v>18.6555049042075</c:v>
                </c:pt>
                <c:pt idx="3092">
                  <c:v>15.125860857907</c:v>
                </c:pt>
                <c:pt idx="3093">
                  <c:v>16.96404960750168</c:v>
                </c:pt>
                <c:pt idx="3094">
                  <c:v>12.4192433007452</c:v>
                </c:pt>
                <c:pt idx="3095">
                  <c:v>16.3489812783386</c:v>
                </c:pt>
                <c:pt idx="3096">
                  <c:v>17.7983852295889</c:v>
                </c:pt>
                <c:pt idx="3097">
                  <c:v>15.8195795654434</c:v>
                </c:pt>
                <c:pt idx="3098">
                  <c:v>12.9212465904057</c:v>
                </c:pt>
                <c:pt idx="3099">
                  <c:v>20.7794869023556</c:v>
                </c:pt>
                <c:pt idx="3100">
                  <c:v>10.6238503582205</c:v>
                </c:pt>
                <c:pt idx="3101">
                  <c:v>24.94774742187269</c:v>
                </c:pt>
                <c:pt idx="3102">
                  <c:v>6.801112349885268</c:v>
                </c:pt>
                <c:pt idx="3103">
                  <c:v>17.0597998640408</c:v>
                </c:pt>
                <c:pt idx="3104">
                  <c:v>8.65862608477331</c:v>
                </c:pt>
                <c:pt idx="3105">
                  <c:v>16.8856153252724</c:v>
                </c:pt>
                <c:pt idx="3106">
                  <c:v>23.1002382911744</c:v>
                </c:pt>
                <c:pt idx="3107">
                  <c:v>6.374336221789798</c:v>
                </c:pt>
                <c:pt idx="3108">
                  <c:v>18.99854033958888</c:v>
                </c:pt>
                <c:pt idx="3109">
                  <c:v>22.0036410249949</c:v>
                </c:pt>
                <c:pt idx="3110">
                  <c:v>15.3026128518916</c:v>
                </c:pt>
                <c:pt idx="3111">
                  <c:v>18.2433952939071</c:v>
                </c:pt>
                <c:pt idx="3112">
                  <c:v>16.7472016292553</c:v>
                </c:pt>
                <c:pt idx="3113">
                  <c:v>11.0871524601959</c:v>
                </c:pt>
                <c:pt idx="3114">
                  <c:v>20.2863512048507</c:v>
                </c:pt>
                <c:pt idx="3115">
                  <c:v>15.1316638542473</c:v>
                </c:pt>
                <c:pt idx="3116">
                  <c:v>16.9802894414172</c:v>
                </c:pt>
                <c:pt idx="3117">
                  <c:v>15.2259956112197</c:v>
                </c:pt>
                <c:pt idx="3118">
                  <c:v>11.9032351546698</c:v>
                </c:pt>
                <c:pt idx="3119">
                  <c:v>21.05847984082698</c:v>
                </c:pt>
                <c:pt idx="3120">
                  <c:v>21.74542262318378</c:v>
                </c:pt>
                <c:pt idx="3121">
                  <c:v>15.1379717384353</c:v>
                </c:pt>
                <c:pt idx="3122">
                  <c:v>11.5995161635972</c:v>
                </c:pt>
                <c:pt idx="3123">
                  <c:v>20.7158414906598</c:v>
                </c:pt>
                <c:pt idx="3124">
                  <c:v>15.7987173266191</c:v>
                </c:pt>
                <c:pt idx="3125">
                  <c:v>15.9593221109118</c:v>
                </c:pt>
                <c:pt idx="3126">
                  <c:v>15.2061003035716</c:v>
                </c:pt>
                <c:pt idx="3127">
                  <c:v>20.6943009845873</c:v>
                </c:pt>
                <c:pt idx="3128">
                  <c:v>9.123539793530581</c:v>
                </c:pt>
                <c:pt idx="3129">
                  <c:v>18.2293224080442</c:v>
                </c:pt>
                <c:pt idx="3130">
                  <c:v>24.451277715631</c:v>
                </c:pt>
                <c:pt idx="3131">
                  <c:v>13.8924273781229</c:v>
                </c:pt>
                <c:pt idx="3132">
                  <c:v>20.68511752456348</c:v>
                </c:pt>
                <c:pt idx="3133">
                  <c:v>23.843781459758</c:v>
                </c:pt>
                <c:pt idx="3134">
                  <c:v>17.2581232079901</c:v>
                </c:pt>
                <c:pt idx="3135">
                  <c:v>12.8216750415088</c:v>
                </c:pt>
                <c:pt idx="3136">
                  <c:v>13.2239326793988</c:v>
                </c:pt>
                <c:pt idx="3137">
                  <c:v>12.8112908120966</c:v>
                </c:pt>
                <c:pt idx="3138">
                  <c:v>19.564305138835</c:v>
                </c:pt>
                <c:pt idx="3139">
                  <c:v>15.9095202574506</c:v>
                </c:pt>
                <c:pt idx="3140">
                  <c:v>23.631783911942</c:v>
                </c:pt>
                <c:pt idx="3141">
                  <c:v>12.4878825788062</c:v>
                </c:pt>
                <c:pt idx="3142">
                  <c:v>13.1652789415712</c:v>
                </c:pt>
                <c:pt idx="3143">
                  <c:v>16.00275265518168</c:v>
                </c:pt>
                <c:pt idx="3144">
                  <c:v>20.2139370795892</c:v>
                </c:pt>
                <c:pt idx="3145">
                  <c:v>14.9179847012823</c:v>
                </c:pt>
                <c:pt idx="3146">
                  <c:v>19.0767543518789</c:v>
                </c:pt>
                <c:pt idx="3147">
                  <c:v>20.3424987174697</c:v>
                </c:pt>
                <c:pt idx="3148">
                  <c:v>10.2476760393423</c:v>
                </c:pt>
                <c:pt idx="3149">
                  <c:v>14.491507580741</c:v>
                </c:pt>
                <c:pt idx="3150">
                  <c:v>14.7663679321045</c:v>
                </c:pt>
                <c:pt idx="3151">
                  <c:v>11.31792748096</c:v>
                </c:pt>
                <c:pt idx="3152">
                  <c:v>15.4072786621156</c:v>
                </c:pt>
                <c:pt idx="3153">
                  <c:v>12.5183111817317</c:v>
                </c:pt>
                <c:pt idx="3154">
                  <c:v>7.57292020264066</c:v>
                </c:pt>
                <c:pt idx="3155">
                  <c:v>20.9917877203184</c:v>
                </c:pt>
                <c:pt idx="3156">
                  <c:v>10.0484055349023</c:v>
                </c:pt>
                <c:pt idx="3157">
                  <c:v>14.3389777980132</c:v>
                </c:pt>
                <c:pt idx="3158">
                  <c:v>12.5909387619554</c:v>
                </c:pt>
                <c:pt idx="3159">
                  <c:v>16.4071101899508</c:v>
                </c:pt>
                <c:pt idx="3160">
                  <c:v>12.4551862801583</c:v>
                </c:pt>
                <c:pt idx="3161">
                  <c:v>9.30701305864463</c:v>
                </c:pt>
                <c:pt idx="3162">
                  <c:v>10.5431426926856</c:v>
                </c:pt>
                <c:pt idx="3163">
                  <c:v>8.794459462030366</c:v>
                </c:pt>
                <c:pt idx="3164">
                  <c:v>11.726168743519</c:v>
                </c:pt>
                <c:pt idx="3165">
                  <c:v>22.3977758183253</c:v>
                </c:pt>
                <c:pt idx="3166">
                  <c:v>10.1756506244444</c:v>
                </c:pt>
                <c:pt idx="3167">
                  <c:v>13.006386760125</c:v>
                </c:pt>
                <c:pt idx="3168">
                  <c:v>18.2509146429734</c:v>
                </c:pt>
                <c:pt idx="3169">
                  <c:v>9.56236588524905</c:v>
                </c:pt>
                <c:pt idx="3170">
                  <c:v>10.3266231477771</c:v>
                </c:pt>
                <c:pt idx="3171">
                  <c:v>22.5750592830602</c:v>
                </c:pt>
                <c:pt idx="3172">
                  <c:v>15.770630739694</c:v>
                </c:pt>
                <c:pt idx="3173">
                  <c:v>17.0472294852897</c:v>
                </c:pt>
                <c:pt idx="3174">
                  <c:v>12.9272082993902</c:v>
                </c:pt>
                <c:pt idx="3175">
                  <c:v>22.01951640383029</c:v>
                </c:pt>
                <c:pt idx="3176">
                  <c:v>14.6498636205309</c:v>
                </c:pt>
                <c:pt idx="3177">
                  <c:v>23.4435390632104</c:v>
                </c:pt>
                <c:pt idx="3178">
                  <c:v>18.4248935760642</c:v>
                </c:pt>
                <c:pt idx="3179">
                  <c:v>15.4590482559279</c:v>
                </c:pt>
                <c:pt idx="3180">
                  <c:v>14.1646031735476</c:v>
                </c:pt>
                <c:pt idx="3181">
                  <c:v>14.9011233941204</c:v>
                </c:pt>
                <c:pt idx="3182">
                  <c:v>8.90021899803975</c:v>
                </c:pt>
                <c:pt idx="3183">
                  <c:v>10.0351715023377</c:v>
                </c:pt>
                <c:pt idx="3184">
                  <c:v>7.591720917346798</c:v>
                </c:pt>
                <c:pt idx="3185">
                  <c:v>10.6227984224369</c:v>
                </c:pt>
                <c:pt idx="3186">
                  <c:v>8.97421697204949</c:v>
                </c:pt>
                <c:pt idx="3187">
                  <c:v>22.9232734878389</c:v>
                </c:pt>
                <c:pt idx="3188">
                  <c:v>11.2162231270064</c:v>
                </c:pt>
                <c:pt idx="3189">
                  <c:v>17.2888443566423</c:v>
                </c:pt>
                <c:pt idx="3190">
                  <c:v>23.6848667360171</c:v>
                </c:pt>
                <c:pt idx="3191">
                  <c:v>9.52593888022308</c:v>
                </c:pt>
                <c:pt idx="3192">
                  <c:v>19.8549968152239</c:v>
                </c:pt>
                <c:pt idx="3193">
                  <c:v>16.9765421596528</c:v>
                </c:pt>
                <c:pt idx="3194">
                  <c:v>24.2960920049901</c:v>
                </c:pt>
                <c:pt idx="3195">
                  <c:v>21.5247851838105</c:v>
                </c:pt>
                <c:pt idx="3196">
                  <c:v>21.02613987691939</c:v>
                </c:pt>
                <c:pt idx="3197">
                  <c:v>15.2366639284207</c:v>
                </c:pt>
                <c:pt idx="3198">
                  <c:v>10.4887917357948</c:v>
                </c:pt>
                <c:pt idx="3199">
                  <c:v>20.0493246454317</c:v>
                </c:pt>
                <c:pt idx="3200">
                  <c:v>8.30986781156827</c:v>
                </c:pt>
                <c:pt idx="3201">
                  <c:v>18.5911861704185</c:v>
                </c:pt>
                <c:pt idx="3202">
                  <c:v>16.9644977260057</c:v>
                </c:pt>
                <c:pt idx="3203">
                  <c:v>12.7092918606083</c:v>
                </c:pt>
                <c:pt idx="3204">
                  <c:v>8.09560320658933</c:v>
                </c:pt>
                <c:pt idx="3205">
                  <c:v>19.38772321717689</c:v>
                </c:pt>
                <c:pt idx="3206">
                  <c:v>22.2630854385561</c:v>
                </c:pt>
                <c:pt idx="3207">
                  <c:v>12.2663402078447</c:v>
                </c:pt>
                <c:pt idx="3208">
                  <c:v>15.2373212538406</c:v>
                </c:pt>
                <c:pt idx="3209">
                  <c:v>17.1165286560632</c:v>
                </c:pt>
                <c:pt idx="3210">
                  <c:v>18.2204362236152</c:v>
                </c:pt>
                <c:pt idx="3211">
                  <c:v>15.6951496771838</c:v>
                </c:pt>
                <c:pt idx="3212">
                  <c:v>15.7378824991636</c:v>
                </c:pt>
                <c:pt idx="3213">
                  <c:v>18.50273383658268</c:v>
                </c:pt>
                <c:pt idx="3214">
                  <c:v>14.9789746246572</c:v>
                </c:pt>
                <c:pt idx="3215">
                  <c:v>11.2734108713928</c:v>
                </c:pt>
                <c:pt idx="3216">
                  <c:v>17.2738592118532</c:v>
                </c:pt>
                <c:pt idx="3217">
                  <c:v>13.1132049695047</c:v>
                </c:pt>
                <c:pt idx="3218">
                  <c:v>21.0803776523849</c:v>
                </c:pt>
                <c:pt idx="3219">
                  <c:v>20.3568391460252</c:v>
                </c:pt>
                <c:pt idx="3220">
                  <c:v>16.8491679857164</c:v>
                </c:pt>
                <c:pt idx="3221">
                  <c:v>12.1656312379103</c:v>
                </c:pt>
                <c:pt idx="3222">
                  <c:v>14.5270848616895</c:v>
                </c:pt>
                <c:pt idx="3223">
                  <c:v>10.2622661524632</c:v>
                </c:pt>
                <c:pt idx="3224">
                  <c:v>15.9593025906794</c:v>
                </c:pt>
                <c:pt idx="3225">
                  <c:v>14.4075791922164</c:v>
                </c:pt>
                <c:pt idx="3226">
                  <c:v>22.3918356843646</c:v>
                </c:pt>
                <c:pt idx="3227">
                  <c:v>11.0824503673579</c:v>
                </c:pt>
                <c:pt idx="3228">
                  <c:v>19.7577461427547</c:v>
                </c:pt>
                <c:pt idx="3229">
                  <c:v>18.905580859034</c:v>
                </c:pt>
                <c:pt idx="3230">
                  <c:v>17.8076219853507</c:v>
                </c:pt>
                <c:pt idx="3231">
                  <c:v>17.4613193695246</c:v>
                </c:pt>
                <c:pt idx="3232">
                  <c:v>18.5347683078619</c:v>
                </c:pt>
                <c:pt idx="3233">
                  <c:v>14.0873405467129</c:v>
                </c:pt>
                <c:pt idx="3234">
                  <c:v>18.7357502631202</c:v>
                </c:pt>
                <c:pt idx="3235">
                  <c:v>17.7495801929195</c:v>
                </c:pt>
                <c:pt idx="3236">
                  <c:v>13.7100338343178</c:v>
                </c:pt>
                <c:pt idx="3237">
                  <c:v>16.5723062510722</c:v>
                </c:pt>
                <c:pt idx="3238">
                  <c:v>16.1730819597581</c:v>
                </c:pt>
                <c:pt idx="3239">
                  <c:v>11.8300894040969</c:v>
                </c:pt>
                <c:pt idx="3240">
                  <c:v>12.3600219663507</c:v>
                </c:pt>
                <c:pt idx="3241">
                  <c:v>11.084795037003</c:v>
                </c:pt>
                <c:pt idx="3242">
                  <c:v>18.1507729543812</c:v>
                </c:pt>
                <c:pt idx="3243">
                  <c:v>9.48091695659717</c:v>
                </c:pt>
                <c:pt idx="3244">
                  <c:v>20.20471369152128</c:v>
                </c:pt>
                <c:pt idx="3245">
                  <c:v>17.90797363965</c:v>
                </c:pt>
                <c:pt idx="3246">
                  <c:v>12.0283301266752</c:v>
                </c:pt>
                <c:pt idx="3247">
                  <c:v>13.9467608757561</c:v>
                </c:pt>
                <c:pt idx="3248">
                  <c:v>8.81250515273112</c:v>
                </c:pt>
                <c:pt idx="3249">
                  <c:v>13.2122224906545</c:v>
                </c:pt>
                <c:pt idx="3250">
                  <c:v>18.8756082497939</c:v>
                </c:pt>
                <c:pt idx="3251">
                  <c:v>11.9574163051909</c:v>
                </c:pt>
                <c:pt idx="3252">
                  <c:v>20.2546358746408</c:v>
                </c:pt>
                <c:pt idx="3253">
                  <c:v>13.9724123593274</c:v>
                </c:pt>
                <c:pt idx="3254">
                  <c:v>16.1546633641482</c:v>
                </c:pt>
                <c:pt idx="3255">
                  <c:v>14.2245511940649</c:v>
                </c:pt>
                <c:pt idx="3256">
                  <c:v>15.1007969485408</c:v>
                </c:pt>
                <c:pt idx="3257">
                  <c:v>13.7967007738898</c:v>
                </c:pt>
                <c:pt idx="3258">
                  <c:v>18.784124821071</c:v>
                </c:pt>
                <c:pt idx="3259">
                  <c:v>16.0664866840308</c:v>
                </c:pt>
                <c:pt idx="3260">
                  <c:v>12.6739197213579</c:v>
                </c:pt>
                <c:pt idx="3261">
                  <c:v>19.20892805448261</c:v>
                </c:pt>
                <c:pt idx="3262">
                  <c:v>13.9720451987001</c:v>
                </c:pt>
                <c:pt idx="3263">
                  <c:v>20.00858626336598</c:v>
                </c:pt>
                <c:pt idx="3264">
                  <c:v>17.48597254770468</c:v>
                </c:pt>
                <c:pt idx="3265">
                  <c:v>19.1143358499616</c:v>
                </c:pt>
                <c:pt idx="3266">
                  <c:v>11.5706008793023</c:v>
                </c:pt>
                <c:pt idx="3267">
                  <c:v>20.1624471768954</c:v>
                </c:pt>
                <c:pt idx="3268">
                  <c:v>12.8531882377746</c:v>
                </c:pt>
                <c:pt idx="3269">
                  <c:v>8.43465523285027</c:v>
                </c:pt>
                <c:pt idx="3270">
                  <c:v>10.3435492584483</c:v>
                </c:pt>
                <c:pt idx="3271">
                  <c:v>11.9457677323508</c:v>
                </c:pt>
                <c:pt idx="3272">
                  <c:v>9.33336233399267</c:v>
                </c:pt>
                <c:pt idx="3273">
                  <c:v>19.9049109309662</c:v>
                </c:pt>
                <c:pt idx="3274">
                  <c:v>23.4034124634046</c:v>
                </c:pt>
                <c:pt idx="3275">
                  <c:v>21.0710977889978</c:v>
                </c:pt>
                <c:pt idx="3276">
                  <c:v>9.284890801058888</c:v>
                </c:pt>
                <c:pt idx="3277">
                  <c:v>16.7763627349845</c:v>
                </c:pt>
                <c:pt idx="3278">
                  <c:v>14.3646452767663</c:v>
                </c:pt>
                <c:pt idx="3279">
                  <c:v>11.4735645793691</c:v>
                </c:pt>
                <c:pt idx="3280">
                  <c:v>9.5923860313981</c:v>
                </c:pt>
                <c:pt idx="3281">
                  <c:v>10.5905290413934</c:v>
                </c:pt>
                <c:pt idx="3282">
                  <c:v>22.781150206256</c:v>
                </c:pt>
                <c:pt idx="3283">
                  <c:v>17.22395080448261</c:v>
                </c:pt>
                <c:pt idx="3284">
                  <c:v>17.96657256071938</c:v>
                </c:pt>
                <c:pt idx="3285">
                  <c:v>17.7905795574585</c:v>
                </c:pt>
                <c:pt idx="3286">
                  <c:v>11.460985012127</c:v>
                </c:pt>
                <c:pt idx="3287">
                  <c:v>24.5151536989158</c:v>
                </c:pt>
                <c:pt idx="3288">
                  <c:v>9.09005269491984</c:v>
                </c:pt>
                <c:pt idx="3289">
                  <c:v>19.307948254981</c:v>
                </c:pt>
                <c:pt idx="3290">
                  <c:v>17.0929052652763</c:v>
                </c:pt>
                <c:pt idx="3291">
                  <c:v>16.3599385321431</c:v>
                </c:pt>
                <c:pt idx="3292">
                  <c:v>17.6627658808842</c:v>
                </c:pt>
                <c:pt idx="3293">
                  <c:v>6.064197234836406</c:v>
                </c:pt>
                <c:pt idx="3294">
                  <c:v>18.2932613970008</c:v>
                </c:pt>
                <c:pt idx="3295">
                  <c:v>17.0587601487972</c:v>
                </c:pt>
                <c:pt idx="3296">
                  <c:v>10.7887812296272</c:v>
                </c:pt>
                <c:pt idx="3297">
                  <c:v>15.6559435879673</c:v>
                </c:pt>
                <c:pt idx="3298">
                  <c:v>16.65735689992979</c:v>
                </c:pt>
                <c:pt idx="3299">
                  <c:v>9.298149772515748</c:v>
                </c:pt>
                <c:pt idx="3300">
                  <c:v>19.761921411573</c:v>
                </c:pt>
                <c:pt idx="3301">
                  <c:v>20.28744652582298</c:v>
                </c:pt>
                <c:pt idx="3302">
                  <c:v>15.0407312195942</c:v>
                </c:pt>
                <c:pt idx="3303">
                  <c:v>10.2780952607536</c:v>
                </c:pt>
                <c:pt idx="3304">
                  <c:v>13.0090816938435</c:v>
                </c:pt>
                <c:pt idx="3305">
                  <c:v>12.1625169253168</c:v>
                </c:pt>
                <c:pt idx="3306">
                  <c:v>14.9846890269959</c:v>
                </c:pt>
                <c:pt idx="3307">
                  <c:v>11.0672014355812</c:v>
                </c:pt>
                <c:pt idx="3308">
                  <c:v>17.10487140747311</c:v>
                </c:pt>
                <c:pt idx="3309">
                  <c:v>18.4253256228087</c:v>
                </c:pt>
                <c:pt idx="3310">
                  <c:v>10.1000428248063</c:v>
                </c:pt>
                <c:pt idx="3311">
                  <c:v>17.8106681665368</c:v>
                </c:pt>
                <c:pt idx="3312">
                  <c:v>16.5546804462094</c:v>
                </c:pt>
                <c:pt idx="3313">
                  <c:v>21.72205386453118</c:v>
                </c:pt>
                <c:pt idx="3314">
                  <c:v>13.7237023968136</c:v>
                </c:pt>
                <c:pt idx="3315">
                  <c:v>17.0232994005101</c:v>
                </c:pt>
                <c:pt idx="3316">
                  <c:v>15.4244398726769</c:v>
                </c:pt>
                <c:pt idx="3317">
                  <c:v>17.9809006296135</c:v>
                </c:pt>
                <c:pt idx="3318">
                  <c:v>20.3357263092261</c:v>
                </c:pt>
                <c:pt idx="3319">
                  <c:v>18.55449872759671</c:v>
                </c:pt>
                <c:pt idx="3320">
                  <c:v>24.6196988803726</c:v>
                </c:pt>
                <c:pt idx="3321">
                  <c:v>10.7057350386224</c:v>
                </c:pt>
                <c:pt idx="3322">
                  <c:v>10.2887098270822</c:v>
                </c:pt>
                <c:pt idx="3323">
                  <c:v>18.42764623364108</c:v>
                </c:pt>
                <c:pt idx="3324">
                  <c:v>17.31121971267761</c:v>
                </c:pt>
                <c:pt idx="3325">
                  <c:v>18.49174786385059</c:v>
                </c:pt>
                <c:pt idx="3326">
                  <c:v>19.9983760112198</c:v>
                </c:pt>
                <c:pt idx="3327">
                  <c:v>11.2418522183917</c:v>
                </c:pt>
                <c:pt idx="3328">
                  <c:v>11.97343383850601</c:v>
                </c:pt>
                <c:pt idx="3329">
                  <c:v>23.594724858307</c:v>
                </c:pt>
                <c:pt idx="3330">
                  <c:v>21.3092843930695</c:v>
                </c:pt>
                <c:pt idx="3331">
                  <c:v>13.3234654919394</c:v>
                </c:pt>
                <c:pt idx="3332">
                  <c:v>23.1117194730709</c:v>
                </c:pt>
                <c:pt idx="3333">
                  <c:v>14.3985717017695</c:v>
                </c:pt>
                <c:pt idx="3334">
                  <c:v>18.2029282460201</c:v>
                </c:pt>
                <c:pt idx="3335">
                  <c:v>19.6339164860687</c:v>
                </c:pt>
                <c:pt idx="3336">
                  <c:v>17.5376705506269</c:v>
                </c:pt>
                <c:pt idx="3337">
                  <c:v>20.2086551360661</c:v>
                </c:pt>
                <c:pt idx="3338">
                  <c:v>14.5221631460604</c:v>
                </c:pt>
                <c:pt idx="3339">
                  <c:v>11.5350081835297</c:v>
                </c:pt>
                <c:pt idx="3340">
                  <c:v>9.18164014024705</c:v>
                </c:pt>
                <c:pt idx="3341">
                  <c:v>21.76816957783948</c:v>
                </c:pt>
                <c:pt idx="3342">
                  <c:v>14.8930929792139</c:v>
                </c:pt>
                <c:pt idx="3343">
                  <c:v>19.72422353590628</c:v>
                </c:pt>
                <c:pt idx="3344">
                  <c:v>10.4182516123972</c:v>
                </c:pt>
                <c:pt idx="3345">
                  <c:v>12.8195529346969</c:v>
                </c:pt>
                <c:pt idx="3346">
                  <c:v>13.4176340727944</c:v>
                </c:pt>
                <c:pt idx="3347">
                  <c:v>8.682341143676837</c:v>
                </c:pt>
                <c:pt idx="3348">
                  <c:v>13.4371773379083</c:v>
                </c:pt>
                <c:pt idx="3349">
                  <c:v>15.384681766672</c:v>
                </c:pt>
                <c:pt idx="3350">
                  <c:v>15.4788809707762</c:v>
                </c:pt>
                <c:pt idx="3351">
                  <c:v>11.5746820270753</c:v>
                </c:pt>
                <c:pt idx="3352">
                  <c:v>15.563908249536</c:v>
                </c:pt>
                <c:pt idx="3353">
                  <c:v>11.9395177105277</c:v>
                </c:pt>
                <c:pt idx="3354">
                  <c:v>14.6411070259009</c:v>
                </c:pt>
                <c:pt idx="3355">
                  <c:v>16.638055433534</c:v>
                </c:pt>
                <c:pt idx="3356">
                  <c:v>15.2563695566957</c:v>
                </c:pt>
                <c:pt idx="3357">
                  <c:v>25.6965189151461</c:v>
                </c:pt>
                <c:pt idx="3358">
                  <c:v>19.3177062019283</c:v>
                </c:pt>
                <c:pt idx="3359">
                  <c:v>14.6045826021851</c:v>
                </c:pt>
                <c:pt idx="3360">
                  <c:v>12.291914124008</c:v>
                </c:pt>
                <c:pt idx="3361">
                  <c:v>15.7688041871713</c:v>
                </c:pt>
                <c:pt idx="3362">
                  <c:v>16.5744897534852</c:v>
                </c:pt>
                <c:pt idx="3363">
                  <c:v>16.5139677016499</c:v>
                </c:pt>
                <c:pt idx="3364">
                  <c:v>17.9943202613986</c:v>
                </c:pt>
                <c:pt idx="3365">
                  <c:v>12.3770850574961</c:v>
                </c:pt>
                <c:pt idx="3366">
                  <c:v>14.1772864379993</c:v>
                </c:pt>
                <c:pt idx="3367">
                  <c:v>14.7871879703425</c:v>
                </c:pt>
                <c:pt idx="3368">
                  <c:v>24.7339311090856</c:v>
                </c:pt>
                <c:pt idx="3369">
                  <c:v>13.6028800231781</c:v>
                </c:pt>
                <c:pt idx="3370">
                  <c:v>16.364669188738</c:v>
                </c:pt>
                <c:pt idx="3371">
                  <c:v>15.027480101883</c:v>
                </c:pt>
                <c:pt idx="3372">
                  <c:v>24.2961532674225</c:v>
                </c:pt>
                <c:pt idx="3373">
                  <c:v>15.0542255352999</c:v>
                </c:pt>
                <c:pt idx="3374">
                  <c:v>8.535461686533438</c:v>
                </c:pt>
                <c:pt idx="3375">
                  <c:v>18.9276234934345</c:v>
                </c:pt>
                <c:pt idx="3376">
                  <c:v>16.325497943431</c:v>
                </c:pt>
                <c:pt idx="3377">
                  <c:v>20.44679685219958</c:v>
                </c:pt>
                <c:pt idx="3378">
                  <c:v>2.87993405234685</c:v>
                </c:pt>
                <c:pt idx="3379">
                  <c:v>12.35260229212601</c:v>
                </c:pt>
                <c:pt idx="3380">
                  <c:v>22.89875058613488</c:v>
                </c:pt>
                <c:pt idx="3381">
                  <c:v>5.838391755544</c:v>
                </c:pt>
                <c:pt idx="3382">
                  <c:v>20.7091149065437</c:v>
                </c:pt>
                <c:pt idx="3383">
                  <c:v>16.8362494218246</c:v>
                </c:pt>
                <c:pt idx="3384">
                  <c:v>28.0474317894579</c:v>
                </c:pt>
                <c:pt idx="3385">
                  <c:v>19.167311872544</c:v>
                </c:pt>
                <c:pt idx="3386">
                  <c:v>9.944743181010192</c:v>
                </c:pt>
                <c:pt idx="3387">
                  <c:v>13.1108419277075</c:v>
                </c:pt>
                <c:pt idx="3388">
                  <c:v>6.616857254842388</c:v>
                </c:pt>
                <c:pt idx="3389">
                  <c:v>19.4333991596416</c:v>
                </c:pt>
                <c:pt idx="3390">
                  <c:v>10.420074114282</c:v>
                </c:pt>
                <c:pt idx="3391">
                  <c:v>12.6380265628301</c:v>
                </c:pt>
                <c:pt idx="3392">
                  <c:v>16.40243279020598</c:v>
                </c:pt>
                <c:pt idx="3393">
                  <c:v>17.502054010485</c:v>
                </c:pt>
                <c:pt idx="3394">
                  <c:v>16.1525277189605</c:v>
                </c:pt>
                <c:pt idx="3395">
                  <c:v>21.22378457558058</c:v>
                </c:pt>
                <c:pt idx="3396">
                  <c:v>15.6861574451008</c:v>
                </c:pt>
                <c:pt idx="3397">
                  <c:v>12.0470392143325</c:v>
                </c:pt>
                <c:pt idx="3398">
                  <c:v>11.4484136346285</c:v>
                </c:pt>
                <c:pt idx="3399">
                  <c:v>12.084929826974</c:v>
                </c:pt>
                <c:pt idx="3400">
                  <c:v>13.9690584661362</c:v>
                </c:pt>
                <c:pt idx="3401">
                  <c:v>12.8322013760232</c:v>
                </c:pt>
                <c:pt idx="3402">
                  <c:v>18.6079676879829</c:v>
                </c:pt>
                <c:pt idx="3403">
                  <c:v>14.3851289219038</c:v>
                </c:pt>
                <c:pt idx="3404">
                  <c:v>15.5900558447767</c:v>
                </c:pt>
                <c:pt idx="3405">
                  <c:v>22.6589362888654</c:v>
                </c:pt>
                <c:pt idx="3406">
                  <c:v>20.5362656286781</c:v>
                </c:pt>
                <c:pt idx="3407">
                  <c:v>18.9972906094332</c:v>
                </c:pt>
                <c:pt idx="3408">
                  <c:v>6.17130679240028</c:v>
                </c:pt>
                <c:pt idx="3409">
                  <c:v>21.8845986779683</c:v>
                </c:pt>
                <c:pt idx="3410">
                  <c:v>11.5114801272269</c:v>
                </c:pt>
                <c:pt idx="3411">
                  <c:v>17.3425140487902</c:v>
                </c:pt>
                <c:pt idx="3412">
                  <c:v>23.2631773184507</c:v>
                </c:pt>
                <c:pt idx="3413">
                  <c:v>14.162050214448</c:v>
                </c:pt>
                <c:pt idx="3414">
                  <c:v>13.1154807125714</c:v>
                </c:pt>
                <c:pt idx="3415">
                  <c:v>14.5481777013108</c:v>
                </c:pt>
                <c:pt idx="3416">
                  <c:v>18.5692247916218</c:v>
                </c:pt>
                <c:pt idx="3417">
                  <c:v>19.27970947386149</c:v>
                </c:pt>
                <c:pt idx="3418">
                  <c:v>18.1043844036409</c:v>
                </c:pt>
                <c:pt idx="3419">
                  <c:v>6.870497920966939</c:v>
                </c:pt>
                <c:pt idx="3420">
                  <c:v>5.98472707467232</c:v>
                </c:pt>
                <c:pt idx="3421">
                  <c:v>14.8270469349485</c:v>
                </c:pt>
                <c:pt idx="3422">
                  <c:v>17.15797082040701</c:v>
                </c:pt>
                <c:pt idx="3423">
                  <c:v>14.7311685835988</c:v>
                </c:pt>
                <c:pt idx="3424">
                  <c:v>20.8955052043806</c:v>
                </c:pt>
                <c:pt idx="3425">
                  <c:v>12.4219570966381</c:v>
                </c:pt>
                <c:pt idx="3426">
                  <c:v>15.6916415850997</c:v>
                </c:pt>
                <c:pt idx="3427">
                  <c:v>7.83838493521314</c:v>
                </c:pt>
                <c:pt idx="3428">
                  <c:v>14.3258689245738</c:v>
                </c:pt>
                <c:pt idx="3429">
                  <c:v>23.1910895370089</c:v>
                </c:pt>
                <c:pt idx="3430">
                  <c:v>12.2877995624241</c:v>
                </c:pt>
                <c:pt idx="3431">
                  <c:v>16.9438042634314</c:v>
                </c:pt>
                <c:pt idx="3432">
                  <c:v>21.6066602071691</c:v>
                </c:pt>
                <c:pt idx="3433">
                  <c:v>14.2714597669147</c:v>
                </c:pt>
                <c:pt idx="3434">
                  <c:v>20.4543279494039</c:v>
                </c:pt>
                <c:pt idx="3435">
                  <c:v>19.03895107356909</c:v>
                </c:pt>
                <c:pt idx="3436">
                  <c:v>11.177587604134</c:v>
                </c:pt>
                <c:pt idx="3437">
                  <c:v>21.4054943089165</c:v>
                </c:pt>
                <c:pt idx="3438">
                  <c:v>19.704223512811</c:v>
                </c:pt>
                <c:pt idx="3439">
                  <c:v>13.9342170917045</c:v>
                </c:pt>
                <c:pt idx="3440">
                  <c:v>26.79826383746619</c:v>
                </c:pt>
                <c:pt idx="3441">
                  <c:v>10.7712657297129</c:v>
                </c:pt>
                <c:pt idx="3442">
                  <c:v>12.6937488362702</c:v>
                </c:pt>
                <c:pt idx="3443">
                  <c:v>13.8808256768115</c:v>
                </c:pt>
                <c:pt idx="3444">
                  <c:v>17.81861757698338</c:v>
                </c:pt>
                <c:pt idx="3445">
                  <c:v>11.0238500946283</c:v>
                </c:pt>
                <c:pt idx="3446">
                  <c:v>14.9815624276172</c:v>
                </c:pt>
                <c:pt idx="3447">
                  <c:v>18.119618015552</c:v>
                </c:pt>
                <c:pt idx="3448">
                  <c:v>14.3072039928833</c:v>
                </c:pt>
                <c:pt idx="3449">
                  <c:v>10.0593970103292</c:v>
                </c:pt>
                <c:pt idx="3450">
                  <c:v>23.1450838592907</c:v>
                </c:pt>
                <c:pt idx="3451">
                  <c:v>12.242682773182</c:v>
                </c:pt>
                <c:pt idx="3452">
                  <c:v>19.8035987729828</c:v>
                </c:pt>
                <c:pt idx="3453">
                  <c:v>17.28644895076078</c:v>
                </c:pt>
                <c:pt idx="3454">
                  <c:v>21.1006866898753</c:v>
                </c:pt>
                <c:pt idx="3455">
                  <c:v>20.3754130022126</c:v>
                </c:pt>
                <c:pt idx="3456">
                  <c:v>8.53273151411328</c:v>
                </c:pt>
                <c:pt idx="3457">
                  <c:v>7.10286103356148</c:v>
                </c:pt>
                <c:pt idx="3458">
                  <c:v>14.5530267261697</c:v>
                </c:pt>
                <c:pt idx="3459">
                  <c:v>14.3277677301663</c:v>
                </c:pt>
                <c:pt idx="3460">
                  <c:v>17.9373481851754</c:v>
                </c:pt>
                <c:pt idx="3461">
                  <c:v>17.3747968297443</c:v>
                </c:pt>
                <c:pt idx="3462">
                  <c:v>24.3919169586193</c:v>
                </c:pt>
                <c:pt idx="3463">
                  <c:v>22.16863874961</c:v>
                </c:pt>
                <c:pt idx="3464">
                  <c:v>20.3139357919104</c:v>
                </c:pt>
                <c:pt idx="3465">
                  <c:v>13.88521321174</c:v>
                </c:pt>
                <c:pt idx="3466">
                  <c:v>17.7123214634275</c:v>
                </c:pt>
                <c:pt idx="3467">
                  <c:v>15.758523809375</c:v>
                </c:pt>
                <c:pt idx="3468">
                  <c:v>11.1368924918434</c:v>
                </c:pt>
                <c:pt idx="3469">
                  <c:v>23.03126745233901</c:v>
                </c:pt>
                <c:pt idx="3470">
                  <c:v>21.8621251196494</c:v>
                </c:pt>
                <c:pt idx="3471">
                  <c:v>10.9912916560383</c:v>
                </c:pt>
                <c:pt idx="3472">
                  <c:v>16.2789239663064</c:v>
                </c:pt>
                <c:pt idx="3473">
                  <c:v>14.4108896030656</c:v>
                </c:pt>
                <c:pt idx="3474">
                  <c:v>9.91798351358114</c:v>
                </c:pt>
                <c:pt idx="3475">
                  <c:v>16.3522166625167</c:v>
                </c:pt>
                <c:pt idx="3476">
                  <c:v>18.6968529881311</c:v>
                </c:pt>
                <c:pt idx="3477">
                  <c:v>10.3231765053057</c:v>
                </c:pt>
                <c:pt idx="3478">
                  <c:v>11.0606951774431</c:v>
                </c:pt>
                <c:pt idx="3479">
                  <c:v>20.3298282241421</c:v>
                </c:pt>
                <c:pt idx="3480">
                  <c:v>14.6130707607695</c:v>
                </c:pt>
                <c:pt idx="3481">
                  <c:v>20.6642415890609</c:v>
                </c:pt>
                <c:pt idx="3482">
                  <c:v>12.8701697722385</c:v>
                </c:pt>
                <c:pt idx="3483">
                  <c:v>20.3001466817998</c:v>
                </c:pt>
                <c:pt idx="3484">
                  <c:v>13.1507138680228</c:v>
                </c:pt>
                <c:pt idx="3485">
                  <c:v>6.41147162942314</c:v>
                </c:pt>
                <c:pt idx="3486">
                  <c:v>10.8582506593376</c:v>
                </c:pt>
                <c:pt idx="3487">
                  <c:v>15.2501001762766</c:v>
                </c:pt>
                <c:pt idx="3488">
                  <c:v>14.1462709355562</c:v>
                </c:pt>
                <c:pt idx="3489">
                  <c:v>9.788726408233955</c:v>
                </c:pt>
                <c:pt idx="3490">
                  <c:v>23.62732863451919</c:v>
                </c:pt>
                <c:pt idx="3491">
                  <c:v>14.1442036204683</c:v>
                </c:pt>
                <c:pt idx="3492">
                  <c:v>12.2667127567538</c:v>
                </c:pt>
                <c:pt idx="3493">
                  <c:v>18.7626580084868</c:v>
                </c:pt>
                <c:pt idx="3494">
                  <c:v>20.996813173074</c:v>
                </c:pt>
                <c:pt idx="3495">
                  <c:v>13.4978242595799</c:v>
                </c:pt>
                <c:pt idx="3496">
                  <c:v>17.6965266577267</c:v>
                </c:pt>
                <c:pt idx="3497">
                  <c:v>14.3407390799274</c:v>
                </c:pt>
                <c:pt idx="3498">
                  <c:v>16.8961012714669</c:v>
                </c:pt>
                <c:pt idx="3499">
                  <c:v>7.82824235922454</c:v>
                </c:pt>
                <c:pt idx="3500">
                  <c:v>14.8438409420345</c:v>
                </c:pt>
                <c:pt idx="3501">
                  <c:v>21.3413161829592</c:v>
                </c:pt>
                <c:pt idx="3502">
                  <c:v>20.2704096211776</c:v>
                </c:pt>
                <c:pt idx="3503">
                  <c:v>8.684465496257678</c:v>
                </c:pt>
                <c:pt idx="3504">
                  <c:v>16.53161144443821</c:v>
                </c:pt>
                <c:pt idx="3505">
                  <c:v>19.7112278508075</c:v>
                </c:pt>
                <c:pt idx="3506">
                  <c:v>18.75013259176668</c:v>
                </c:pt>
                <c:pt idx="3507">
                  <c:v>10.0855783023754</c:v>
                </c:pt>
                <c:pt idx="3508">
                  <c:v>27.381883238327</c:v>
                </c:pt>
                <c:pt idx="3509">
                  <c:v>16.1130752245449</c:v>
                </c:pt>
                <c:pt idx="3510">
                  <c:v>10.3879670601698</c:v>
                </c:pt>
                <c:pt idx="3511">
                  <c:v>21.7104127848787</c:v>
                </c:pt>
                <c:pt idx="3512">
                  <c:v>16.6907474605821</c:v>
                </c:pt>
                <c:pt idx="3513">
                  <c:v>21.19551520414118</c:v>
                </c:pt>
                <c:pt idx="3514">
                  <c:v>19.36188258679</c:v>
                </c:pt>
                <c:pt idx="3515">
                  <c:v>19.703219496468</c:v>
                </c:pt>
                <c:pt idx="3516">
                  <c:v>16.91849220142528</c:v>
                </c:pt>
                <c:pt idx="3517">
                  <c:v>17.45050911017029</c:v>
                </c:pt>
                <c:pt idx="3518">
                  <c:v>15.9341253622639</c:v>
                </c:pt>
                <c:pt idx="3519">
                  <c:v>20.7248161750338</c:v>
                </c:pt>
                <c:pt idx="3520">
                  <c:v>15.440495807867</c:v>
                </c:pt>
                <c:pt idx="3521">
                  <c:v>13.2704266272527</c:v>
                </c:pt>
                <c:pt idx="3522">
                  <c:v>16.6600733400099</c:v>
                </c:pt>
                <c:pt idx="3523">
                  <c:v>19.1790017282631</c:v>
                </c:pt>
                <c:pt idx="3524">
                  <c:v>23.41252089599828</c:v>
                </c:pt>
                <c:pt idx="3525">
                  <c:v>14.8364813446977</c:v>
                </c:pt>
                <c:pt idx="3526">
                  <c:v>15.4625722079322</c:v>
                </c:pt>
                <c:pt idx="3527">
                  <c:v>20.66815945449011</c:v>
                </c:pt>
                <c:pt idx="3528">
                  <c:v>18.5787039822746</c:v>
                </c:pt>
                <c:pt idx="3529">
                  <c:v>14.6772181634238</c:v>
                </c:pt>
                <c:pt idx="3530">
                  <c:v>15.2223673901317</c:v>
                </c:pt>
                <c:pt idx="3531">
                  <c:v>11.6347805490697</c:v>
                </c:pt>
                <c:pt idx="3532">
                  <c:v>8.78003727424244</c:v>
                </c:pt>
                <c:pt idx="3533">
                  <c:v>15.6828237034104</c:v>
                </c:pt>
                <c:pt idx="3534">
                  <c:v>10.0638254783163</c:v>
                </c:pt>
                <c:pt idx="3535">
                  <c:v>18.8093520210457</c:v>
                </c:pt>
                <c:pt idx="3536">
                  <c:v>19.3110273911144</c:v>
                </c:pt>
                <c:pt idx="3537">
                  <c:v>19.9303569983094</c:v>
                </c:pt>
                <c:pt idx="3538">
                  <c:v>18.7692476556009</c:v>
                </c:pt>
                <c:pt idx="3539">
                  <c:v>13.8959935949537</c:v>
                </c:pt>
                <c:pt idx="3540">
                  <c:v>7.161508067005638</c:v>
                </c:pt>
                <c:pt idx="3541">
                  <c:v>16.22824959353238</c:v>
                </c:pt>
                <c:pt idx="3542">
                  <c:v>6.90259983441417</c:v>
                </c:pt>
                <c:pt idx="3543">
                  <c:v>14.8149274197116</c:v>
                </c:pt>
                <c:pt idx="3544">
                  <c:v>19.4215964548997</c:v>
                </c:pt>
                <c:pt idx="3545">
                  <c:v>14.0046668366798</c:v>
                </c:pt>
                <c:pt idx="3546">
                  <c:v>13.9449911347912</c:v>
                </c:pt>
                <c:pt idx="3547">
                  <c:v>11.8476356879385</c:v>
                </c:pt>
                <c:pt idx="3548">
                  <c:v>15.3708644457541</c:v>
                </c:pt>
                <c:pt idx="3549">
                  <c:v>16.1824669624731</c:v>
                </c:pt>
                <c:pt idx="3550">
                  <c:v>12.1726546732202</c:v>
                </c:pt>
                <c:pt idx="3551">
                  <c:v>13.5032671938402</c:v>
                </c:pt>
                <c:pt idx="3552">
                  <c:v>16.0327036033107</c:v>
                </c:pt>
                <c:pt idx="3553">
                  <c:v>15.3521944156257</c:v>
                </c:pt>
                <c:pt idx="3554">
                  <c:v>12.2459666671905</c:v>
                </c:pt>
                <c:pt idx="3555">
                  <c:v>12.6720299349579</c:v>
                </c:pt>
                <c:pt idx="3556">
                  <c:v>13.0381810581761</c:v>
                </c:pt>
                <c:pt idx="3557">
                  <c:v>15.5327825262489</c:v>
                </c:pt>
                <c:pt idx="3558">
                  <c:v>15.5840808588001</c:v>
                </c:pt>
                <c:pt idx="3559">
                  <c:v>19.2958343449912</c:v>
                </c:pt>
                <c:pt idx="3560">
                  <c:v>20.312256822619</c:v>
                </c:pt>
                <c:pt idx="3561">
                  <c:v>26.56028127277888</c:v>
                </c:pt>
                <c:pt idx="3562">
                  <c:v>23.4040082974877</c:v>
                </c:pt>
                <c:pt idx="3563">
                  <c:v>15.541599206754</c:v>
                </c:pt>
                <c:pt idx="3564">
                  <c:v>14.5412336418156</c:v>
                </c:pt>
                <c:pt idx="3565">
                  <c:v>22.35873252752088</c:v>
                </c:pt>
                <c:pt idx="3566">
                  <c:v>14.7610524769492</c:v>
                </c:pt>
                <c:pt idx="3567">
                  <c:v>10.5029922363755</c:v>
                </c:pt>
                <c:pt idx="3568">
                  <c:v>21.3764056987903</c:v>
                </c:pt>
                <c:pt idx="3569">
                  <c:v>10.7016261074158</c:v>
                </c:pt>
                <c:pt idx="3570">
                  <c:v>7.72009282035353</c:v>
                </c:pt>
                <c:pt idx="3571">
                  <c:v>13.7749440554189</c:v>
                </c:pt>
                <c:pt idx="3572">
                  <c:v>14.1634892057283</c:v>
                </c:pt>
                <c:pt idx="3573">
                  <c:v>19.597069391701</c:v>
                </c:pt>
                <c:pt idx="3574">
                  <c:v>18.4180251652073</c:v>
                </c:pt>
                <c:pt idx="3575">
                  <c:v>15.4089764684018</c:v>
                </c:pt>
                <c:pt idx="3576">
                  <c:v>18.28267584157058</c:v>
                </c:pt>
                <c:pt idx="3577">
                  <c:v>19.36032596179439</c:v>
                </c:pt>
                <c:pt idx="3578">
                  <c:v>17.7399983722884</c:v>
                </c:pt>
                <c:pt idx="3579">
                  <c:v>22.4560642627286</c:v>
                </c:pt>
                <c:pt idx="3580">
                  <c:v>15.2335341609518</c:v>
                </c:pt>
                <c:pt idx="3581">
                  <c:v>13.0592231843703</c:v>
                </c:pt>
                <c:pt idx="3582">
                  <c:v>15.9398240067412</c:v>
                </c:pt>
                <c:pt idx="3583">
                  <c:v>7.602998510582508</c:v>
                </c:pt>
                <c:pt idx="3584">
                  <c:v>8.32729276840721</c:v>
                </c:pt>
                <c:pt idx="3585">
                  <c:v>14.9190645686972</c:v>
                </c:pt>
                <c:pt idx="3586">
                  <c:v>19.49019869853938</c:v>
                </c:pt>
                <c:pt idx="3587">
                  <c:v>19.7338809892238</c:v>
                </c:pt>
                <c:pt idx="3588">
                  <c:v>17.49433307790588</c:v>
                </c:pt>
                <c:pt idx="3589">
                  <c:v>11.0718785925001</c:v>
                </c:pt>
                <c:pt idx="3590">
                  <c:v>21.0484641621157</c:v>
                </c:pt>
                <c:pt idx="3591">
                  <c:v>12.7860602089681</c:v>
                </c:pt>
                <c:pt idx="3592">
                  <c:v>21.1182034168759</c:v>
                </c:pt>
                <c:pt idx="3593">
                  <c:v>17.1086230217872</c:v>
                </c:pt>
                <c:pt idx="3594">
                  <c:v>19.4794802609038</c:v>
                </c:pt>
                <c:pt idx="3595">
                  <c:v>16.3279281573898</c:v>
                </c:pt>
                <c:pt idx="3596">
                  <c:v>13.0764330786356</c:v>
                </c:pt>
                <c:pt idx="3597">
                  <c:v>16.4278568082184</c:v>
                </c:pt>
                <c:pt idx="3598">
                  <c:v>22.07841596494159</c:v>
                </c:pt>
                <c:pt idx="3599">
                  <c:v>14.2675000686477</c:v>
                </c:pt>
                <c:pt idx="3600">
                  <c:v>15.7001328811299</c:v>
                </c:pt>
                <c:pt idx="3601">
                  <c:v>14.0778557938071</c:v>
                </c:pt>
                <c:pt idx="3602">
                  <c:v>20.8545017102603</c:v>
                </c:pt>
                <c:pt idx="3603">
                  <c:v>17.7120402651876</c:v>
                </c:pt>
                <c:pt idx="3604">
                  <c:v>10.1544282836403</c:v>
                </c:pt>
                <c:pt idx="3605">
                  <c:v>13.3625433524258</c:v>
                </c:pt>
                <c:pt idx="3606">
                  <c:v>16.5976091330052</c:v>
                </c:pt>
                <c:pt idx="3607">
                  <c:v>22.77270944571088</c:v>
                </c:pt>
                <c:pt idx="3608">
                  <c:v>13.6890502221091</c:v>
                </c:pt>
                <c:pt idx="3609">
                  <c:v>15.1314128436302</c:v>
                </c:pt>
                <c:pt idx="3610">
                  <c:v>21.57728849315721</c:v>
                </c:pt>
                <c:pt idx="3611">
                  <c:v>19.20008253516398</c:v>
                </c:pt>
                <c:pt idx="3612">
                  <c:v>5.07371001211231</c:v>
                </c:pt>
                <c:pt idx="3613">
                  <c:v>15.3095523102739</c:v>
                </c:pt>
                <c:pt idx="3614">
                  <c:v>19.34244312594729</c:v>
                </c:pt>
                <c:pt idx="3615">
                  <c:v>17.76255332446389</c:v>
                </c:pt>
                <c:pt idx="3616">
                  <c:v>17.48853680609638</c:v>
                </c:pt>
                <c:pt idx="3617">
                  <c:v>16.2937174902226</c:v>
                </c:pt>
                <c:pt idx="3618">
                  <c:v>15.2744315293711</c:v>
                </c:pt>
                <c:pt idx="3619">
                  <c:v>15.7992181482211</c:v>
                </c:pt>
                <c:pt idx="3620">
                  <c:v>15.265729277233</c:v>
                </c:pt>
                <c:pt idx="3621">
                  <c:v>11.0554330000281</c:v>
                </c:pt>
                <c:pt idx="3622">
                  <c:v>10.6206887069681</c:v>
                </c:pt>
                <c:pt idx="3623">
                  <c:v>15.1514774637994</c:v>
                </c:pt>
                <c:pt idx="3624">
                  <c:v>19.2960892854114</c:v>
                </c:pt>
                <c:pt idx="3625">
                  <c:v>12.6334038003078</c:v>
                </c:pt>
                <c:pt idx="3626">
                  <c:v>15.2769105525728</c:v>
                </c:pt>
                <c:pt idx="3627">
                  <c:v>17.3241639048981</c:v>
                </c:pt>
                <c:pt idx="3628">
                  <c:v>16.7674151284642</c:v>
                </c:pt>
                <c:pt idx="3629">
                  <c:v>15.9139360628503</c:v>
                </c:pt>
                <c:pt idx="3630">
                  <c:v>8.053211141002377</c:v>
                </c:pt>
                <c:pt idx="3631">
                  <c:v>11.1949565329154</c:v>
                </c:pt>
                <c:pt idx="3632">
                  <c:v>14.3256319088018</c:v>
                </c:pt>
                <c:pt idx="3633">
                  <c:v>15.1430305602882</c:v>
                </c:pt>
                <c:pt idx="3634">
                  <c:v>19.7650297927805</c:v>
                </c:pt>
                <c:pt idx="3635">
                  <c:v>12.5236991037018</c:v>
                </c:pt>
                <c:pt idx="3636">
                  <c:v>15.0282264955442</c:v>
                </c:pt>
                <c:pt idx="3637">
                  <c:v>7.769714901010348</c:v>
                </c:pt>
                <c:pt idx="3638">
                  <c:v>25.7477613146246</c:v>
                </c:pt>
                <c:pt idx="3639">
                  <c:v>7.398438073614498</c:v>
                </c:pt>
                <c:pt idx="3640">
                  <c:v>9.310808842370838</c:v>
                </c:pt>
                <c:pt idx="3641">
                  <c:v>18.2962114288259</c:v>
                </c:pt>
                <c:pt idx="3642">
                  <c:v>5.635333268135628</c:v>
                </c:pt>
                <c:pt idx="3643">
                  <c:v>14.5528466598395</c:v>
                </c:pt>
                <c:pt idx="3644">
                  <c:v>15.2867157171881</c:v>
                </c:pt>
                <c:pt idx="3645">
                  <c:v>20.4246783952423</c:v>
                </c:pt>
                <c:pt idx="3646">
                  <c:v>19.1928740488696</c:v>
                </c:pt>
                <c:pt idx="3647">
                  <c:v>14.8552264070918</c:v>
                </c:pt>
                <c:pt idx="3648">
                  <c:v>14.0494870637769</c:v>
                </c:pt>
                <c:pt idx="3649">
                  <c:v>17.6627658421727</c:v>
                </c:pt>
                <c:pt idx="3650">
                  <c:v>28.0270693021805</c:v>
                </c:pt>
                <c:pt idx="3651">
                  <c:v>23.6337062211119</c:v>
                </c:pt>
                <c:pt idx="3652">
                  <c:v>9.34602103007525</c:v>
                </c:pt>
                <c:pt idx="3653">
                  <c:v>14.707028427813</c:v>
                </c:pt>
                <c:pt idx="3654">
                  <c:v>19.4104770573293</c:v>
                </c:pt>
                <c:pt idx="3655">
                  <c:v>19.001191597336</c:v>
                </c:pt>
                <c:pt idx="3656">
                  <c:v>21.10314374073049</c:v>
                </c:pt>
                <c:pt idx="3657">
                  <c:v>18.5731573822136</c:v>
                </c:pt>
                <c:pt idx="3658">
                  <c:v>18.15790049447151</c:v>
                </c:pt>
                <c:pt idx="3659">
                  <c:v>15.2562562888649</c:v>
                </c:pt>
                <c:pt idx="3660">
                  <c:v>8.97813851918928</c:v>
                </c:pt>
                <c:pt idx="3661">
                  <c:v>12.7354622793145</c:v>
                </c:pt>
                <c:pt idx="3662">
                  <c:v>20.3078980448711</c:v>
                </c:pt>
                <c:pt idx="3663">
                  <c:v>8.905325673434126</c:v>
                </c:pt>
                <c:pt idx="3664">
                  <c:v>10.6048820977231</c:v>
                </c:pt>
                <c:pt idx="3665">
                  <c:v>20.7997304066126</c:v>
                </c:pt>
                <c:pt idx="3666">
                  <c:v>19.02459967091169</c:v>
                </c:pt>
                <c:pt idx="3667">
                  <c:v>18.2558185446071</c:v>
                </c:pt>
                <c:pt idx="3668">
                  <c:v>14.2221428815639</c:v>
                </c:pt>
                <c:pt idx="3669">
                  <c:v>10.3906075298384</c:v>
                </c:pt>
                <c:pt idx="3670">
                  <c:v>11.2134872185772</c:v>
                </c:pt>
                <c:pt idx="3671">
                  <c:v>10.0341331424702</c:v>
                </c:pt>
                <c:pt idx="3672">
                  <c:v>15.0751211126097</c:v>
                </c:pt>
                <c:pt idx="3673">
                  <c:v>15.8786905474359</c:v>
                </c:pt>
                <c:pt idx="3674">
                  <c:v>8.240921149994943</c:v>
                </c:pt>
                <c:pt idx="3675">
                  <c:v>9.523518489707838</c:v>
                </c:pt>
                <c:pt idx="3676">
                  <c:v>16.8737633656023</c:v>
                </c:pt>
                <c:pt idx="3677">
                  <c:v>18.240452966709</c:v>
                </c:pt>
                <c:pt idx="3678">
                  <c:v>22.5532149312527</c:v>
                </c:pt>
                <c:pt idx="3679">
                  <c:v>11.3073057254221</c:v>
                </c:pt>
                <c:pt idx="3680">
                  <c:v>16.2420035654509</c:v>
                </c:pt>
                <c:pt idx="3681">
                  <c:v>20.2205057683854</c:v>
                </c:pt>
                <c:pt idx="3682">
                  <c:v>19.2452522637835</c:v>
                </c:pt>
                <c:pt idx="3683">
                  <c:v>8.597302123111737</c:v>
                </c:pt>
                <c:pt idx="3684">
                  <c:v>16.0025373290456</c:v>
                </c:pt>
                <c:pt idx="3685">
                  <c:v>7.90833669715162</c:v>
                </c:pt>
                <c:pt idx="3686">
                  <c:v>22.7107950470892</c:v>
                </c:pt>
                <c:pt idx="3687">
                  <c:v>21.79060117416718</c:v>
                </c:pt>
                <c:pt idx="3688">
                  <c:v>14.3406319594174</c:v>
                </c:pt>
                <c:pt idx="3689">
                  <c:v>20.1732470247141</c:v>
                </c:pt>
                <c:pt idx="3690">
                  <c:v>18.2929945592025</c:v>
                </c:pt>
                <c:pt idx="3691">
                  <c:v>10.4060351558823</c:v>
                </c:pt>
                <c:pt idx="3692">
                  <c:v>18.85269533013528</c:v>
                </c:pt>
                <c:pt idx="3693">
                  <c:v>19.1120622625739</c:v>
                </c:pt>
                <c:pt idx="3694">
                  <c:v>12.36540652468651</c:v>
                </c:pt>
                <c:pt idx="3695">
                  <c:v>21.8220287388681</c:v>
                </c:pt>
                <c:pt idx="3696">
                  <c:v>14.211101015233</c:v>
                </c:pt>
                <c:pt idx="3697">
                  <c:v>26.6173842961355</c:v>
                </c:pt>
                <c:pt idx="3698">
                  <c:v>17.2189266591132</c:v>
                </c:pt>
                <c:pt idx="3699">
                  <c:v>16.92822438210818</c:v>
                </c:pt>
                <c:pt idx="3700">
                  <c:v>18.24758617592978</c:v>
                </c:pt>
                <c:pt idx="3701">
                  <c:v>22.86087945863</c:v>
                </c:pt>
                <c:pt idx="3702">
                  <c:v>12.6060602575924</c:v>
                </c:pt>
                <c:pt idx="3703">
                  <c:v>12.8328113048672</c:v>
                </c:pt>
                <c:pt idx="3704">
                  <c:v>9.36391541727196</c:v>
                </c:pt>
                <c:pt idx="3705">
                  <c:v>10.7048195833749</c:v>
                </c:pt>
                <c:pt idx="3706">
                  <c:v>10.727641101341</c:v>
                </c:pt>
                <c:pt idx="3707">
                  <c:v>24.5317574794844</c:v>
                </c:pt>
                <c:pt idx="3708">
                  <c:v>10.4053173328903</c:v>
                </c:pt>
                <c:pt idx="3709">
                  <c:v>5.47355637241581</c:v>
                </c:pt>
                <c:pt idx="3710">
                  <c:v>13.7038926110159</c:v>
                </c:pt>
                <c:pt idx="3711">
                  <c:v>15.6284709603141</c:v>
                </c:pt>
                <c:pt idx="3712">
                  <c:v>21.1771209168616</c:v>
                </c:pt>
                <c:pt idx="3713">
                  <c:v>19.3596824502911</c:v>
                </c:pt>
                <c:pt idx="3714">
                  <c:v>16.4969660367146</c:v>
                </c:pt>
                <c:pt idx="3715">
                  <c:v>19.1408526134855</c:v>
                </c:pt>
                <c:pt idx="3716">
                  <c:v>11.8044304565492</c:v>
                </c:pt>
                <c:pt idx="3717">
                  <c:v>8.647608728036316</c:v>
                </c:pt>
                <c:pt idx="3718">
                  <c:v>21.2477927334588</c:v>
                </c:pt>
                <c:pt idx="3719">
                  <c:v>7.84911913837202</c:v>
                </c:pt>
                <c:pt idx="3720">
                  <c:v>8.82867981322232</c:v>
                </c:pt>
                <c:pt idx="3721">
                  <c:v>16.5079828595357</c:v>
                </c:pt>
                <c:pt idx="3722">
                  <c:v>17.6395037523678</c:v>
                </c:pt>
                <c:pt idx="3723">
                  <c:v>23.3158850706749</c:v>
                </c:pt>
                <c:pt idx="3724">
                  <c:v>13.7709258417749</c:v>
                </c:pt>
                <c:pt idx="3725">
                  <c:v>15.7277456966313</c:v>
                </c:pt>
                <c:pt idx="3726">
                  <c:v>26.4644549808308</c:v>
                </c:pt>
                <c:pt idx="3727">
                  <c:v>7.44133109989939</c:v>
                </c:pt>
                <c:pt idx="3728">
                  <c:v>9.50342393835636</c:v>
                </c:pt>
                <c:pt idx="3729">
                  <c:v>19.7938664751535</c:v>
                </c:pt>
                <c:pt idx="3730">
                  <c:v>16.98984167752738</c:v>
                </c:pt>
                <c:pt idx="3731">
                  <c:v>17.71506249696398</c:v>
                </c:pt>
                <c:pt idx="3732">
                  <c:v>9.18212026440266</c:v>
                </c:pt>
                <c:pt idx="3733">
                  <c:v>11.1961804383041</c:v>
                </c:pt>
                <c:pt idx="3734">
                  <c:v>17.0386996070151</c:v>
                </c:pt>
                <c:pt idx="3735">
                  <c:v>17.88579700754508</c:v>
                </c:pt>
                <c:pt idx="3736">
                  <c:v>19.2982554381011</c:v>
                </c:pt>
                <c:pt idx="3737">
                  <c:v>15.1432477791381</c:v>
                </c:pt>
                <c:pt idx="3738">
                  <c:v>16.814790707329</c:v>
                </c:pt>
                <c:pt idx="3739">
                  <c:v>16.98465089848538</c:v>
                </c:pt>
                <c:pt idx="3740">
                  <c:v>10.2801621577936</c:v>
                </c:pt>
                <c:pt idx="3741">
                  <c:v>13.382713812167</c:v>
                </c:pt>
                <c:pt idx="3742">
                  <c:v>12.4792817606056</c:v>
                </c:pt>
                <c:pt idx="3743">
                  <c:v>15.9722575817355</c:v>
                </c:pt>
                <c:pt idx="3744">
                  <c:v>14.1726629905433</c:v>
                </c:pt>
                <c:pt idx="3745">
                  <c:v>22.159234689809</c:v>
                </c:pt>
                <c:pt idx="3746">
                  <c:v>14.6569831341947</c:v>
                </c:pt>
                <c:pt idx="3747">
                  <c:v>12.7039333572045</c:v>
                </c:pt>
                <c:pt idx="3748">
                  <c:v>14.4538092958571</c:v>
                </c:pt>
                <c:pt idx="3749">
                  <c:v>17.47979783827478</c:v>
                </c:pt>
                <c:pt idx="3750">
                  <c:v>14.5502076331793</c:v>
                </c:pt>
                <c:pt idx="3751">
                  <c:v>13.5744793444034</c:v>
                </c:pt>
                <c:pt idx="3752">
                  <c:v>18.7782041188946</c:v>
                </c:pt>
                <c:pt idx="3753">
                  <c:v>14.94596098221</c:v>
                </c:pt>
                <c:pt idx="3754">
                  <c:v>13.4604222765821</c:v>
                </c:pt>
                <c:pt idx="3755">
                  <c:v>21.76501389650678</c:v>
                </c:pt>
                <c:pt idx="3756">
                  <c:v>11.6599729279629</c:v>
                </c:pt>
                <c:pt idx="3757">
                  <c:v>16.0811702660299</c:v>
                </c:pt>
                <c:pt idx="3758">
                  <c:v>13.9270260042242</c:v>
                </c:pt>
                <c:pt idx="3759">
                  <c:v>6.762516073414268</c:v>
                </c:pt>
                <c:pt idx="3760">
                  <c:v>13.4973012597117</c:v>
                </c:pt>
                <c:pt idx="3761">
                  <c:v>8.1171579335244</c:v>
                </c:pt>
                <c:pt idx="3762">
                  <c:v>22.2491016340442</c:v>
                </c:pt>
                <c:pt idx="3763">
                  <c:v>20.8416682066119</c:v>
                </c:pt>
                <c:pt idx="3764">
                  <c:v>17.7843201592861</c:v>
                </c:pt>
                <c:pt idx="3765">
                  <c:v>19.99055289777108</c:v>
                </c:pt>
                <c:pt idx="3766">
                  <c:v>12.9866062610361</c:v>
                </c:pt>
                <c:pt idx="3767">
                  <c:v>14.3207236050071</c:v>
                </c:pt>
                <c:pt idx="3768">
                  <c:v>14.3830774087535</c:v>
                </c:pt>
                <c:pt idx="3769">
                  <c:v>14.0902174957318</c:v>
                </c:pt>
                <c:pt idx="3770">
                  <c:v>15.5957078389474</c:v>
                </c:pt>
                <c:pt idx="3771">
                  <c:v>17.31239184933809</c:v>
                </c:pt>
                <c:pt idx="3772">
                  <c:v>17.6689792029775</c:v>
                </c:pt>
                <c:pt idx="3773">
                  <c:v>11.1080323179569</c:v>
                </c:pt>
                <c:pt idx="3774">
                  <c:v>15.7845997808182</c:v>
                </c:pt>
                <c:pt idx="3775">
                  <c:v>10.6986688156159</c:v>
                </c:pt>
                <c:pt idx="3776">
                  <c:v>16.52505343125929</c:v>
                </c:pt>
                <c:pt idx="3777">
                  <c:v>8.43336991250354</c:v>
                </c:pt>
                <c:pt idx="3778">
                  <c:v>19.1939428203349</c:v>
                </c:pt>
                <c:pt idx="3779">
                  <c:v>7.50075190940768</c:v>
                </c:pt>
                <c:pt idx="3780">
                  <c:v>10.6123341219341</c:v>
                </c:pt>
                <c:pt idx="3781">
                  <c:v>21.1414867658016</c:v>
                </c:pt>
                <c:pt idx="3782">
                  <c:v>18.59134631289441</c:v>
                </c:pt>
                <c:pt idx="3783">
                  <c:v>14.4141876959601</c:v>
                </c:pt>
                <c:pt idx="3784">
                  <c:v>12.5020685040412</c:v>
                </c:pt>
                <c:pt idx="3785">
                  <c:v>10.2023458187265</c:v>
                </c:pt>
                <c:pt idx="3786">
                  <c:v>17.85225044373979</c:v>
                </c:pt>
                <c:pt idx="3787">
                  <c:v>15.9853338112387</c:v>
                </c:pt>
                <c:pt idx="3788">
                  <c:v>18.53008614888831</c:v>
                </c:pt>
                <c:pt idx="3789">
                  <c:v>16.8641526000101</c:v>
                </c:pt>
                <c:pt idx="3790">
                  <c:v>24.5522139300135</c:v>
                </c:pt>
                <c:pt idx="3791">
                  <c:v>18.6741804904621</c:v>
                </c:pt>
                <c:pt idx="3792">
                  <c:v>10.3678522090664</c:v>
                </c:pt>
                <c:pt idx="3793">
                  <c:v>14.6092162051842</c:v>
                </c:pt>
                <c:pt idx="3794">
                  <c:v>17.48973966314368</c:v>
                </c:pt>
                <c:pt idx="3795">
                  <c:v>5.23880775222997</c:v>
                </c:pt>
                <c:pt idx="3796">
                  <c:v>10.6265744623384</c:v>
                </c:pt>
                <c:pt idx="3797">
                  <c:v>7.97900720982294</c:v>
                </c:pt>
                <c:pt idx="3798">
                  <c:v>11.110541333722</c:v>
                </c:pt>
                <c:pt idx="3799">
                  <c:v>11.7859078341156</c:v>
                </c:pt>
                <c:pt idx="3800">
                  <c:v>14.1308312035671</c:v>
                </c:pt>
                <c:pt idx="3801">
                  <c:v>22.6397708069078</c:v>
                </c:pt>
                <c:pt idx="3802">
                  <c:v>19.8753014486459</c:v>
                </c:pt>
                <c:pt idx="3803">
                  <c:v>13.091054746253</c:v>
                </c:pt>
                <c:pt idx="3804">
                  <c:v>11.4854743621066</c:v>
                </c:pt>
                <c:pt idx="3805">
                  <c:v>10.5823669407922</c:v>
                </c:pt>
                <c:pt idx="3806">
                  <c:v>10.9701876340578</c:v>
                </c:pt>
                <c:pt idx="3807">
                  <c:v>22.76877008773538</c:v>
                </c:pt>
                <c:pt idx="3808">
                  <c:v>15.6200563625738</c:v>
                </c:pt>
                <c:pt idx="3809">
                  <c:v>19.581023348453</c:v>
                </c:pt>
                <c:pt idx="3810">
                  <c:v>19.2575203450652</c:v>
                </c:pt>
                <c:pt idx="3811">
                  <c:v>14.8312737156689</c:v>
                </c:pt>
                <c:pt idx="3812">
                  <c:v>18.6390030324179</c:v>
                </c:pt>
                <c:pt idx="3813">
                  <c:v>20.214618161418</c:v>
                </c:pt>
                <c:pt idx="3814">
                  <c:v>12.0743583307613</c:v>
                </c:pt>
                <c:pt idx="3815">
                  <c:v>10.2218511635531</c:v>
                </c:pt>
                <c:pt idx="3816">
                  <c:v>15.9157816078113</c:v>
                </c:pt>
                <c:pt idx="3817">
                  <c:v>15.236759397465</c:v>
                </c:pt>
                <c:pt idx="3818">
                  <c:v>26.90230130492198</c:v>
                </c:pt>
                <c:pt idx="3819">
                  <c:v>21.6356339013626</c:v>
                </c:pt>
                <c:pt idx="3820">
                  <c:v>13.2531417730292</c:v>
                </c:pt>
                <c:pt idx="3821">
                  <c:v>22.1024617294352</c:v>
                </c:pt>
                <c:pt idx="3822">
                  <c:v>19.8123133253557</c:v>
                </c:pt>
                <c:pt idx="3823">
                  <c:v>21.01975018639691</c:v>
                </c:pt>
                <c:pt idx="3824">
                  <c:v>7.899590999266978</c:v>
                </c:pt>
                <c:pt idx="3825">
                  <c:v>8.32552852577113</c:v>
                </c:pt>
                <c:pt idx="3826">
                  <c:v>16.2521544820702</c:v>
                </c:pt>
                <c:pt idx="3827">
                  <c:v>16.8429871751488</c:v>
                </c:pt>
                <c:pt idx="3828">
                  <c:v>16.421588538302</c:v>
                </c:pt>
                <c:pt idx="3829">
                  <c:v>8.25333461778378</c:v>
                </c:pt>
                <c:pt idx="3830">
                  <c:v>9.92803619229625</c:v>
                </c:pt>
                <c:pt idx="3831">
                  <c:v>15.0470772830009</c:v>
                </c:pt>
                <c:pt idx="3832">
                  <c:v>19.1281816452057</c:v>
                </c:pt>
                <c:pt idx="3833">
                  <c:v>19.1174740390796</c:v>
                </c:pt>
                <c:pt idx="3834">
                  <c:v>25.3453873180097</c:v>
                </c:pt>
                <c:pt idx="3835">
                  <c:v>17.0503821587312</c:v>
                </c:pt>
                <c:pt idx="3836">
                  <c:v>14.3769208985842</c:v>
                </c:pt>
                <c:pt idx="3837">
                  <c:v>17.46472682623198</c:v>
                </c:pt>
                <c:pt idx="3838">
                  <c:v>21.28463588035358</c:v>
                </c:pt>
                <c:pt idx="3839">
                  <c:v>21.9630224428007</c:v>
                </c:pt>
                <c:pt idx="3840">
                  <c:v>14.5107765156311</c:v>
                </c:pt>
                <c:pt idx="3841">
                  <c:v>15.6644583009915</c:v>
                </c:pt>
                <c:pt idx="3842">
                  <c:v>17.6828931949958</c:v>
                </c:pt>
                <c:pt idx="3843">
                  <c:v>21.2136656680199</c:v>
                </c:pt>
                <c:pt idx="3844">
                  <c:v>14.0853546102605</c:v>
                </c:pt>
                <c:pt idx="3845">
                  <c:v>14.0885550614802</c:v>
                </c:pt>
                <c:pt idx="3846">
                  <c:v>18.3354342961116</c:v>
                </c:pt>
                <c:pt idx="3847">
                  <c:v>11.321158496936</c:v>
                </c:pt>
                <c:pt idx="3848">
                  <c:v>18.0628146849957</c:v>
                </c:pt>
                <c:pt idx="3849">
                  <c:v>21.2077672870374</c:v>
                </c:pt>
                <c:pt idx="3850">
                  <c:v>16.541376896968</c:v>
                </c:pt>
                <c:pt idx="3851">
                  <c:v>18.7494570884054</c:v>
                </c:pt>
                <c:pt idx="3852">
                  <c:v>7.325564013846048</c:v>
                </c:pt>
                <c:pt idx="3853">
                  <c:v>17.0760273679242</c:v>
                </c:pt>
                <c:pt idx="3854">
                  <c:v>16.069695615841</c:v>
                </c:pt>
                <c:pt idx="3855">
                  <c:v>21.26906604233788</c:v>
                </c:pt>
                <c:pt idx="3856">
                  <c:v>22.9537593524547</c:v>
                </c:pt>
                <c:pt idx="3857">
                  <c:v>22.3774311074156</c:v>
                </c:pt>
                <c:pt idx="3858">
                  <c:v>5.864956044618828</c:v>
                </c:pt>
                <c:pt idx="3859">
                  <c:v>22.6097857549813</c:v>
                </c:pt>
                <c:pt idx="3860">
                  <c:v>17.2599437024609</c:v>
                </c:pt>
                <c:pt idx="3861">
                  <c:v>10.6331222413755</c:v>
                </c:pt>
                <c:pt idx="3862">
                  <c:v>12.2718256786835</c:v>
                </c:pt>
                <c:pt idx="3863">
                  <c:v>12.1463577738488</c:v>
                </c:pt>
                <c:pt idx="3864">
                  <c:v>13.2917684421754</c:v>
                </c:pt>
                <c:pt idx="3865">
                  <c:v>20.4427710326963</c:v>
                </c:pt>
                <c:pt idx="3866">
                  <c:v>5.99909245835817</c:v>
                </c:pt>
                <c:pt idx="3867">
                  <c:v>20.7093967616004</c:v>
                </c:pt>
                <c:pt idx="3868">
                  <c:v>14.683205283137</c:v>
                </c:pt>
                <c:pt idx="3869">
                  <c:v>5.78934067151747</c:v>
                </c:pt>
                <c:pt idx="3870">
                  <c:v>9.32120526766165</c:v>
                </c:pt>
                <c:pt idx="3871">
                  <c:v>16.16162528433238</c:v>
                </c:pt>
                <c:pt idx="3872">
                  <c:v>11.0852761144589</c:v>
                </c:pt>
                <c:pt idx="3873">
                  <c:v>22.46744092532358</c:v>
                </c:pt>
                <c:pt idx="3874">
                  <c:v>13.2486527339497</c:v>
                </c:pt>
                <c:pt idx="3875">
                  <c:v>8.99202262503862</c:v>
                </c:pt>
                <c:pt idx="3876">
                  <c:v>16.163099053199</c:v>
                </c:pt>
                <c:pt idx="3877">
                  <c:v>20.157133872499</c:v>
                </c:pt>
                <c:pt idx="3878">
                  <c:v>15.8939511508005</c:v>
                </c:pt>
                <c:pt idx="3879">
                  <c:v>14.4430898768071</c:v>
                </c:pt>
                <c:pt idx="3880">
                  <c:v>17.2141438060134</c:v>
                </c:pt>
                <c:pt idx="3881">
                  <c:v>23.4788583104579</c:v>
                </c:pt>
                <c:pt idx="3882">
                  <c:v>13.6011007026007</c:v>
                </c:pt>
                <c:pt idx="3883">
                  <c:v>10.0013287247175</c:v>
                </c:pt>
                <c:pt idx="3884">
                  <c:v>9.65151452469486</c:v>
                </c:pt>
                <c:pt idx="3885">
                  <c:v>13.6343138841122</c:v>
                </c:pt>
                <c:pt idx="3886">
                  <c:v>17.637360745466</c:v>
                </c:pt>
                <c:pt idx="3887">
                  <c:v>19.7615397875087</c:v>
                </c:pt>
                <c:pt idx="3888">
                  <c:v>13.6590490994044</c:v>
                </c:pt>
                <c:pt idx="3889">
                  <c:v>7.551597886521979</c:v>
                </c:pt>
                <c:pt idx="3890">
                  <c:v>11.9130660591116</c:v>
                </c:pt>
                <c:pt idx="3891">
                  <c:v>19.0310015083076</c:v>
                </c:pt>
                <c:pt idx="3892">
                  <c:v>12.6243713208624</c:v>
                </c:pt>
                <c:pt idx="3893">
                  <c:v>16.5951778658491</c:v>
                </c:pt>
                <c:pt idx="3894">
                  <c:v>17.5068645969887</c:v>
                </c:pt>
                <c:pt idx="3895">
                  <c:v>12.9551379630986</c:v>
                </c:pt>
                <c:pt idx="3896">
                  <c:v>20.6990333146251</c:v>
                </c:pt>
                <c:pt idx="3897">
                  <c:v>11.1992746110645</c:v>
                </c:pt>
                <c:pt idx="3898">
                  <c:v>13.4586928154751</c:v>
                </c:pt>
                <c:pt idx="3899">
                  <c:v>8.689359032395518</c:v>
                </c:pt>
                <c:pt idx="3900">
                  <c:v>16.41853033137048</c:v>
                </c:pt>
                <c:pt idx="3901">
                  <c:v>16.89714992309471</c:v>
                </c:pt>
                <c:pt idx="3902">
                  <c:v>16.41228833841789</c:v>
                </c:pt>
                <c:pt idx="3903">
                  <c:v>18.7442739647671</c:v>
                </c:pt>
                <c:pt idx="3904">
                  <c:v>15.6874655862394</c:v>
                </c:pt>
                <c:pt idx="3905">
                  <c:v>11.3734741486741</c:v>
                </c:pt>
                <c:pt idx="3906">
                  <c:v>19.1375051286996</c:v>
                </c:pt>
                <c:pt idx="3907">
                  <c:v>13.3390755277732</c:v>
                </c:pt>
                <c:pt idx="3908">
                  <c:v>10.8957482246984</c:v>
                </c:pt>
                <c:pt idx="3909">
                  <c:v>19.4822847318407</c:v>
                </c:pt>
                <c:pt idx="3910">
                  <c:v>10.4405704206106</c:v>
                </c:pt>
                <c:pt idx="3911">
                  <c:v>15.854843494949</c:v>
                </c:pt>
                <c:pt idx="3912">
                  <c:v>17.00343283494518</c:v>
                </c:pt>
                <c:pt idx="3913">
                  <c:v>11.8685864781944</c:v>
                </c:pt>
                <c:pt idx="3914">
                  <c:v>9.71055035777864</c:v>
                </c:pt>
                <c:pt idx="3915">
                  <c:v>14.1524411268697</c:v>
                </c:pt>
                <c:pt idx="3916">
                  <c:v>18.6778889861167</c:v>
                </c:pt>
                <c:pt idx="3917">
                  <c:v>10.2313630692475</c:v>
                </c:pt>
                <c:pt idx="3918">
                  <c:v>9.66859775911825</c:v>
                </c:pt>
                <c:pt idx="3919">
                  <c:v>17.3792519895198</c:v>
                </c:pt>
                <c:pt idx="3920">
                  <c:v>19.8579777595061</c:v>
                </c:pt>
                <c:pt idx="3921">
                  <c:v>20.40232026077678</c:v>
                </c:pt>
                <c:pt idx="3922">
                  <c:v>10.4297543095051</c:v>
                </c:pt>
                <c:pt idx="3923">
                  <c:v>12.846026765144</c:v>
                </c:pt>
                <c:pt idx="3924">
                  <c:v>22.0009570555192</c:v>
                </c:pt>
                <c:pt idx="3925">
                  <c:v>21.9718394155536</c:v>
                </c:pt>
                <c:pt idx="3926">
                  <c:v>11.0731909558724</c:v>
                </c:pt>
                <c:pt idx="3927">
                  <c:v>14.9868494497392</c:v>
                </c:pt>
                <c:pt idx="3928">
                  <c:v>9.99269305400278</c:v>
                </c:pt>
                <c:pt idx="3929">
                  <c:v>18.99250220561128</c:v>
                </c:pt>
                <c:pt idx="3930">
                  <c:v>5.77480530889311</c:v>
                </c:pt>
                <c:pt idx="3931">
                  <c:v>21.5707734255108</c:v>
                </c:pt>
                <c:pt idx="3932">
                  <c:v>19.692055176733</c:v>
                </c:pt>
                <c:pt idx="3933">
                  <c:v>20.7255539036802</c:v>
                </c:pt>
                <c:pt idx="3934">
                  <c:v>23.68092097046</c:v>
                </c:pt>
                <c:pt idx="3935">
                  <c:v>14.5650626818556</c:v>
                </c:pt>
                <c:pt idx="3936">
                  <c:v>18.3046935319065</c:v>
                </c:pt>
                <c:pt idx="3937">
                  <c:v>18.16809217026158</c:v>
                </c:pt>
                <c:pt idx="3938">
                  <c:v>12.8047133420495</c:v>
                </c:pt>
                <c:pt idx="3939">
                  <c:v>13.1872040121646</c:v>
                </c:pt>
                <c:pt idx="3940">
                  <c:v>19.0295057819155</c:v>
                </c:pt>
                <c:pt idx="3941">
                  <c:v>13.8209510642708</c:v>
                </c:pt>
                <c:pt idx="3942">
                  <c:v>15.7256029869534</c:v>
                </c:pt>
                <c:pt idx="3943">
                  <c:v>9.19395803044881</c:v>
                </c:pt>
                <c:pt idx="3944">
                  <c:v>23.6996548757576</c:v>
                </c:pt>
                <c:pt idx="3945">
                  <c:v>19.54786961276699</c:v>
                </c:pt>
                <c:pt idx="3946">
                  <c:v>17.024003742549</c:v>
                </c:pt>
                <c:pt idx="3947">
                  <c:v>13.3156402249262</c:v>
                </c:pt>
                <c:pt idx="3948">
                  <c:v>15.2621876206425</c:v>
                </c:pt>
                <c:pt idx="3949">
                  <c:v>6.04792888544117</c:v>
                </c:pt>
                <c:pt idx="3950">
                  <c:v>14.4019258455844</c:v>
                </c:pt>
                <c:pt idx="3951">
                  <c:v>16.0837699850541</c:v>
                </c:pt>
                <c:pt idx="3952">
                  <c:v>11.5971120794186</c:v>
                </c:pt>
                <c:pt idx="3953">
                  <c:v>15.5105771682306</c:v>
                </c:pt>
                <c:pt idx="3954">
                  <c:v>23.4790904455107</c:v>
                </c:pt>
                <c:pt idx="3955">
                  <c:v>15.6032322520435</c:v>
                </c:pt>
                <c:pt idx="3956">
                  <c:v>15.4516967352989</c:v>
                </c:pt>
                <c:pt idx="3957">
                  <c:v>10.7006570241544</c:v>
                </c:pt>
                <c:pt idx="3958">
                  <c:v>18.7438461180261</c:v>
                </c:pt>
                <c:pt idx="3959">
                  <c:v>19.86674207360599</c:v>
                </c:pt>
                <c:pt idx="3960">
                  <c:v>15.3573685705751</c:v>
                </c:pt>
                <c:pt idx="3961">
                  <c:v>15.0961138363364</c:v>
                </c:pt>
                <c:pt idx="3962">
                  <c:v>14.0703936013552</c:v>
                </c:pt>
                <c:pt idx="3963">
                  <c:v>16.9076305281997</c:v>
                </c:pt>
                <c:pt idx="3964">
                  <c:v>15.3110600277794</c:v>
                </c:pt>
                <c:pt idx="3965">
                  <c:v>20.2730240621724</c:v>
                </c:pt>
                <c:pt idx="3966">
                  <c:v>16.0930248121518</c:v>
                </c:pt>
                <c:pt idx="3967">
                  <c:v>11.8843777382178</c:v>
                </c:pt>
                <c:pt idx="3968">
                  <c:v>24.5851956748802</c:v>
                </c:pt>
                <c:pt idx="3969">
                  <c:v>18.950181199094</c:v>
                </c:pt>
                <c:pt idx="3970">
                  <c:v>11.6716821298639</c:v>
                </c:pt>
                <c:pt idx="3971">
                  <c:v>12.8920732081064</c:v>
                </c:pt>
                <c:pt idx="3972">
                  <c:v>12.4418856487208</c:v>
                </c:pt>
                <c:pt idx="3973">
                  <c:v>15.5258694782159</c:v>
                </c:pt>
                <c:pt idx="3974">
                  <c:v>9.542379184791853</c:v>
                </c:pt>
                <c:pt idx="3975">
                  <c:v>20.2879661433414</c:v>
                </c:pt>
                <c:pt idx="3976">
                  <c:v>23.2699196326478</c:v>
                </c:pt>
                <c:pt idx="3977">
                  <c:v>13.5323571727639</c:v>
                </c:pt>
                <c:pt idx="3978">
                  <c:v>12.3464283240207</c:v>
                </c:pt>
                <c:pt idx="3979">
                  <c:v>13.3905181793918</c:v>
                </c:pt>
                <c:pt idx="3980">
                  <c:v>19.18534409358098</c:v>
                </c:pt>
                <c:pt idx="3981">
                  <c:v>21.7714697060062</c:v>
                </c:pt>
                <c:pt idx="3982">
                  <c:v>19.56241945224179</c:v>
                </c:pt>
                <c:pt idx="3983">
                  <c:v>15.1637759293417</c:v>
                </c:pt>
                <c:pt idx="3984">
                  <c:v>18.7927307946054</c:v>
                </c:pt>
                <c:pt idx="3985">
                  <c:v>3.861078182633228</c:v>
                </c:pt>
                <c:pt idx="3986">
                  <c:v>17.9988003838982</c:v>
                </c:pt>
                <c:pt idx="3987">
                  <c:v>18.5394230042662</c:v>
                </c:pt>
                <c:pt idx="3988">
                  <c:v>16.49838077570159</c:v>
                </c:pt>
                <c:pt idx="3989">
                  <c:v>16.02153455636829</c:v>
                </c:pt>
                <c:pt idx="3990">
                  <c:v>11.8255814333505</c:v>
                </c:pt>
                <c:pt idx="3991">
                  <c:v>20.2635807520689</c:v>
                </c:pt>
                <c:pt idx="3992">
                  <c:v>16.76811083045218</c:v>
                </c:pt>
                <c:pt idx="3993">
                  <c:v>18.3236410479149</c:v>
                </c:pt>
                <c:pt idx="3994">
                  <c:v>12.5213219101619</c:v>
                </c:pt>
                <c:pt idx="3995">
                  <c:v>17.733405113139</c:v>
                </c:pt>
                <c:pt idx="3996">
                  <c:v>13.2070077098784</c:v>
                </c:pt>
                <c:pt idx="3997">
                  <c:v>21.283212429241</c:v>
                </c:pt>
                <c:pt idx="3998">
                  <c:v>14.2463164619857</c:v>
                </c:pt>
                <c:pt idx="3999">
                  <c:v>15.454590688546</c:v>
                </c:pt>
                <c:pt idx="4000">
                  <c:v>17.56953273059898</c:v>
                </c:pt>
                <c:pt idx="4001">
                  <c:v>14.72859176316</c:v>
                </c:pt>
                <c:pt idx="4002">
                  <c:v>14.2972193962317</c:v>
                </c:pt>
                <c:pt idx="4003">
                  <c:v>20.7000127998346</c:v>
                </c:pt>
                <c:pt idx="4004">
                  <c:v>17.8479715092544</c:v>
                </c:pt>
                <c:pt idx="4005">
                  <c:v>18.0557662638431</c:v>
                </c:pt>
                <c:pt idx="4006">
                  <c:v>12.5306227781347</c:v>
                </c:pt>
                <c:pt idx="4007">
                  <c:v>14.2816031943654</c:v>
                </c:pt>
                <c:pt idx="4008">
                  <c:v>8.15849590153367</c:v>
                </c:pt>
                <c:pt idx="4009">
                  <c:v>11.0488775993822</c:v>
                </c:pt>
                <c:pt idx="4010">
                  <c:v>18.6989093315075</c:v>
                </c:pt>
                <c:pt idx="4011">
                  <c:v>14.485159845575</c:v>
                </c:pt>
                <c:pt idx="4012">
                  <c:v>19.5224487873599</c:v>
                </c:pt>
                <c:pt idx="4013">
                  <c:v>9.113312788138368</c:v>
                </c:pt>
                <c:pt idx="4014">
                  <c:v>12.326025289498</c:v>
                </c:pt>
                <c:pt idx="4015">
                  <c:v>21.08920177137528</c:v>
                </c:pt>
                <c:pt idx="4016">
                  <c:v>7.712057073936238</c:v>
                </c:pt>
                <c:pt idx="4017">
                  <c:v>9.84598918948791</c:v>
                </c:pt>
                <c:pt idx="4018">
                  <c:v>15.5607850224785</c:v>
                </c:pt>
                <c:pt idx="4019">
                  <c:v>14.3270445882219</c:v>
                </c:pt>
                <c:pt idx="4020">
                  <c:v>14.4443965406456</c:v>
                </c:pt>
                <c:pt idx="4021">
                  <c:v>22.962279263693</c:v>
                </c:pt>
                <c:pt idx="4022">
                  <c:v>16.2508668247466</c:v>
                </c:pt>
                <c:pt idx="4023">
                  <c:v>10.683945856045</c:v>
                </c:pt>
                <c:pt idx="4024">
                  <c:v>19.0811034183482</c:v>
                </c:pt>
                <c:pt idx="4025">
                  <c:v>18.0562676273675</c:v>
                </c:pt>
                <c:pt idx="4026">
                  <c:v>12.9266479587297</c:v>
                </c:pt>
                <c:pt idx="4027">
                  <c:v>15.2945799082117</c:v>
                </c:pt>
                <c:pt idx="4028">
                  <c:v>15.2423009267714</c:v>
                </c:pt>
                <c:pt idx="4029">
                  <c:v>20.2277252137856</c:v>
                </c:pt>
                <c:pt idx="4030">
                  <c:v>11.2801070244131</c:v>
                </c:pt>
                <c:pt idx="4031">
                  <c:v>9.047507207674528</c:v>
                </c:pt>
                <c:pt idx="4032">
                  <c:v>16.92301253344698</c:v>
                </c:pt>
                <c:pt idx="4033">
                  <c:v>17.54572220048649</c:v>
                </c:pt>
                <c:pt idx="4034">
                  <c:v>6.626948771358468</c:v>
                </c:pt>
                <c:pt idx="4035">
                  <c:v>18.42786686375</c:v>
                </c:pt>
                <c:pt idx="4036">
                  <c:v>9.97176864754878</c:v>
                </c:pt>
                <c:pt idx="4037">
                  <c:v>10.2402950567841</c:v>
                </c:pt>
                <c:pt idx="4038">
                  <c:v>11.8255541423629</c:v>
                </c:pt>
                <c:pt idx="4039">
                  <c:v>25.5828032826607</c:v>
                </c:pt>
                <c:pt idx="4040">
                  <c:v>21.2052214042593</c:v>
                </c:pt>
                <c:pt idx="4041">
                  <c:v>24.2678963170967</c:v>
                </c:pt>
                <c:pt idx="4042">
                  <c:v>26.343652028194</c:v>
                </c:pt>
                <c:pt idx="4043">
                  <c:v>8.08096089173035</c:v>
                </c:pt>
                <c:pt idx="4044">
                  <c:v>4.48608130986802</c:v>
                </c:pt>
                <c:pt idx="4045">
                  <c:v>12.3236907664305</c:v>
                </c:pt>
                <c:pt idx="4046">
                  <c:v>21.0658895846627</c:v>
                </c:pt>
                <c:pt idx="4047">
                  <c:v>13.9753944994169</c:v>
                </c:pt>
                <c:pt idx="4048">
                  <c:v>17.273957950635</c:v>
                </c:pt>
                <c:pt idx="4049">
                  <c:v>17.210102290688</c:v>
                </c:pt>
                <c:pt idx="4050">
                  <c:v>12.6968884334459</c:v>
                </c:pt>
                <c:pt idx="4051">
                  <c:v>17.4999798035173</c:v>
                </c:pt>
                <c:pt idx="4052">
                  <c:v>22.2739691822481</c:v>
                </c:pt>
                <c:pt idx="4053">
                  <c:v>12.6814988249498</c:v>
                </c:pt>
                <c:pt idx="4054">
                  <c:v>18.4168018058785</c:v>
                </c:pt>
                <c:pt idx="4055">
                  <c:v>19.7644487591772</c:v>
                </c:pt>
                <c:pt idx="4056">
                  <c:v>9.23410685082824</c:v>
                </c:pt>
                <c:pt idx="4057">
                  <c:v>22.3229538942298</c:v>
                </c:pt>
                <c:pt idx="4058">
                  <c:v>14.1128698011081</c:v>
                </c:pt>
                <c:pt idx="4059">
                  <c:v>11.3536117388501</c:v>
                </c:pt>
                <c:pt idx="4060">
                  <c:v>11.1590161182669</c:v>
                </c:pt>
                <c:pt idx="4061">
                  <c:v>15.8285083427663</c:v>
                </c:pt>
                <c:pt idx="4062">
                  <c:v>7.264146602577148</c:v>
                </c:pt>
                <c:pt idx="4063">
                  <c:v>8.91515930273421</c:v>
                </c:pt>
                <c:pt idx="4064">
                  <c:v>19.7119450019925</c:v>
                </c:pt>
                <c:pt idx="4065">
                  <c:v>19.8889605210289</c:v>
                </c:pt>
                <c:pt idx="4066">
                  <c:v>21.2252644879449</c:v>
                </c:pt>
                <c:pt idx="4067">
                  <c:v>7.44668099881779</c:v>
                </c:pt>
                <c:pt idx="4068">
                  <c:v>15.6981125567896</c:v>
                </c:pt>
                <c:pt idx="4069">
                  <c:v>25.3189286110685</c:v>
                </c:pt>
                <c:pt idx="4070">
                  <c:v>15.162682894788</c:v>
                </c:pt>
                <c:pt idx="4071">
                  <c:v>17.6569331045669</c:v>
                </c:pt>
                <c:pt idx="4072">
                  <c:v>14.0234344400443</c:v>
                </c:pt>
                <c:pt idx="4073">
                  <c:v>22.00263707589978</c:v>
                </c:pt>
                <c:pt idx="4074">
                  <c:v>23.5334329618917</c:v>
                </c:pt>
                <c:pt idx="4075">
                  <c:v>9.760591772853081</c:v>
                </c:pt>
                <c:pt idx="4076">
                  <c:v>22.5682834250314</c:v>
                </c:pt>
                <c:pt idx="4077">
                  <c:v>18.5189170526502</c:v>
                </c:pt>
                <c:pt idx="4078">
                  <c:v>23.9765588826245</c:v>
                </c:pt>
                <c:pt idx="4079">
                  <c:v>13.9713911844804</c:v>
                </c:pt>
                <c:pt idx="4080">
                  <c:v>10.9787153297376</c:v>
                </c:pt>
                <c:pt idx="4081">
                  <c:v>12.8938512620457</c:v>
                </c:pt>
                <c:pt idx="4082">
                  <c:v>15.6803692585857</c:v>
                </c:pt>
                <c:pt idx="4083">
                  <c:v>17.3347797728316</c:v>
                </c:pt>
                <c:pt idx="4084">
                  <c:v>15.4460402416252</c:v>
                </c:pt>
                <c:pt idx="4085">
                  <c:v>15.6897698554537</c:v>
                </c:pt>
                <c:pt idx="4086">
                  <c:v>15.1751489764938</c:v>
                </c:pt>
                <c:pt idx="4087">
                  <c:v>11.1428509744497</c:v>
                </c:pt>
                <c:pt idx="4088">
                  <c:v>19.7456767584517</c:v>
                </c:pt>
                <c:pt idx="4089">
                  <c:v>19.4690749638108</c:v>
                </c:pt>
                <c:pt idx="4090">
                  <c:v>19.5381373318995</c:v>
                </c:pt>
                <c:pt idx="4091">
                  <c:v>14.1741763462794</c:v>
                </c:pt>
                <c:pt idx="4092">
                  <c:v>13.5373943655756</c:v>
                </c:pt>
                <c:pt idx="4093">
                  <c:v>10.9547239977114</c:v>
                </c:pt>
                <c:pt idx="4094">
                  <c:v>17.2444234661831</c:v>
                </c:pt>
                <c:pt idx="4095">
                  <c:v>9.79664666266745</c:v>
                </c:pt>
                <c:pt idx="4096">
                  <c:v>11.9145968070938</c:v>
                </c:pt>
                <c:pt idx="4097">
                  <c:v>9.18105020557292</c:v>
                </c:pt>
                <c:pt idx="4098">
                  <c:v>22.1105993790482</c:v>
                </c:pt>
                <c:pt idx="4099">
                  <c:v>20.98223822072818</c:v>
                </c:pt>
                <c:pt idx="4100">
                  <c:v>16.18624594051538</c:v>
                </c:pt>
                <c:pt idx="4101">
                  <c:v>9.029267963477507</c:v>
                </c:pt>
                <c:pt idx="4102">
                  <c:v>24.8613341785524</c:v>
                </c:pt>
                <c:pt idx="4103">
                  <c:v>18.3992801021021</c:v>
                </c:pt>
                <c:pt idx="4104">
                  <c:v>16.66664069256199</c:v>
                </c:pt>
                <c:pt idx="4105">
                  <c:v>10.5871043822591</c:v>
                </c:pt>
                <c:pt idx="4106">
                  <c:v>14.6993107536434</c:v>
                </c:pt>
                <c:pt idx="4107">
                  <c:v>5.520093872455268</c:v>
                </c:pt>
                <c:pt idx="4108">
                  <c:v>16.0693417995322</c:v>
                </c:pt>
                <c:pt idx="4109">
                  <c:v>12.6296306380094</c:v>
                </c:pt>
                <c:pt idx="4110">
                  <c:v>13.31421950574</c:v>
                </c:pt>
                <c:pt idx="4111">
                  <c:v>21.3274105353264</c:v>
                </c:pt>
                <c:pt idx="4112">
                  <c:v>18.3290375157689</c:v>
                </c:pt>
                <c:pt idx="4113">
                  <c:v>22.44079520085118</c:v>
                </c:pt>
                <c:pt idx="4114">
                  <c:v>11.3538072756882</c:v>
                </c:pt>
                <c:pt idx="4115">
                  <c:v>19.6061869672249</c:v>
                </c:pt>
                <c:pt idx="4116">
                  <c:v>21.9339583083584</c:v>
                </c:pt>
                <c:pt idx="4117">
                  <c:v>13.1637012641239</c:v>
                </c:pt>
                <c:pt idx="4118">
                  <c:v>17.5189591471078</c:v>
                </c:pt>
                <c:pt idx="4119">
                  <c:v>21.8029568855397</c:v>
                </c:pt>
                <c:pt idx="4120">
                  <c:v>15.7972601873112</c:v>
                </c:pt>
                <c:pt idx="4121">
                  <c:v>19.96341468815508</c:v>
                </c:pt>
                <c:pt idx="4122">
                  <c:v>7.194464754769518</c:v>
                </c:pt>
                <c:pt idx="4123">
                  <c:v>17.99250334987489</c:v>
                </c:pt>
                <c:pt idx="4124">
                  <c:v>14.2501231094199</c:v>
                </c:pt>
                <c:pt idx="4125">
                  <c:v>13.901308966972</c:v>
                </c:pt>
                <c:pt idx="4126">
                  <c:v>24.8952327798246</c:v>
                </c:pt>
                <c:pt idx="4127">
                  <c:v>22.37571227312488</c:v>
                </c:pt>
                <c:pt idx="4128">
                  <c:v>13.9926676925456</c:v>
                </c:pt>
                <c:pt idx="4129">
                  <c:v>2.93009052995881</c:v>
                </c:pt>
                <c:pt idx="4130">
                  <c:v>16.7099542260975</c:v>
                </c:pt>
                <c:pt idx="4131">
                  <c:v>28.9300704070845</c:v>
                </c:pt>
                <c:pt idx="4132">
                  <c:v>16.12651942613349</c:v>
                </c:pt>
                <c:pt idx="4133">
                  <c:v>15.8314572332185</c:v>
                </c:pt>
                <c:pt idx="4134">
                  <c:v>21.8509208101306</c:v>
                </c:pt>
                <c:pt idx="4135">
                  <c:v>7.621104169269648</c:v>
                </c:pt>
                <c:pt idx="4136">
                  <c:v>16.7019895456792</c:v>
                </c:pt>
                <c:pt idx="4137">
                  <c:v>15.8739524633997</c:v>
                </c:pt>
                <c:pt idx="4138">
                  <c:v>18.6112477811687</c:v>
                </c:pt>
                <c:pt idx="4139">
                  <c:v>15.0788972444944</c:v>
                </c:pt>
                <c:pt idx="4140">
                  <c:v>17.6482118204656</c:v>
                </c:pt>
                <c:pt idx="4141">
                  <c:v>20.5224297900794</c:v>
                </c:pt>
                <c:pt idx="4142">
                  <c:v>14.7100986720087</c:v>
                </c:pt>
                <c:pt idx="4143">
                  <c:v>17.7176183788163</c:v>
                </c:pt>
                <c:pt idx="4144">
                  <c:v>15.4920074736648</c:v>
                </c:pt>
                <c:pt idx="4145">
                  <c:v>16.5399266113734</c:v>
                </c:pt>
                <c:pt idx="4146">
                  <c:v>12.6138665861191</c:v>
                </c:pt>
                <c:pt idx="4147">
                  <c:v>19.0788319599427</c:v>
                </c:pt>
                <c:pt idx="4148">
                  <c:v>10.9131772190976</c:v>
                </c:pt>
                <c:pt idx="4149">
                  <c:v>8.428263330737336</c:v>
                </c:pt>
                <c:pt idx="4150">
                  <c:v>13.3167719354915</c:v>
                </c:pt>
                <c:pt idx="4151">
                  <c:v>15.2335354391136</c:v>
                </c:pt>
                <c:pt idx="4152">
                  <c:v>14.2870660233796</c:v>
                </c:pt>
                <c:pt idx="4153">
                  <c:v>13.4052942213706</c:v>
                </c:pt>
                <c:pt idx="4154">
                  <c:v>13.7607287781109</c:v>
                </c:pt>
                <c:pt idx="4155">
                  <c:v>11.5311223934503</c:v>
                </c:pt>
                <c:pt idx="4156">
                  <c:v>13.0666640439167</c:v>
                </c:pt>
                <c:pt idx="4157">
                  <c:v>11.7000380689139</c:v>
                </c:pt>
                <c:pt idx="4158">
                  <c:v>18.682570955983</c:v>
                </c:pt>
                <c:pt idx="4159">
                  <c:v>23.8849674938566</c:v>
                </c:pt>
                <c:pt idx="4160">
                  <c:v>22.4180704812451</c:v>
                </c:pt>
                <c:pt idx="4161">
                  <c:v>12.789443655654</c:v>
                </c:pt>
                <c:pt idx="4162">
                  <c:v>12.1263364255127</c:v>
                </c:pt>
                <c:pt idx="4163">
                  <c:v>9.520890980232688</c:v>
                </c:pt>
                <c:pt idx="4164">
                  <c:v>18.4309732803432</c:v>
                </c:pt>
                <c:pt idx="4165">
                  <c:v>20.6182729260949</c:v>
                </c:pt>
                <c:pt idx="4166">
                  <c:v>23.81284109497989</c:v>
                </c:pt>
                <c:pt idx="4167">
                  <c:v>19.47925879692639</c:v>
                </c:pt>
                <c:pt idx="4168">
                  <c:v>15.6078721579135</c:v>
                </c:pt>
                <c:pt idx="4169">
                  <c:v>12.274778281082</c:v>
                </c:pt>
                <c:pt idx="4170">
                  <c:v>13.7621466487553</c:v>
                </c:pt>
                <c:pt idx="4171">
                  <c:v>19.7004062259429</c:v>
                </c:pt>
                <c:pt idx="4172">
                  <c:v>18.94261294294218</c:v>
                </c:pt>
                <c:pt idx="4173">
                  <c:v>21.2936270287901</c:v>
                </c:pt>
                <c:pt idx="4174">
                  <c:v>27.3966717343223</c:v>
                </c:pt>
                <c:pt idx="4175">
                  <c:v>20.6797196026913</c:v>
                </c:pt>
                <c:pt idx="4176">
                  <c:v>22.01161802412989</c:v>
                </c:pt>
                <c:pt idx="4177">
                  <c:v>17.6390954814341</c:v>
                </c:pt>
                <c:pt idx="4178">
                  <c:v>27.96773029262818</c:v>
                </c:pt>
                <c:pt idx="4179">
                  <c:v>14.5296339340126</c:v>
                </c:pt>
                <c:pt idx="4180">
                  <c:v>13.6777652177832</c:v>
                </c:pt>
                <c:pt idx="4181">
                  <c:v>18.2682010968405</c:v>
                </c:pt>
                <c:pt idx="4182">
                  <c:v>12.9679453744241</c:v>
                </c:pt>
                <c:pt idx="4183">
                  <c:v>13.2544190471539</c:v>
                </c:pt>
                <c:pt idx="4184">
                  <c:v>16.5834847072872</c:v>
                </c:pt>
                <c:pt idx="4185">
                  <c:v>12.6975641331147</c:v>
                </c:pt>
                <c:pt idx="4186">
                  <c:v>17.43214358826368</c:v>
                </c:pt>
                <c:pt idx="4187">
                  <c:v>9.270321321488927</c:v>
                </c:pt>
                <c:pt idx="4188">
                  <c:v>22.6674400191629</c:v>
                </c:pt>
                <c:pt idx="4189">
                  <c:v>16.5328237575008</c:v>
                </c:pt>
                <c:pt idx="4190">
                  <c:v>14.5505350667024</c:v>
                </c:pt>
                <c:pt idx="4191">
                  <c:v>19.8040433187288</c:v>
                </c:pt>
                <c:pt idx="4192">
                  <c:v>6.654871591426277</c:v>
                </c:pt>
                <c:pt idx="4193">
                  <c:v>5.805812292935388</c:v>
                </c:pt>
                <c:pt idx="4194">
                  <c:v>16.4058556341409</c:v>
                </c:pt>
                <c:pt idx="4195">
                  <c:v>11.7615655367267</c:v>
                </c:pt>
                <c:pt idx="4196">
                  <c:v>18.9170047381172</c:v>
                </c:pt>
                <c:pt idx="4197">
                  <c:v>17.24534202462018</c:v>
                </c:pt>
                <c:pt idx="4198">
                  <c:v>17.4244742677186</c:v>
                </c:pt>
                <c:pt idx="4199">
                  <c:v>20.198178673815</c:v>
                </c:pt>
                <c:pt idx="4200">
                  <c:v>14.7756110776585</c:v>
                </c:pt>
                <c:pt idx="4201">
                  <c:v>19.0454997974832</c:v>
                </c:pt>
                <c:pt idx="4202">
                  <c:v>18.59501829572908</c:v>
                </c:pt>
                <c:pt idx="4203">
                  <c:v>22.4924270141928</c:v>
                </c:pt>
                <c:pt idx="4204">
                  <c:v>17.2654901475194</c:v>
                </c:pt>
                <c:pt idx="4205">
                  <c:v>20.9751100549103</c:v>
                </c:pt>
                <c:pt idx="4206">
                  <c:v>17.0591933459303</c:v>
                </c:pt>
                <c:pt idx="4207">
                  <c:v>12.8253225245528</c:v>
                </c:pt>
                <c:pt idx="4208">
                  <c:v>16.8119679374213</c:v>
                </c:pt>
                <c:pt idx="4209">
                  <c:v>14.3702859296753</c:v>
                </c:pt>
                <c:pt idx="4210">
                  <c:v>14.7065202116471</c:v>
                </c:pt>
                <c:pt idx="4211">
                  <c:v>16.76144362333348</c:v>
                </c:pt>
                <c:pt idx="4212">
                  <c:v>13.738076929942</c:v>
                </c:pt>
                <c:pt idx="4213">
                  <c:v>17.80085558001941</c:v>
                </c:pt>
                <c:pt idx="4214">
                  <c:v>15.798911820404</c:v>
                </c:pt>
                <c:pt idx="4215">
                  <c:v>24.0464979366707</c:v>
                </c:pt>
                <c:pt idx="4216">
                  <c:v>10.2810826976794</c:v>
                </c:pt>
                <c:pt idx="4217">
                  <c:v>5.028459372437879</c:v>
                </c:pt>
                <c:pt idx="4218">
                  <c:v>18.1054857790415</c:v>
                </c:pt>
                <c:pt idx="4219">
                  <c:v>13.1828502186846</c:v>
                </c:pt>
                <c:pt idx="4220">
                  <c:v>16.32997628822489</c:v>
                </c:pt>
                <c:pt idx="4221">
                  <c:v>17.0029806432143</c:v>
                </c:pt>
                <c:pt idx="4222">
                  <c:v>14.8255174943859</c:v>
                </c:pt>
                <c:pt idx="4223">
                  <c:v>18.98895193272188</c:v>
                </c:pt>
                <c:pt idx="4224">
                  <c:v>15.2490291718443</c:v>
                </c:pt>
                <c:pt idx="4225">
                  <c:v>12.4216426428955</c:v>
                </c:pt>
                <c:pt idx="4226">
                  <c:v>20.0939789599668</c:v>
                </c:pt>
                <c:pt idx="4227">
                  <c:v>12.3616193986284</c:v>
                </c:pt>
                <c:pt idx="4228">
                  <c:v>18.4918333355186</c:v>
                </c:pt>
                <c:pt idx="4229">
                  <c:v>19.7944079978182</c:v>
                </c:pt>
                <c:pt idx="4230">
                  <c:v>15.4204997115936</c:v>
                </c:pt>
                <c:pt idx="4231">
                  <c:v>13.5507305079183</c:v>
                </c:pt>
                <c:pt idx="4232">
                  <c:v>14.8859465820543</c:v>
                </c:pt>
                <c:pt idx="4233">
                  <c:v>10.5318675627622</c:v>
                </c:pt>
                <c:pt idx="4234">
                  <c:v>23.8071794686476</c:v>
                </c:pt>
                <c:pt idx="4235">
                  <c:v>5.33091875475224</c:v>
                </c:pt>
                <c:pt idx="4236">
                  <c:v>14.1685339952606</c:v>
                </c:pt>
                <c:pt idx="4237">
                  <c:v>18.6272924454649</c:v>
                </c:pt>
                <c:pt idx="4238">
                  <c:v>13.8029689294451</c:v>
                </c:pt>
                <c:pt idx="4239">
                  <c:v>17.35205728616729</c:v>
                </c:pt>
                <c:pt idx="4240">
                  <c:v>13.5166459228953</c:v>
                </c:pt>
                <c:pt idx="4241">
                  <c:v>11.3659398241956</c:v>
                </c:pt>
                <c:pt idx="4242">
                  <c:v>20.0047299992323</c:v>
                </c:pt>
                <c:pt idx="4243">
                  <c:v>19.0141890258009</c:v>
                </c:pt>
                <c:pt idx="4244">
                  <c:v>8.681011285666968</c:v>
                </c:pt>
                <c:pt idx="4245">
                  <c:v>16.0366288055987</c:v>
                </c:pt>
                <c:pt idx="4246">
                  <c:v>17.8721838959592</c:v>
                </c:pt>
                <c:pt idx="4247">
                  <c:v>12.2390812631149</c:v>
                </c:pt>
                <c:pt idx="4248">
                  <c:v>8.041221536092372</c:v>
                </c:pt>
                <c:pt idx="4249">
                  <c:v>7.565116750278317</c:v>
                </c:pt>
                <c:pt idx="4250">
                  <c:v>20.9108020822659</c:v>
                </c:pt>
                <c:pt idx="4251">
                  <c:v>16.92918159379879</c:v>
                </c:pt>
                <c:pt idx="4252">
                  <c:v>6.38869318311562</c:v>
                </c:pt>
                <c:pt idx="4253">
                  <c:v>18.8211449258045</c:v>
                </c:pt>
                <c:pt idx="4254">
                  <c:v>14.4947624948083</c:v>
                </c:pt>
                <c:pt idx="4255">
                  <c:v>17.42561672497209</c:v>
                </c:pt>
                <c:pt idx="4256">
                  <c:v>13.0278855669055</c:v>
                </c:pt>
                <c:pt idx="4257">
                  <c:v>10.2996271045969</c:v>
                </c:pt>
                <c:pt idx="4258">
                  <c:v>18.547780832792</c:v>
                </c:pt>
                <c:pt idx="4259">
                  <c:v>11.5232733252959</c:v>
                </c:pt>
                <c:pt idx="4260">
                  <c:v>21.273491839834</c:v>
                </c:pt>
                <c:pt idx="4261">
                  <c:v>15.6995743197838</c:v>
                </c:pt>
                <c:pt idx="4262">
                  <c:v>17.43724226436088</c:v>
                </c:pt>
                <c:pt idx="4263">
                  <c:v>20.0470295864706</c:v>
                </c:pt>
                <c:pt idx="4264">
                  <c:v>13.9190094510034</c:v>
                </c:pt>
                <c:pt idx="4265">
                  <c:v>27.1877059617218</c:v>
                </c:pt>
                <c:pt idx="4266">
                  <c:v>17.5345590876659</c:v>
                </c:pt>
                <c:pt idx="4267">
                  <c:v>13.5496952091141</c:v>
                </c:pt>
                <c:pt idx="4268">
                  <c:v>20.0213493176801</c:v>
                </c:pt>
                <c:pt idx="4269">
                  <c:v>20.525153580433</c:v>
                </c:pt>
                <c:pt idx="4270">
                  <c:v>14.3904850436386</c:v>
                </c:pt>
                <c:pt idx="4271">
                  <c:v>14.0318169685953</c:v>
                </c:pt>
                <c:pt idx="4272">
                  <c:v>23.4109926773078</c:v>
                </c:pt>
                <c:pt idx="4273">
                  <c:v>17.1510453105341</c:v>
                </c:pt>
                <c:pt idx="4274">
                  <c:v>15.8275737635482</c:v>
                </c:pt>
                <c:pt idx="4275">
                  <c:v>23.11792524782591</c:v>
                </c:pt>
                <c:pt idx="4276">
                  <c:v>14.0453672078034</c:v>
                </c:pt>
                <c:pt idx="4277">
                  <c:v>19.21538373057919</c:v>
                </c:pt>
                <c:pt idx="4278">
                  <c:v>12.5840192670899</c:v>
                </c:pt>
                <c:pt idx="4279">
                  <c:v>24.8545312285202</c:v>
                </c:pt>
                <c:pt idx="4280">
                  <c:v>17.856694927844</c:v>
                </c:pt>
                <c:pt idx="4281">
                  <c:v>18.5479036602564</c:v>
                </c:pt>
                <c:pt idx="4282">
                  <c:v>20.62912892929871</c:v>
                </c:pt>
                <c:pt idx="4283">
                  <c:v>11.7959112373395</c:v>
                </c:pt>
                <c:pt idx="4284">
                  <c:v>12.0910430185375</c:v>
                </c:pt>
                <c:pt idx="4285">
                  <c:v>23.379152543629</c:v>
                </c:pt>
                <c:pt idx="4286">
                  <c:v>11.7853706114404</c:v>
                </c:pt>
                <c:pt idx="4287">
                  <c:v>11.6841512926305</c:v>
                </c:pt>
                <c:pt idx="4288">
                  <c:v>11.4629185337715</c:v>
                </c:pt>
                <c:pt idx="4289">
                  <c:v>4.896019147126108</c:v>
                </c:pt>
                <c:pt idx="4290">
                  <c:v>14.5022414514258</c:v>
                </c:pt>
                <c:pt idx="4291">
                  <c:v>26.0199730538343</c:v>
                </c:pt>
                <c:pt idx="4292">
                  <c:v>20.3667178756185</c:v>
                </c:pt>
                <c:pt idx="4293">
                  <c:v>23.1229039295484</c:v>
                </c:pt>
                <c:pt idx="4294">
                  <c:v>11.5727881913778</c:v>
                </c:pt>
                <c:pt idx="4295">
                  <c:v>20.2130122182316</c:v>
                </c:pt>
                <c:pt idx="4296">
                  <c:v>16.1441954965307</c:v>
                </c:pt>
                <c:pt idx="4297">
                  <c:v>11.7958800583282</c:v>
                </c:pt>
                <c:pt idx="4298">
                  <c:v>14.9448391891531</c:v>
                </c:pt>
                <c:pt idx="4299">
                  <c:v>13.0658494319868</c:v>
                </c:pt>
                <c:pt idx="4300">
                  <c:v>20.7564809838006</c:v>
                </c:pt>
                <c:pt idx="4301">
                  <c:v>10.9949992872131</c:v>
                </c:pt>
                <c:pt idx="4302">
                  <c:v>13.6871846928849</c:v>
                </c:pt>
                <c:pt idx="4303">
                  <c:v>19.6420482501796</c:v>
                </c:pt>
                <c:pt idx="4304">
                  <c:v>19.0156575118071</c:v>
                </c:pt>
                <c:pt idx="4305">
                  <c:v>18.7374932094759</c:v>
                </c:pt>
                <c:pt idx="4306">
                  <c:v>17.466803650435</c:v>
                </c:pt>
                <c:pt idx="4307">
                  <c:v>7.669107504826968</c:v>
                </c:pt>
                <c:pt idx="4308">
                  <c:v>13.9471928098227</c:v>
                </c:pt>
                <c:pt idx="4309">
                  <c:v>14.9457219540407</c:v>
                </c:pt>
                <c:pt idx="4310">
                  <c:v>19.8377047132738</c:v>
                </c:pt>
                <c:pt idx="4311">
                  <c:v>11.2580127445124</c:v>
                </c:pt>
                <c:pt idx="4312">
                  <c:v>19.6544868443443</c:v>
                </c:pt>
                <c:pt idx="4313">
                  <c:v>10.0368832223793</c:v>
                </c:pt>
                <c:pt idx="4314">
                  <c:v>12.5936164739948</c:v>
                </c:pt>
                <c:pt idx="4315">
                  <c:v>7.187559134338998</c:v>
                </c:pt>
                <c:pt idx="4316">
                  <c:v>14.8776162993369</c:v>
                </c:pt>
                <c:pt idx="4317">
                  <c:v>20.9863227372501</c:v>
                </c:pt>
                <c:pt idx="4318">
                  <c:v>19.94776627544628</c:v>
                </c:pt>
                <c:pt idx="4319">
                  <c:v>20.1364727554066</c:v>
                </c:pt>
                <c:pt idx="4320">
                  <c:v>15.5078221932538</c:v>
                </c:pt>
                <c:pt idx="4321">
                  <c:v>17.70381842693831</c:v>
                </c:pt>
                <c:pt idx="4322">
                  <c:v>11.5499726650893</c:v>
                </c:pt>
                <c:pt idx="4323">
                  <c:v>18.0268611307974</c:v>
                </c:pt>
                <c:pt idx="4324">
                  <c:v>22.9052610804368</c:v>
                </c:pt>
                <c:pt idx="4325">
                  <c:v>13.31558471218291</c:v>
                </c:pt>
                <c:pt idx="4326">
                  <c:v>10.9847775351013</c:v>
                </c:pt>
                <c:pt idx="4327">
                  <c:v>17.2385009519465</c:v>
                </c:pt>
                <c:pt idx="4328">
                  <c:v>13.2286648942221</c:v>
                </c:pt>
                <c:pt idx="4329">
                  <c:v>28.742703453352</c:v>
                </c:pt>
                <c:pt idx="4330">
                  <c:v>12.5616180856668</c:v>
                </c:pt>
                <c:pt idx="4331">
                  <c:v>17.96644024784128</c:v>
                </c:pt>
                <c:pt idx="4332">
                  <c:v>22.1484267100614</c:v>
                </c:pt>
                <c:pt idx="4333">
                  <c:v>6.74868922154582</c:v>
                </c:pt>
                <c:pt idx="4334">
                  <c:v>7.71954621823212</c:v>
                </c:pt>
                <c:pt idx="4335">
                  <c:v>14.4842143915845</c:v>
                </c:pt>
                <c:pt idx="4336">
                  <c:v>14.2601940740232</c:v>
                </c:pt>
                <c:pt idx="4337">
                  <c:v>16.32678721297588</c:v>
                </c:pt>
                <c:pt idx="4338">
                  <c:v>16.3054950228338</c:v>
                </c:pt>
                <c:pt idx="4339">
                  <c:v>8.50363626726843</c:v>
                </c:pt>
                <c:pt idx="4340">
                  <c:v>14.9229694485764</c:v>
                </c:pt>
                <c:pt idx="4341">
                  <c:v>18.127258667665</c:v>
                </c:pt>
                <c:pt idx="4342">
                  <c:v>20.282514719757</c:v>
                </c:pt>
                <c:pt idx="4343">
                  <c:v>12.9185030488217</c:v>
                </c:pt>
                <c:pt idx="4344">
                  <c:v>13.9438543188333</c:v>
                </c:pt>
                <c:pt idx="4345">
                  <c:v>13.8234667636519</c:v>
                </c:pt>
                <c:pt idx="4346">
                  <c:v>19.6965623726607</c:v>
                </c:pt>
                <c:pt idx="4347">
                  <c:v>19.12276409575439</c:v>
                </c:pt>
                <c:pt idx="4348">
                  <c:v>14.6326433533276</c:v>
                </c:pt>
                <c:pt idx="4349">
                  <c:v>10.6634706521023</c:v>
                </c:pt>
                <c:pt idx="4350">
                  <c:v>22.1187146443375</c:v>
                </c:pt>
                <c:pt idx="4351">
                  <c:v>19.55865013113459</c:v>
                </c:pt>
                <c:pt idx="4352">
                  <c:v>11.5420128651809</c:v>
                </c:pt>
                <c:pt idx="4353">
                  <c:v>13.6794731678262</c:v>
                </c:pt>
                <c:pt idx="4354">
                  <c:v>16.190948798826</c:v>
                </c:pt>
                <c:pt idx="4355">
                  <c:v>22.0139435267136</c:v>
                </c:pt>
                <c:pt idx="4356">
                  <c:v>11.702108575838</c:v>
                </c:pt>
                <c:pt idx="4357">
                  <c:v>21.05511987464899</c:v>
                </c:pt>
                <c:pt idx="4358">
                  <c:v>17.3414811809266</c:v>
                </c:pt>
                <c:pt idx="4359">
                  <c:v>7.24355246480312</c:v>
                </c:pt>
                <c:pt idx="4360">
                  <c:v>15.7227710098347</c:v>
                </c:pt>
                <c:pt idx="4361">
                  <c:v>13.8227351787857</c:v>
                </c:pt>
                <c:pt idx="4362">
                  <c:v>16.4636406200861</c:v>
                </c:pt>
                <c:pt idx="4363">
                  <c:v>22.2607651732679</c:v>
                </c:pt>
                <c:pt idx="4364">
                  <c:v>18.32161787477098</c:v>
                </c:pt>
                <c:pt idx="4365">
                  <c:v>16.5130386017747</c:v>
                </c:pt>
                <c:pt idx="4366">
                  <c:v>19.459662222991</c:v>
                </c:pt>
                <c:pt idx="4367">
                  <c:v>20.48585943422309</c:v>
                </c:pt>
                <c:pt idx="4368">
                  <c:v>12.8653817094979</c:v>
                </c:pt>
                <c:pt idx="4369">
                  <c:v>20.4258076234983</c:v>
                </c:pt>
                <c:pt idx="4370">
                  <c:v>18.1751331398831</c:v>
                </c:pt>
                <c:pt idx="4371">
                  <c:v>16.0548221558698</c:v>
                </c:pt>
                <c:pt idx="4372">
                  <c:v>8.42044951586707</c:v>
                </c:pt>
                <c:pt idx="4373">
                  <c:v>17.8046014458671</c:v>
                </c:pt>
                <c:pt idx="4374">
                  <c:v>23.3770793296706</c:v>
                </c:pt>
                <c:pt idx="4375">
                  <c:v>21.6436517297917</c:v>
                </c:pt>
                <c:pt idx="4376">
                  <c:v>16.209235890203</c:v>
                </c:pt>
                <c:pt idx="4377">
                  <c:v>8.137397515913877</c:v>
                </c:pt>
                <c:pt idx="4378">
                  <c:v>8.00810751322108</c:v>
                </c:pt>
                <c:pt idx="4379">
                  <c:v>21.74648031130529</c:v>
                </c:pt>
                <c:pt idx="4380">
                  <c:v>8.737741141635073</c:v>
                </c:pt>
                <c:pt idx="4381">
                  <c:v>20.358331984374</c:v>
                </c:pt>
                <c:pt idx="4382">
                  <c:v>11.718239072172</c:v>
                </c:pt>
                <c:pt idx="4383">
                  <c:v>25.6282000522584</c:v>
                </c:pt>
                <c:pt idx="4384">
                  <c:v>19.0064220830597</c:v>
                </c:pt>
                <c:pt idx="4385">
                  <c:v>8.107210188533445</c:v>
                </c:pt>
                <c:pt idx="4386">
                  <c:v>21.2336897585594</c:v>
                </c:pt>
                <c:pt idx="4387">
                  <c:v>18.2376356956025</c:v>
                </c:pt>
                <c:pt idx="4388">
                  <c:v>12.483624510645</c:v>
                </c:pt>
                <c:pt idx="4389">
                  <c:v>8.50953951058635</c:v>
                </c:pt>
                <c:pt idx="4390">
                  <c:v>19.1577676878788</c:v>
                </c:pt>
                <c:pt idx="4391">
                  <c:v>14.4068078761224</c:v>
                </c:pt>
                <c:pt idx="4392">
                  <c:v>9.91688944504368</c:v>
                </c:pt>
                <c:pt idx="4393">
                  <c:v>7.141717326122948</c:v>
                </c:pt>
                <c:pt idx="4394">
                  <c:v>8.47299418696064</c:v>
                </c:pt>
                <c:pt idx="4395">
                  <c:v>19.02247226363</c:v>
                </c:pt>
                <c:pt idx="4396">
                  <c:v>18.3528577664518</c:v>
                </c:pt>
                <c:pt idx="4397">
                  <c:v>10.1040767460071</c:v>
                </c:pt>
                <c:pt idx="4398">
                  <c:v>12.5388946672919</c:v>
                </c:pt>
                <c:pt idx="4399">
                  <c:v>15.6682849177339</c:v>
                </c:pt>
                <c:pt idx="4400">
                  <c:v>17.8433260801961</c:v>
                </c:pt>
                <c:pt idx="4401">
                  <c:v>11.5948955122847</c:v>
                </c:pt>
                <c:pt idx="4402">
                  <c:v>14.3866803372943</c:v>
                </c:pt>
                <c:pt idx="4403">
                  <c:v>4.9967181881634</c:v>
                </c:pt>
                <c:pt idx="4404">
                  <c:v>12.1116403122639</c:v>
                </c:pt>
                <c:pt idx="4405">
                  <c:v>12.3308640093954</c:v>
                </c:pt>
                <c:pt idx="4406">
                  <c:v>23.7776029700445</c:v>
                </c:pt>
                <c:pt idx="4407">
                  <c:v>15.8755519364739</c:v>
                </c:pt>
                <c:pt idx="4408">
                  <c:v>9.28516037670705</c:v>
                </c:pt>
                <c:pt idx="4409">
                  <c:v>17.8347347844837</c:v>
                </c:pt>
                <c:pt idx="4410">
                  <c:v>10.9673130263268</c:v>
                </c:pt>
                <c:pt idx="4411">
                  <c:v>22.3196631848732</c:v>
                </c:pt>
                <c:pt idx="4412">
                  <c:v>18.5291256330456</c:v>
                </c:pt>
                <c:pt idx="4413">
                  <c:v>10.6236804280831</c:v>
                </c:pt>
                <c:pt idx="4414">
                  <c:v>13.6677352064798</c:v>
                </c:pt>
                <c:pt idx="4415">
                  <c:v>17.5238244384791</c:v>
                </c:pt>
                <c:pt idx="4416">
                  <c:v>16.9849809865641</c:v>
                </c:pt>
                <c:pt idx="4417">
                  <c:v>11.1804959944532</c:v>
                </c:pt>
                <c:pt idx="4418">
                  <c:v>17.78575330082418</c:v>
                </c:pt>
                <c:pt idx="4419">
                  <c:v>14.7906368088527</c:v>
                </c:pt>
                <c:pt idx="4420">
                  <c:v>20.5776952091497</c:v>
                </c:pt>
                <c:pt idx="4421">
                  <c:v>19.48534159062628</c:v>
                </c:pt>
                <c:pt idx="4422">
                  <c:v>11.5991510564338</c:v>
                </c:pt>
                <c:pt idx="4423">
                  <c:v>15.7658494917198</c:v>
                </c:pt>
                <c:pt idx="4424">
                  <c:v>16.8471178768131</c:v>
                </c:pt>
                <c:pt idx="4425">
                  <c:v>21.21846939521861</c:v>
                </c:pt>
                <c:pt idx="4426">
                  <c:v>15.1670804393694</c:v>
                </c:pt>
                <c:pt idx="4427">
                  <c:v>10.5866732338498</c:v>
                </c:pt>
                <c:pt idx="4428">
                  <c:v>18.7752124854417</c:v>
                </c:pt>
                <c:pt idx="4429">
                  <c:v>5.880473566569758</c:v>
                </c:pt>
                <c:pt idx="4430">
                  <c:v>17.1179890599645</c:v>
                </c:pt>
                <c:pt idx="4431">
                  <c:v>17.011377720448</c:v>
                </c:pt>
                <c:pt idx="4432">
                  <c:v>26.2085363878881</c:v>
                </c:pt>
                <c:pt idx="4433">
                  <c:v>15.8251718557032</c:v>
                </c:pt>
                <c:pt idx="4434">
                  <c:v>16.5294125128816</c:v>
                </c:pt>
                <c:pt idx="4435">
                  <c:v>12.2054181589109</c:v>
                </c:pt>
                <c:pt idx="4436">
                  <c:v>18.6508842437343</c:v>
                </c:pt>
                <c:pt idx="4437">
                  <c:v>19.056174555874</c:v>
                </c:pt>
                <c:pt idx="4438">
                  <c:v>11.6707904846933</c:v>
                </c:pt>
                <c:pt idx="4439">
                  <c:v>10.3655893742863</c:v>
                </c:pt>
                <c:pt idx="4440">
                  <c:v>13.3405174060376</c:v>
                </c:pt>
                <c:pt idx="4441">
                  <c:v>20.19137127888751</c:v>
                </c:pt>
                <c:pt idx="4442">
                  <c:v>15.7071411521567</c:v>
                </c:pt>
                <c:pt idx="4443">
                  <c:v>10.8616330194336</c:v>
                </c:pt>
                <c:pt idx="4444">
                  <c:v>17.1898325433087</c:v>
                </c:pt>
                <c:pt idx="4445">
                  <c:v>12.9261116661389</c:v>
                </c:pt>
                <c:pt idx="4446">
                  <c:v>20.565104823028</c:v>
                </c:pt>
                <c:pt idx="4447">
                  <c:v>20.0034618692039</c:v>
                </c:pt>
                <c:pt idx="4448">
                  <c:v>15.040589202403</c:v>
                </c:pt>
                <c:pt idx="4449">
                  <c:v>5.11943448013365</c:v>
                </c:pt>
                <c:pt idx="4450">
                  <c:v>16.4103055686263</c:v>
                </c:pt>
                <c:pt idx="4451">
                  <c:v>12.64245935186</c:v>
                </c:pt>
                <c:pt idx="4452">
                  <c:v>13.6816406281582</c:v>
                </c:pt>
                <c:pt idx="4453">
                  <c:v>16.7515814413639</c:v>
                </c:pt>
                <c:pt idx="4454">
                  <c:v>3.68256089804845</c:v>
                </c:pt>
                <c:pt idx="4455">
                  <c:v>20.28970553622698</c:v>
                </c:pt>
                <c:pt idx="4456">
                  <c:v>12.1523113559543</c:v>
                </c:pt>
                <c:pt idx="4457">
                  <c:v>21.0467229249887</c:v>
                </c:pt>
                <c:pt idx="4458">
                  <c:v>16.78223559986888</c:v>
                </c:pt>
                <c:pt idx="4459">
                  <c:v>17.9378559990253</c:v>
                </c:pt>
                <c:pt idx="4460">
                  <c:v>16.693866612272</c:v>
                </c:pt>
                <c:pt idx="4461">
                  <c:v>8.39933182035699</c:v>
                </c:pt>
                <c:pt idx="4462">
                  <c:v>17.4793150602862</c:v>
                </c:pt>
                <c:pt idx="4463">
                  <c:v>8.40887460903404</c:v>
                </c:pt>
                <c:pt idx="4464">
                  <c:v>11.3484304379003</c:v>
                </c:pt>
                <c:pt idx="4465">
                  <c:v>26.76774659612048</c:v>
                </c:pt>
                <c:pt idx="4466">
                  <c:v>15.1472111455713</c:v>
                </c:pt>
                <c:pt idx="4467">
                  <c:v>20.2146608808856</c:v>
                </c:pt>
                <c:pt idx="4468">
                  <c:v>15.620683141287</c:v>
                </c:pt>
                <c:pt idx="4469">
                  <c:v>24.56343933441528</c:v>
                </c:pt>
                <c:pt idx="4470">
                  <c:v>13.0008351910116</c:v>
                </c:pt>
                <c:pt idx="4471">
                  <c:v>23.1015156811541</c:v>
                </c:pt>
                <c:pt idx="4472">
                  <c:v>19.48209973768218</c:v>
                </c:pt>
                <c:pt idx="4473">
                  <c:v>17.3384674540938</c:v>
                </c:pt>
                <c:pt idx="4474">
                  <c:v>8.1739598075838</c:v>
                </c:pt>
                <c:pt idx="4475">
                  <c:v>19.26973233524658</c:v>
                </c:pt>
                <c:pt idx="4476">
                  <c:v>12.6337978233911</c:v>
                </c:pt>
                <c:pt idx="4477">
                  <c:v>14.3173021140738</c:v>
                </c:pt>
                <c:pt idx="4478">
                  <c:v>21.0224031299339</c:v>
                </c:pt>
                <c:pt idx="4479">
                  <c:v>14.7334840149152</c:v>
                </c:pt>
                <c:pt idx="4480">
                  <c:v>15.4629183530497</c:v>
                </c:pt>
                <c:pt idx="4481">
                  <c:v>14.1245552090736</c:v>
                </c:pt>
                <c:pt idx="4482">
                  <c:v>12.3884071803571</c:v>
                </c:pt>
                <c:pt idx="4483">
                  <c:v>14.7032148216609</c:v>
                </c:pt>
                <c:pt idx="4484">
                  <c:v>16.18543058247958</c:v>
                </c:pt>
                <c:pt idx="4485">
                  <c:v>11.8960199439225</c:v>
                </c:pt>
                <c:pt idx="4486">
                  <c:v>14.0804474895364</c:v>
                </c:pt>
                <c:pt idx="4487">
                  <c:v>14.7359243998587</c:v>
                </c:pt>
                <c:pt idx="4488">
                  <c:v>18.6510195013749</c:v>
                </c:pt>
                <c:pt idx="4489">
                  <c:v>15.6178328211806</c:v>
                </c:pt>
                <c:pt idx="4490">
                  <c:v>15.5603487060535</c:v>
                </c:pt>
                <c:pt idx="4491">
                  <c:v>9.67723555182378</c:v>
                </c:pt>
                <c:pt idx="4492">
                  <c:v>7.265689801497929</c:v>
                </c:pt>
                <c:pt idx="4493">
                  <c:v>15.2013198461803</c:v>
                </c:pt>
                <c:pt idx="4494">
                  <c:v>14.0452780895903</c:v>
                </c:pt>
                <c:pt idx="4495">
                  <c:v>14.5701752832208</c:v>
                </c:pt>
                <c:pt idx="4496">
                  <c:v>17.1715527009432</c:v>
                </c:pt>
                <c:pt idx="4497">
                  <c:v>17.9389606139964</c:v>
                </c:pt>
                <c:pt idx="4498">
                  <c:v>28.1359172806878</c:v>
                </c:pt>
                <c:pt idx="4499">
                  <c:v>18.0928278086637</c:v>
                </c:pt>
                <c:pt idx="4500">
                  <c:v>14.2155216437632</c:v>
                </c:pt>
                <c:pt idx="4501">
                  <c:v>20.0897012487475</c:v>
                </c:pt>
                <c:pt idx="4502">
                  <c:v>17.6721897814605</c:v>
                </c:pt>
                <c:pt idx="4503">
                  <c:v>14.4324119005734</c:v>
                </c:pt>
                <c:pt idx="4504">
                  <c:v>11.7133867462286</c:v>
                </c:pt>
                <c:pt idx="4505">
                  <c:v>14.7384303134173</c:v>
                </c:pt>
                <c:pt idx="4506">
                  <c:v>11.9107855838</c:v>
                </c:pt>
                <c:pt idx="4507">
                  <c:v>21.48283157557218</c:v>
                </c:pt>
                <c:pt idx="4508">
                  <c:v>13.4835024501703</c:v>
                </c:pt>
                <c:pt idx="4509">
                  <c:v>5.03619728724566</c:v>
                </c:pt>
                <c:pt idx="4510">
                  <c:v>15.8210786142718</c:v>
                </c:pt>
                <c:pt idx="4511">
                  <c:v>18.1135976392581</c:v>
                </c:pt>
                <c:pt idx="4512">
                  <c:v>15.3897194513786</c:v>
                </c:pt>
                <c:pt idx="4513">
                  <c:v>24.4001546215558</c:v>
                </c:pt>
                <c:pt idx="4514">
                  <c:v>11.6281576294791</c:v>
                </c:pt>
                <c:pt idx="4515">
                  <c:v>12.9668657784899</c:v>
                </c:pt>
                <c:pt idx="4516">
                  <c:v>11.3307630657991</c:v>
                </c:pt>
                <c:pt idx="4517">
                  <c:v>23.790942117033</c:v>
                </c:pt>
                <c:pt idx="4518">
                  <c:v>23.7110041852223</c:v>
                </c:pt>
                <c:pt idx="4519">
                  <c:v>9.534271038921757</c:v>
                </c:pt>
                <c:pt idx="4520">
                  <c:v>16.2959772206869</c:v>
                </c:pt>
                <c:pt idx="4521">
                  <c:v>12.4103776294907</c:v>
                </c:pt>
                <c:pt idx="4522">
                  <c:v>15.3211868650355</c:v>
                </c:pt>
                <c:pt idx="4523">
                  <c:v>18.6184760332669</c:v>
                </c:pt>
                <c:pt idx="4524">
                  <c:v>11.622434849519</c:v>
                </c:pt>
                <c:pt idx="4525">
                  <c:v>28.1970286925491</c:v>
                </c:pt>
                <c:pt idx="4526">
                  <c:v>14.7587601510034</c:v>
                </c:pt>
                <c:pt idx="4527">
                  <c:v>21.6261086875359</c:v>
                </c:pt>
                <c:pt idx="4528">
                  <c:v>12.8882123821659</c:v>
                </c:pt>
                <c:pt idx="4529">
                  <c:v>14.0302817543973</c:v>
                </c:pt>
                <c:pt idx="4530">
                  <c:v>14.0185960539249</c:v>
                </c:pt>
                <c:pt idx="4531">
                  <c:v>16.9301077621985</c:v>
                </c:pt>
                <c:pt idx="4532">
                  <c:v>19.6497368939567</c:v>
                </c:pt>
                <c:pt idx="4533">
                  <c:v>19.5145054262495</c:v>
                </c:pt>
                <c:pt idx="4534">
                  <c:v>19.88984977456018</c:v>
                </c:pt>
                <c:pt idx="4535">
                  <c:v>17.3209989150583</c:v>
                </c:pt>
                <c:pt idx="4536">
                  <c:v>4.053028297986009</c:v>
                </c:pt>
                <c:pt idx="4537">
                  <c:v>8.984927023858887</c:v>
                </c:pt>
                <c:pt idx="4538">
                  <c:v>16.5949154554736</c:v>
                </c:pt>
                <c:pt idx="4539">
                  <c:v>13.185470517247</c:v>
                </c:pt>
                <c:pt idx="4540">
                  <c:v>9.81196752786584</c:v>
                </c:pt>
                <c:pt idx="4541">
                  <c:v>16.124695800654</c:v>
                </c:pt>
                <c:pt idx="4542">
                  <c:v>8.0224345799151</c:v>
                </c:pt>
                <c:pt idx="4543">
                  <c:v>14.2634676681193</c:v>
                </c:pt>
                <c:pt idx="4544">
                  <c:v>13.1678457713607</c:v>
                </c:pt>
                <c:pt idx="4545">
                  <c:v>9.61454329866794</c:v>
                </c:pt>
                <c:pt idx="4546">
                  <c:v>11.0067817340606</c:v>
                </c:pt>
                <c:pt idx="4547">
                  <c:v>5.75956778291061</c:v>
                </c:pt>
                <c:pt idx="4548">
                  <c:v>17.3167891958593</c:v>
                </c:pt>
                <c:pt idx="4549">
                  <c:v>9.474420652184022</c:v>
                </c:pt>
                <c:pt idx="4550">
                  <c:v>10.8742942451535</c:v>
                </c:pt>
                <c:pt idx="4551">
                  <c:v>11.8819736868166</c:v>
                </c:pt>
                <c:pt idx="4552">
                  <c:v>14.349157822043</c:v>
                </c:pt>
                <c:pt idx="4553">
                  <c:v>15.3599605507336</c:v>
                </c:pt>
                <c:pt idx="4554">
                  <c:v>24.6645636971536</c:v>
                </c:pt>
                <c:pt idx="4555">
                  <c:v>15.402008767106</c:v>
                </c:pt>
                <c:pt idx="4556">
                  <c:v>15.7512205149552</c:v>
                </c:pt>
                <c:pt idx="4557">
                  <c:v>13.5163115745887</c:v>
                </c:pt>
                <c:pt idx="4558">
                  <c:v>15.5516558897967</c:v>
                </c:pt>
                <c:pt idx="4559">
                  <c:v>11.8161866232299</c:v>
                </c:pt>
                <c:pt idx="4560">
                  <c:v>20.808031768003</c:v>
                </c:pt>
                <c:pt idx="4561">
                  <c:v>6.367987210361638</c:v>
                </c:pt>
                <c:pt idx="4562">
                  <c:v>13.4599532725786</c:v>
                </c:pt>
                <c:pt idx="4563">
                  <c:v>15.2391935173146</c:v>
                </c:pt>
                <c:pt idx="4564">
                  <c:v>16.9568962646164</c:v>
                </c:pt>
                <c:pt idx="4565">
                  <c:v>12.0234449063734</c:v>
                </c:pt>
                <c:pt idx="4566">
                  <c:v>14.1667069598095</c:v>
                </c:pt>
                <c:pt idx="4567">
                  <c:v>17.7940355604708</c:v>
                </c:pt>
                <c:pt idx="4568">
                  <c:v>5.81653615988282</c:v>
                </c:pt>
                <c:pt idx="4569">
                  <c:v>22.8948436889762</c:v>
                </c:pt>
                <c:pt idx="4570">
                  <c:v>13.7905921857951</c:v>
                </c:pt>
                <c:pt idx="4571">
                  <c:v>4.635505042799698</c:v>
                </c:pt>
                <c:pt idx="4572">
                  <c:v>10.1300312957745</c:v>
                </c:pt>
                <c:pt idx="4573">
                  <c:v>20.6137452379876</c:v>
                </c:pt>
                <c:pt idx="4574">
                  <c:v>13.8476114315154</c:v>
                </c:pt>
                <c:pt idx="4575">
                  <c:v>12.9105373122176</c:v>
                </c:pt>
                <c:pt idx="4576">
                  <c:v>16.2425121138287</c:v>
                </c:pt>
                <c:pt idx="4577">
                  <c:v>16.1022643118824</c:v>
                </c:pt>
                <c:pt idx="4578">
                  <c:v>20.1335581063925</c:v>
                </c:pt>
                <c:pt idx="4579">
                  <c:v>22.7975836174097</c:v>
                </c:pt>
                <c:pt idx="4580">
                  <c:v>11.376421338437</c:v>
                </c:pt>
                <c:pt idx="4581">
                  <c:v>15.5378021989912</c:v>
                </c:pt>
                <c:pt idx="4582">
                  <c:v>15.7619833650979</c:v>
                </c:pt>
                <c:pt idx="4583">
                  <c:v>21.9552980696378</c:v>
                </c:pt>
                <c:pt idx="4584">
                  <c:v>19.3557093948977</c:v>
                </c:pt>
                <c:pt idx="4585">
                  <c:v>24.7533951585708</c:v>
                </c:pt>
                <c:pt idx="4586">
                  <c:v>15.2154616427567</c:v>
                </c:pt>
                <c:pt idx="4587">
                  <c:v>15.7814596408843</c:v>
                </c:pt>
                <c:pt idx="4588">
                  <c:v>11.3155024143135</c:v>
                </c:pt>
                <c:pt idx="4589">
                  <c:v>18.7916209404474</c:v>
                </c:pt>
                <c:pt idx="4590">
                  <c:v>14.5246524823069</c:v>
                </c:pt>
                <c:pt idx="4591">
                  <c:v>17.0195926722161</c:v>
                </c:pt>
                <c:pt idx="4592">
                  <c:v>19.29214084846378</c:v>
                </c:pt>
                <c:pt idx="4593">
                  <c:v>18.0081692830883</c:v>
                </c:pt>
                <c:pt idx="4594">
                  <c:v>20.26504568427098</c:v>
                </c:pt>
                <c:pt idx="4595">
                  <c:v>8.83234569668926</c:v>
                </c:pt>
                <c:pt idx="4596">
                  <c:v>11.8980637937949</c:v>
                </c:pt>
                <c:pt idx="4597">
                  <c:v>9.62149127503419</c:v>
                </c:pt>
                <c:pt idx="4598">
                  <c:v>14.8847667554113</c:v>
                </c:pt>
                <c:pt idx="4599">
                  <c:v>18.8456676183593</c:v>
                </c:pt>
                <c:pt idx="4600">
                  <c:v>18.3882773203804</c:v>
                </c:pt>
                <c:pt idx="4601">
                  <c:v>9.10928627211482</c:v>
                </c:pt>
                <c:pt idx="4602">
                  <c:v>21.0294444914968</c:v>
                </c:pt>
                <c:pt idx="4603">
                  <c:v>17.7983621514506</c:v>
                </c:pt>
                <c:pt idx="4604">
                  <c:v>22.1268556223918</c:v>
                </c:pt>
                <c:pt idx="4605">
                  <c:v>12.1372161383679</c:v>
                </c:pt>
                <c:pt idx="4606">
                  <c:v>12.2153705637902</c:v>
                </c:pt>
                <c:pt idx="4607">
                  <c:v>16.0346403763923</c:v>
                </c:pt>
                <c:pt idx="4608">
                  <c:v>21.8479805264948</c:v>
                </c:pt>
                <c:pt idx="4609">
                  <c:v>8.950112442659118</c:v>
                </c:pt>
                <c:pt idx="4610">
                  <c:v>16.587855700142</c:v>
                </c:pt>
                <c:pt idx="4611">
                  <c:v>20.46133290293738</c:v>
                </c:pt>
                <c:pt idx="4612">
                  <c:v>19.2171838005722</c:v>
                </c:pt>
                <c:pt idx="4613">
                  <c:v>17.1714330421404</c:v>
                </c:pt>
                <c:pt idx="4614">
                  <c:v>18.7145684448318</c:v>
                </c:pt>
                <c:pt idx="4615">
                  <c:v>21.46648560093788</c:v>
                </c:pt>
                <c:pt idx="4616">
                  <c:v>16.3451760779176</c:v>
                </c:pt>
                <c:pt idx="4617">
                  <c:v>10.2741277407854</c:v>
                </c:pt>
                <c:pt idx="4618">
                  <c:v>18.4349127221996</c:v>
                </c:pt>
                <c:pt idx="4619">
                  <c:v>24.2316936684255</c:v>
                </c:pt>
                <c:pt idx="4620">
                  <c:v>12.7208240316702</c:v>
                </c:pt>
                <c:pt idx="4621">
                  <c:v>10.0578453909658</c:v>
                </c:pt>
                <c:pt idx="4622">
                  <c:v>15.9202035778548</c:v>
                </c:pt>
                <c:pt idx="4623">
                  <c:v>16.35986531671031</c:v>
                </c:pt>
                <c:pt idx="4624">
                  <c:v>16.8802487360761</c:v>
                </c:pt>
                <c:pt idx="4625">
                  <c:v>21.2020353481028</c:v>
                </c:pt>
                <c:pt idx="4626">
                  <c:v>18.6303916570641</c:v>
                </c:pt>
                <c:pt idx="4627">
                  <c:v>20.7554067815571</c:v>
                </c:pt>
                <c:pt idx="4628">
                  <c:v>10.342190893765</c:v>
                </c:pt>
                <c:pt idx="4629">
                  <c:v>22.26903397172828</c:v>
                </c:pt>
                <c:pt idx="4630">
                  <c:v>17.44251533238268</c:v>
                </c:pt>
                <c:pt idx="4631">
                  <c:v>13.827046728838</c:v>
                </c:pt>
                <c:pt idx="4632">
                  <c:v>11.1827029126615</c:v>
                </c:pt>
                <c:pt idx="4633">
                  <c:v>22.4572529403744</c:v>
                </c:pt>
                <c:pt idx="4634">
                  <c:v>8.87012672266992</c:v>
                </c:pt>
                <c:pt idx="4635">
                  <c:v>14.8778527378381</c:v>
                </c:pt>
                <c:pt idx="4636">
                  <c:v>12.4844116078478</c:v>
                </c:pt>
                <c:pt idx="4637">
                  <c:v>14.2885354745262</c:v>
                </c:pt>
                <c:pt idx="4638">
                  <c:v>19.4308403230421</c:v>
                </c:pt>
                <c:pt idx="4639">
                  <c:v>9.769626197877922</c:v>
                </c:pt>
                <c:pt idx="4640">
                  <c:v>12.8848053274955</c:v>
                </c:pt>
                <c:pt idx="4641">
                  <c:v>6.654117492668478</c:v>
                </c:pt>
                <c:pt idx="4642">
                  <c:v>18.01688214088171</c:v>
                </c:pt>
                <c:pt idx="4643">
                  <c:v>17.6933328077547</c:v>
                </c:pt>
                <c:pt idx="4644">
                  <c:v>8.072128727100271</c:v>
                </c:pt>
                <c:pt idx="4645">
                  <c:v>19.6843779711109</c:v>
                </c:pt>
                <c:pt idx="4646">
                  <c:v>9.57966662092948</c:v>
                </c:pt>
                <c:pt idx="4647">
                  <c:v>21.24960590691338</c:v>
                </c:pt>
                <c:pt idx="4648">
                  <c:v>6.04656205509688</c:v>
                </c:pt>
                <c:pt idx="4649">
                  <c:v>13.4063467817172</c:v>
                </c:pt>
                <c:pt idx="4650">
                  <c:v>17.5060359162513</c:v>
                </c:pt>
                <c:pt idx="4651">
                  <c:v>13.1104739840225</c:v>
                </c:pt>
                <c:pt idx="4652">
                  <c:v>13.3251257918157</c:v>
                </c:pt>
                <c:pt idx="4653">
                  <c:v>15.408103395241</c:v>
                </c:pt>
                <c:pt idx="4654">
                  <c:v>18.8982101085167</c:v>
                </c:pt>
                <c:pt idx="4655">
                  <c:v>10.47918959470991</c:v>
                </c:pt>
                <c:pt idx="4656">
                  <c:v>16.7168685798879</c:v>
                </c:pt>
                <c:pt idx="4657">
                  <c:v>15.9958342916199</c:v>
                </c:pt>
                <c:pt idx="4658">
                  <c:v>23.58565124252168</c:v>
                </c:pt>
                <c:pt idx="4659">
                  <c:v>14.0297187488873</c:v>
                </c:pt>
                <c:pt idx="4660">
                  <c:v>20.2982149179367</c:v>
                </c:pt>
                <c:pt idx="4661">
                  <c:v>14.018868510622</c:v>
                </c:pt>
                <c:pt idx="4662">
                  <c:v>5.80885176301426</c:v>
                </c:pt>
                <c:pt idx="4663">
                  <c:v>10.2063605985621</c:v>
                </c:pt>
                <c:pt idx="4664">
                  <c:v>13.029007349792</c:v>
                </c:pt>
                <c:pt idx="4665">
                  <c:v>16.39026453457859</c:v>
                </c:pt>
                <c:pt idx="4666">
                  <c:v>17.3819151109062</c:v>
                </c:pt>
                <c:pt idx="4667">
                  <c:v>18.77327358992408</c:v>
                </c:pt>
                <c:pt idx="4668">
                  <c:v>14.9833720239783</c:v>
                </c:pt>
                <c:pt idx="4669">
                  <c:v>16.3324380397622</c:v>
                </c:pt>
                <c:pt idx="4670">
                  <c:v>19.639483438472</c:v>
                </c:pt>
                <c:pt idx="4671">
                  <c:v>15.2212032184844</c:v>
                </c:pt>
                <c:pt idx="4672">
                  <c:v>18.0135043874156</c:v>
                </c:pt>
                <c:pt idx="4673">
                  <c:v>17.6643066891987</c:v>
                </c:pt>
                <c:pt idx="4674">
                  <c:v>25.6608357026844</c:v>
                </c:pt>
                <c:pt idx="4675">
                  <c:v>25.0591833158393</c:v>
                </c:pt>
                <c:pt idx="4676">
                  <c:v>16.4577577252843</c:v>
                </c:pt>
                <c:pt idx="4677">
                  <c:v>14.1572688634734</c:v>
                </c:pt>
                <c:pt idx="4678">
                  <c:v>21.3276743657116</c:v>
                </c:pt>
                <c:pt idx="4679">
                  <c:v>18.3667724368027</c:v>
                </c:pt>
                <c:pt idx="4680">
                  <c:v>10.2475870527986</c:v>
                </c:pt>
                <c:pt idx="4681">
                  <c:v>14.8644818491649</c:v>
                </c:pt>
                <c:pt idx="4682">
                  <c:v>21.8416084292733</c:v>
                </c:pt>
                <c:pt idx="4683">
                  <c:v>10.922104566033</c:v>
                </c:pt>
                <c:pt idx="4684">
                  <c:v>17.0405575191971</c:v>
                </c:pt>
                <c:pt idx="4685">
                  <c:v>10.380535794834</c:v>
                </c:pt>
                <c:pt idx="4686">
                  <c:v>13.0793968218466</c:v>
                </c:pt>
                <c:pt idx="4687">
                  <c:v>15.8368044939777</c:v>
                </c:pt>
                <c:pt idx="4688">
                  <c:v>15.2618280888256</c:v>
                </c:pt>
                <c:pt idx="4689">
                  <c:v>17.8292192220669</c:v>
                </c:pt>
                <c:pt idx="4690">
                  <c:v>8.87931022345741</c:v>
                </c:pt>
                <c:pt idx="4691">
                  <c:v>12.5226424246304</c:v>
                </c:pt>
                <c:pt idx="4692">
                  <c:v>20.5519812264885</c:v>
                </c:pt>
                <c:pt idx="4693">
                  <c:v>23.0387173056092</c:v>
                </c:pt>
                <c:pt idx="4694">
                  <c:v>11.7421981718463</c:v>
                </c:pt>
                <c:pt idx="4695">
                  <c:v>19.0631755621565</c:v>
                </c:pt>
                <c:pt idx="4696">
                  <c:v>18.97353281335338</c:v>
                </c:pt>
                <c:pt idx="4697">
                  <c:v>16.3611729375056</c:v>
                </c:pt>
                <c:pt idx="4698">
                  <c:v>12.7804243236886</c:v>
                </c:pt>
                <c:pt idx="4699">
                  <c:v>16.9743580462919</c:v>
                </c:pt>
                <c:pt idx="4700">
                  <c:v>11.1655563977009</c:v>
                </c:pt>
                <c:pt idx="4701">
                  <c:v>11.7637854042848</c:v>
                </c:pt>
                <c:pt idx="4702">
                  <c:v>12.5241615432678</c:v>
                </c:pt>
                <c:pt idx="4703">
                  <c:v>13.9867290246658</c:v>
                </c:pt>
                <c:pt idx="4704">
                  <c:v>20.4178570703876</c:v>
                </c:pt>
                <c:pt idx="4705">
                  <c:v>16.425161970559</c:v>
                </c:pt>
                <c:pt idx="4706">
                  <c:v>18.0123049796184</c:v>
                </c:pt>
                <c:pt idx="4707">
                  <c:v>14.05846691902</c:v>
                </c:pt>
                <c:pt idx="4708">
                  <c:v>16.52523665543909</c:v>
                </c:pt>
                <c:pt idx="4709">
                  <c:v>12.9641647671529</c:v>
                </c:pt>
                <c:pt idx="4710">
                  <c:v>16.46918237340588</c:v>
                </c:pt>
                <c:pt idx="4711">
                  <c:v>7.72797989257454</c:v>
                </c:pt>
                <c:pt idx="4712">
                  <c:v>20.08560623278788</c:v>
                </c:pt>
                <c:pt idx="4713">
                  <c:v>12.7042319913928</c:v>
                </c:pt>
                <c:pt idx="4714">
                  <c:v>3.90609653796006</c:v>
                </c:pt>
                <c:pt idx="4715">
                  <c:v>19.0915441358913</c:v>
                </c:pt>
                <c:pt idx="4716">
                  <c:v>13.798897913115</c:v>
                </c:pt>
                <c:pt idx="4717">
                  <c:v>12.9117065830592</c:v>
                </c:pt>
                <c:pt idx="4718">
                  <c:v>20.0997517192015</c:v>
                </c:pt>
                <c:pt idx="4719">
                  <c:v>19.8615383267438</c:v>
                </c:pt>
                <c:pt idx="4720">
                  <c:v>6.10721408046167</c:v>
                </c:pt>
                <c:pt idx="4721">
                  <c:v>13.7637039887981</c:v>
                </c:pt>
                <c:pt idx="4722">
                  <c:v>15.7120453939369</c:v>
                </c:pt>
                <c:pt idx="4723">
                  <c:v>18.2667201150234</c:v>
                </c:pt>
                <c:pt idx="4724">
                  <c:v>19.2832001098687</c:v>
                </c:pt>
                <c:pt idx="4725">
                  <c:v>16.9402356087463</c:v>
                </c:pt>
                <c:pt idx="4726">
                  <c:v>22.7150858352448</c:v>
                </c:pt>
                <c:pt idx="4727">
                  <c:v>21.8354998662099</c:v>
                </c:pt>
                <c:pt idx="4728">
                  <c:v>15.4880884974379</c:v>
                </c:pt>
                <c:pt idx="4729">
                  <c:v>18.06236937558348</c:v>
                </c:pt>
                <c:pt idx="4730">
                  <c:v>20.659346500287</c:v>
                </c:pt>
                <c:pt idx="4731">
                  <c:v>22.5661360278522</c:v>
                </c:pt>
                <c:pt idx="4732">
                  <c:v>22.0742246865748</c:v>
                </c:pt>
                <c:pt idx="4733">
                  <c:v>11.058443073134</c:v>
                </c:pt>
                <c:pt idx="4734">
                  <c:v>12.1534243799377</c:v>
                </c:pt>
                <c:pt idx="4735">
                  <c:v>18.9530594145885</c:v>
                </c:pt>
                <c:pt idx="4736">
                  <c:v>23.6859295144858</c:v>
                </c:pt>
                <c:pt idx="4737">
                  <c:v>11.1782065567772</c:v>
                </c:pt>
                <c:pt idx="4738">
                  <c:v>21.4439839996655</c:v>
                </c:pt>
                <c:pt idx="4739">
                  <c:v>14.4320660526624</c:v>
                </c:pt>
                <c:pt idx="4740">
                  <c:v>12.8039284164411</c:v>
                </c:pt>
                <c:pt idx="4741">
                  <c:v>7.568995406349378</c:v>
                </c:pt>
                <c:pt idx="4742">
                  <c:v>17.5911580719283</c:v>
                </c:pt>
                <c:pt idx="4743">
                  <c:v>15.6235137242198</c:v>
                </c:pt>
                <c:pt idx="4744">
                  <c:v>18.3268302111939</c:v>
                </c:pt>
                <c:pt idx="4745">
                  <c:v>20.8419886389128</c:v>
                </c:pt>
                <c:pt idx="4746">
                  <c:v>16.8025734450868</c:v>
                </c:pt>
                <c:pt idx="4747">
                  <c:v>13.7451231761997</c:v>
                </c:pt>
                <c:pt idx="4748">
                  <c:v>18.49339236961769</c:v>
                </c:pt>
                <c:pt idx="4749">
                  <c:v>13.8236535108701</c:v>
                </c:pt>
                <c:pt idx="4750">
                  <c:v>9.81917587098663</c:v>
                </c:pt>
                <c:pt idx="4751">
                  <c:v>9.857220350057528</c:v>
                </c:pt>
                <c:pt idx="4752">
                  <c:v>21.5053908320904</c:v>
                </c:pt>
                <c:pt idx="4753">
                  <c:v>14.3051745053465</c:v>
                </c:pt>
                <c:pt idx="4754">
                  <c:v>16.7508704506101</c:v>
                </c:pt>
                <c:pt idx="4755">
                  <c:v>15.1798976429943</c:v>
                </c:pt>
                <c:pt idx="4756">
                  <c:v>21.4402027867126</c:v>
                </c:pt>
                <c:pt idx="4757">
                  <c:v>9.598223736991862</c:v>
                </c:pt>
                <c:pt idx="4758">
                  <c:v>25.9736330578596</c:v>
                </c:pt>
                <c:pt idx="4759">
                  <c:v>15.85661653812481</c:v>
                </c:pt>
                <c:pt idx="4760">
                  <c:v>18.7198351033015</c:v>
                </c:pt>
                <c:pt idx="4761">
                  <c:v>19.3257640810391</c:v>
                </c:pt>
                <c:pt idx="4762">
                  <c:v>16.8922243621245</c:v>
                </c:pt>
                <c:pt idx="4763">
                  <c:v>14.6531767782179</c:v>
                </c:pt>
                <c:pt idx="4764">
                  <c:v>23.3971174407205</c:v>
                </c:pt>
                <c:pt idx="4765">
                  <c:v>13.9485082378329</c:v>
                </c:pt>
                <c:pt idx="4766">
                  <c:v>8.53988863516839</c:v>
                </c:pt>
                <c:pt idx="4767">
                  <c:v>15.7089953270722</c:v>
                </c:pt>
                <c:pt idx="4768">
                  <c:v>18.0770022218758</c:v>
                </c:pt>
                <c:pt idx="4769">
                  <c:v>15.2192113435876</c:v>
                </c:pt>
                <c:pt idx="4770">
                  <c:v>8.55527679233711</c:v>
                </c:pt>
                <c:pt idx="4771">
                  <c:v>15.7439291181389</c:v>
                </c:pt>
                <c:pt idx="4772">
                  <c:v>16.0306430356268</c:v>
                </c:pt>
                <c:pt idx="4773">
                  <c:v>15.0101980937616</c:v>
                </c:pt>
                <c:pt idx="4774">
                  <c:v>18.206921301349</c:v>
                </c:pt>
                <c:pt idx="4775">
                  <c:v>17.43040085630128</c:v>
                </c:pt>
                <c:pt idx="4776">
                  <c:v>22.6100411722432</c:v>
                </c:pt>
                <c:pt idx="4777">
                  <c:v>15.9021536181624</c:v>
                </c:pt>
                <c:pt idx="4778">
                  <c:v>9.293375205236495</c:v>
                </c:pt>
                <c:pt idx="4779">
                  <c:v>23.73815287812798</c:v>
                </c:pt>
                <c:pt idx="4780">
                  <c:v>16.98207756130018</c:v>
                </c:pt>
                <c:pt idx="4781">
                  <c:v>15.6544786050225</c:v>
                </c:pt>
                <c:pt idx="4782">
                  <c:v>22.5449468743522</c:v>
                </c:pt>
                <c:pt idx="4783">
                  <c:v>14.2997297796097</c:v>
                </c:pt>
                <c:pt idx="4784">
                  <c:v>16.19543859252168</c:v>
                </c:pt>
                <c:pt idx="4785">
                  <c:v>18.6616138767154</c:v>
                </c:pt>
                <c:pt idx="4786">
                  <c:v>28.6880317860904</c:v>
                </c:pt>
                <c:pt idx="4787">
                  <c:v>20.0813773313894</c:v>
                </c:pt>
                <c:pt idx="4788">
                  <c:v>14.2103690328073</c:v>
                </c:pt>
                <c:pt idx="4789">
                  <c:v>13.0810908576622</c:v>
                </c:pt>
                <c:pt idx="4790">
                  <c:v>9.641969965670032</c:v>
                </c:pt>
                <c:pt idx="4791">
                  <c:v>11.0724215896887</c:v>
                </c:pt>
                <c:pt idx="4792">
                  <c:v>12.5107121239987</c:v>
                </c:pt>
                <c:pt idx="4793">
                  <c:v>15.1152649788524</c:v>
                </c:pt>
                <c:pt idx="4794">
                  <c:v>25.5295917806572</c:v>
                </c:pt>
                <c:pt idx="4795">
                  <c:v>12.0081335618657</c:v>
                </c:pt>
                <c:pt idx="4796">
                  <c:v>12.1140225395032</c:v>
                </c:pt>
                <c:pt idx="4797">
                  <c:v>9.46908050789941</c:v>
                </c:pt>
                <c:pt idx="4798">
                  <c:v>24.28504928219628</c:v>
                </c:pt>
                <c:pt idx="4799">
                  <c:v>12.2838812767725</c:v>
                </c:pt>
                <c:pt idx="4800">
                  <c:v>16.58144963827308</c:v>
                </c:pt>
                <c:pt idx="4801">
                  <c:v>13.9157007648893</c:v>
                </c:pt>
                <c:pt idx="4802">
                  <c:v>21.94056786031108</c:v>
                </c:pt>
                <c:pt idx="4803">
                  <c:v>10.0898755470478</c:v>
                </c:pt>
                <c:pt idx="4804">
                  <c:v>19.26542660633318</c:v>
                </c:pt>
                <c:pt idx="4805">
                  <c:v>6.44162369086046</c:v>
                </c:pt>
                <c:pt idx="4806">
                  <c:v>10.650572039802</c:v>
                </c:pt>
                <c:pt idx="4807">
                  <c:v>11.4847763103374</c:v>
                </c:pt>
                <c:pt idx="4808">
                  <c:v>8.9970350932954</c:v>
                </c:pt>
                <c:pt idx="4809">
                  <c:v>17.6562933435262</c:v>
                </c:pt>
                <c:pt idx="4810">
                  <c:v>12.6996432209314</c:v>
                </c:pt>
                <c:pt idx="4811">
                  <c:v>16.4565143071821</c:v>
                </c:pt>
                <c:pt idx="4812">
                  <c:v>16.4219460231427</c:v>
                </c:pt>
                <c:pt idx="4813">
                  <c:v>20.5654605832126</c:v>
                </c:pt>
                <c:pt idx="4814">
                  <c:v>15.406126076524</c:v>
                </c:pt>
                <c:pt idx="4815">
                  <c:v>15.2627044798921</c:v>
                </c:pt>
                <c:pt idx="4816">
                  <c:v>20.0745612294698</c:v>
                </c:pt>
                <c:pt idx="4817">
                  <c:v>11.8761527869046</c:v>
                </c:pt>
                <c:pt idx="4818">
                  <c:v>22.227911980986</c:v>
                </c:pt>
                <c:pt idx="4819">
                  <c:v>18.3754942279708</c:v>
                </c:pt>
                <c:pt idx="4820">
                  <c:v>15.8607326086763</c:v>
                </c:pt>
                <c:pt idx="4821">
                  <c:v>12.9630645688638</c:v>
                </c:pt>
                <c:pt idx="4822">
                  <c:v>15.012701397915</c:v>
                </c:pt>
                <c:pt idx="4823">
                  <c:v>21.464111015807</c:v>
                </c:pt>
                <c:pt idx="4824">
                  <c:v>17.23967287998738</c:v>
                </c:pt>
                <c:pt idx="4825">
                  <c:v>14.0949913853969</c:v>
                </c:pt>
                <c:pt idx="4826">
                  <c:v>9.71364424169566</c:v>
                </c:pt>
                <c:pt idx="4827">
                  <c:v>17.4040579775513</c:v>
                </c:pt>
                <c:pt idx="4828">
                  <c:v>18.063925010431</c:v>
                </c:pt>
                <c:pt idx="4829">
                  <c:v>14.8336875730563</c:v>
                </c:pt>
                <c:pt idx="4830">
                  <c:v>20.6766475086318</c:v>
                </c:pt>
                <c:pt idx="4831">
                  <c:v>21.0498449209481</c:v>
                </c:pt>
                <c:pt idx="4832">
                  <c:v>6.77864101089063</c:v>
                </c:pt>
                <c:pt idx="4833">
                  <c:v>17.8372882481562</c:v>
                </c:pt>
                <c:pt idx="4834">
                  <c:v>21.0585516527565</c:v>
                </c:pt>
                <c:pt idx="4835">
                  <c:v>4.30466962296548</c:v>
                </c:pt>
                <c:pt idx="4836">
                  <c:v>20.50150687772758</c:v>
                </c:pt>
                <c:pt idx="4837">
                  <c:v>14.6767809942527</c:v>
                </c:pt>
                <c:pt idx="4838">
                  <c:v>14.4052050953703</c:v>
                </c:pt>
                <c:pt idx="4839">
                  <c:v>15.231688083455</c:v>
                </c:pt>
                <c:pt idx="4840">
                  <c:v>17.31256315266729</c:v>
                </c:pt>
                <c:pt idx="4841">
                  <c:v>19.0563394500703</c:v>
                </c:pt>
                <c:pt idx="4842">
                  <c:v>20.8410109559446</c:v>
                </c:pt>
                <c:pt idx="4843">
                  <c:v>15.9216704480721</c:v>
                </c:pt>
                <c:pt idx="4844">
                  <c:v>19.6009368242956</c:v>
                </c:pt>
                <c:pt idx="4845">
                  <c:v>14.1521328990703</c:v>
                </c:pt>
                <c:pt idx="4846">
                  <c:v>12.9599353443319</c:v>
                </c:pt>
                <c:pt idx="4847">
                  <c:v>14.1166799536817</c:v>
                </c:pt>
                <c:pt idx="4848">
                  <c:v>14.4420474019449</c:v>
                </c:pt>
                <c:pt idx="4849">
                  <c:v>15.6567391024964</c:v>
                </c:pt>
                <c:pt idx="4850">
                  <c:v>16.3073297015152</c:v>
                </c:pt>
                <c:pt idx="4851">
                  <c:v>19.9339650027001</c:v>
                </c:pt>
                <c:pt idx="4852">
                  <c:v>17.41238913338588</c:v>
                </c:pt>
                <c:pt idx="4853">
                  <c:v>14.901479618372</c:v>
                </c:pt>
                <c:pt idx="4854">
                  <c:v>16.8642685838552</c:v>
                </c:pt>
                <c:pt idx="4855">
                  <c:v>9.152734094825978</c:v>
                </c:pt>
                <c:pt idx="4856">
                  <c:v>24.5377813764761</c:v>
                </c:pt>
                <c:pt idx="4857">
                  <c:v>19.8564594192164</c:v>
                </c:pt>
                <c:pt idx="4858">
                  <c:v>9.3399546406016</c:v>
                </c:pt>
                <c:pt idx="4859">
                  <c:v>14.8444156662567</c:v>
                </c:pt>
                <c:pt idx="4860">
                  <c:v>17.93018650467529</c:v>
                </c:pt>
                <c:pt idx="4861">
                  <c:v>19.1729047869559</c:v>
                </c:pt>
                <c:pt idx="4862">
                  <c:v>11.2778735282909</c:v>
                </c:pt>
                <c:pt idx="4863">
                  <c:v>12.1190117161294</c:v>
                </c:pt>
                <c:pt idx="4864">
                  <c:v>14.0965548782862</c:v>
                </c:pt>
                <c:pt idx="4865">
                  <c:v>15.7389508936918</c:v>
                </c:pt>
                <c:pt idx="4866">
                  <c:v>13.7402349675329</c:v>
                </c:pt>
                <c:pt idx="4867">
                  <c:v>8.58108452402961</c:v>
                </c:pt>
                <c:pt idx="4868">
                  <c:v>15.8774955480913</c:v>
                </c:pt>
                <c:pt idx="4869">
                  <c:v>23.39175623302389</c:v>
                </c:pt>
                <c:pt idx="4870">
                  <c:v>5.9912084212382</c:v>
                </c:pt>
                <c:pt idx="4871">
                  <c:v>14.5177057886284</c:v>
                </c:pt>
                <c:pt idx="4872">
                  <c:v>22.8410166346387</c:v>
                </c:pt>
                <c:pt idx="4873">
                  <c:v>22.67783013879581</c:v>
                </c:pt>
                <c:pt idx="4874">
                  <c:v>12.6939249963865</c:v>
                </c:pt>
                <c:pt idx="4875">
                  <c:v>23.8278249803887</c:v>
                </c:pt>
                <c:pt idx="4876">
                  <c:v>18.95544180150158</c:v>
                </c:pt>
                <c:pt idx="4877">
                  <c:v>6.94508371675437</c:v>
                </c:pt>
                <c:pt idx="4878">
                  <c:v>19.8383648223693</c:v>
                </c:pt>
                <c:pt idx="4879">
                  <c:v>18.2523399116863</c:v>
                </c:pt>
                <c:pt idx="4880">
                  <c:v>22.00549814659979</c:v>
                </c:pt>
                <c:pt idx="4881">
                  <c:v>16.6844334760507</c:v>
                </c:pt>
                <c:pt idx="4882">
                  <c:v>12.7283990035179</c:v>
                </c:pt>
                <c:pt idx="4883">
                  <c:v>11.8726109312624</c:v>
                </c:pt>
                <c:pt idx="4884">
                  <c:v>15.6256814999176</c:v>
                </c:pt>
                <c:pt idx="4885">
                  <c:v>14.2446967304362</c:v>
                </c:pt>
                <c:pt idx="4886">
                  <c:v>13.1116893449142</c:v>
                </c:pt>
                <c:pt idx="4887">
                  <c:v>18.2739002485965</c:v>
                </c:pt>
                <c:pt idx="4888">
                  <c:v>19.1968786742055</c:v>
                </c:pt>
                <c:pt idx="4889">
                  <c:v>17.8206664097911</c:v>
                </c:pt>
                <c:pt idx="4890">
                  <c:v>4.126605476412918</c:v>
                </c:pt>
                <c:pt idx="4891">
                  <c:v>20.6083966818552</c:v>
                </c:pt>
                <c:pt idx="4892">
                  <c:v>16.4129142686899</c:v>
                </c:pt>
                <c:pt idx="4893">
                  <c:v>17.8030092291854</c:v>
                </c:pt>
                <c:pt idx="4894">
                  <c:v>16.62279750234969</c:v>
                </c:pt>
                <c:pt idx="4895">
                  <c:v>18.074624496305</c:v>
                </c:pt>
                <c:pt idx="4896">
                  <c:v>19.24673563912558</c:v>
                </c:pt>
                <c:pt idx="4897">
                  <c:v>16.4894137269156</c:v>
                </c:pt>
                <c:pt idx="4898">
                  <c:v>14.5663769120266</c:v>
                </c:pt>
                <c:pt idx="4899">
                  <c:v>10.95248526408</c:v>
                </c:pt>
                <c:pt idx="4900">
                  <c:v>6.768821958577178</c:v>
                </c:pt>
                <c:pt idx="4901">
                  <c:v>15.3099434991416</c:v>
                </c:pt>
                <c:pt idx="4902">
                  <c:v>10.9517413339846</c:v>
                </c:pt>
                <c:pt idx="4903">
                  <c:v>18.59691251137708</c:v>
                </c:pt>
                <c:pt idx="4904">
                  <c:v>8.8632646990057</c:v>
                </c:pt>
                <c:pt idx="4905">
                  <c:v>16.5406933915928</c:v>
                </c:pt>
                <c:pt idx="4906">
                  <c:v>15.4626270833254</c:v>
                </c:pt>
                <c:pt idx="4907">
                  <c:v>21.06329384498898</c:v>
                </c:pt>
                <c:pt idx="4908">
                  <c:v>6.53299296303372</c:v>
                </c:pt>
                <c:pt idx="4909">
                  <c:v>16.1386604389395</c:v>
                </c:pt>
                <c:pt idx="4910">
                  <c:v>13.8298548363841</c:v>
                </c:pt>
                <c:pt idx="4911">
                  <c:v>18.0239531098905</c:v>
                </c:pt>
                <c:pt idx="4912">
                  <c:v>8.131988557710118</c:v>
                </c:pt>
                <c:pt idx="4913">
                  <c:v>15.7915456095246</c:v>
                </c:pt>
                <c:pt idx="4914">
                  <c:v>22.5012346715108</c:v>
                </c:pt>
                <c:pt idx="4915">
                  <c:v>12.9780284453232</c:v>
                </c:pt>
                <c:pt idx="4916">
                  <c:v>21.0584889384168</c:v>
                </c:pt>
                <c:pt idx="4917">
                  <c:v>20.38632728591968</c:v>
                </c:pt>
                <c:pt idx="4918">
                  <c:v>18.55364538392828</c:v>
                </c:pt>
                <c:pt idx="4919">
                  <c:v>17.6073575252224</c:v>
                </c:pt>
                <c:pt idx="4920">
                  <c:v>19.5395589354664</c:v>
                </c:pt>
                <c:pt idx="4921">
                  <c:v>20.4165087813168</c:v>
                </c:pt>
                <c:pt idx="4922">
                  <c:v>15.4199907080047</c:v>
                </c:pt>
                <c:pt idx="4923">
                  <c:v>15.8143435039399</c:v>
                </c:pt>
                <c:pt idx="4924">
                  <c:v>10.5983040578083</c:v>
                </c:pt>
                <c:pt idx="4925">
                  <c:v>15.0391510724981</c:v>
                </c:pt>
                <c:pt idx="4926">
                  <c:v>20.023987367968</c:v>
                </c:pt>
                <c:pt idx="4927">
                  <c:v>18.0377601727675</c:v>
                </c:pt>
                <c:pt idx="4928">
                  <c:v>14.0879295309223</c:v>
                </c:pt>
                <c:pt idx="4929">
                  <c:v>15.7816329133053</c:v>
                </c:pt>
                <c:pt idx="4930">
                  <c:v>10.293440805714</c:v>
                </c:pt>
                <c:pt idx="4931">
                  <c:v>19.1899563387887</c:v>
                </c:pt>
                <c:pt idx="4932">
                  <c:v>13.0487209621593</c:v>
                </c:pt>
                <c:pt idx="4933">
                  <c:v>21.76735633652348</c:v>
                </c:pt>
                <c:pt idx="4934">
                  <c:v>17.3445072793406</c:v>
                </c:pt>
                <c:pt idx="4935">
                  <c:v>15.2996277623701</c:v>
                </c:pt>
                <c:pt idx="4936">
                  <c:v>13.621694059138</c:v>
                </c:pt>
                <c:pt idx="4937">
                  <c:v>14.2778074643554</c:v>
                </c:pt>
                <c:pt idx="4938">
                  <c:v>8.811941362398411</c:v>
                </c:pt>
                <c:pt idx="4939">
                  <c:v>16.74708290156508</c:v>
                </c:pt>
                <c:pt idx="4940">
                  <c:v>16.74183917056378</c:v>
                </c:pt>
                <c:pt idx="4941">
                  <c:v>16.1145841956909</c:v>
                </c:pt>
                <c:pt idx="4942">
                  <c:v>24.25690984114728</c:v>
                </c:pt>
                <c:pt idx="4943">
                  <c:v>7.22335216000737</c:v>
                </c:pt>
                <c:pt idx="4944">
                  <c:v>7.67321575518343</c:v>
                </c:pt>
                <c:pt idx="4945">
                  <c:v>14.3887706817341</c:v>
                </c:pt>
                <c:pt idx="4946">
                  <c:v>5.59070037501381</c:v>
                </c:pt>
                <c:pt idx="4947">
                  <c:v>15.3542406768753</c:v>
                </c:pt>
                <c:pt idx="4948">
                  <c:v>17.9064863979996</c:v>
                </c:pt>
                <c:pt idx="4949">
                  <c:v>19.1004146882533</c:v>
                </c:pt>
                <c:pt idx="4950">
                  <c:v>23.7276446225872</c:v>
                </c:pt>
                <c:pt idx="4951">
                  <c:v>16.4298996190832</c:v>
                </c:pt>
                <c:pt idx="4952">
                  <c:v>27.065354095773</c:v>
                </c:pt>
                <c:pt idx="4953">
                  <c:v>10.0553819045964</c:v>
                </c:pt>
                <c:pt idx="4954">
                  <c:v>12.4058433550093</c:v>
                </c:pt>
                <c:pt idx="4955">
                  <c:v>14.0866432292291</c:v>
                </c:pt>
                <c:pt idx="4956">
                  <c:v>16.89248863191738</c:v>
                </c:pt>
                <c:pt idx="4957">
                  <c:v>11.8135880317877</c:v>
                </c:pt>
                <c:pt idx="4958">
                  <c:v>20.1291739609108</c:v>
                </c:pt>
                <c:pt idx="4959">
                  <c:v>16.7136418078882</c:v>
                </c:pt>
                <c:pt idx="4960">
                  <c:v>12.141325504552</c:v>
                </c:pt>
                <c:pt idx="4961">
                  <c:v>18.00073193416788</c:v>
                </c:pt>
                <c:pt idx="4962">
                  <c:v>14.0932702320769</c:v>
                </c:pt>
                <c:pt idx="4963">
                  <c:v>14.4454879813881</c:v>
                </c:pt>
                <c:pt idx="4964">
                  <c:v>15.8606218317987</c:v>
                </c:pt>
                <c:pt idx="4965">
                  <c:v>10.9180816822979</c:v>
                </c:pt>
                <c:pt idx="4966">
                  <c:v>18.76550654025809</c:v>
                </c:pt>
                <c:pt idx="4967">
                  <c:v>14.6597294732272</c:v>
                </c:pt>
                <c:pt idx="4968">
                  <c:v>18.2297711234169</c:v>
                </c:pt>
                <c:pt idx="4969">
                  <c:v>23.2531524079668</c:v>
                </c:pt>
                <c:pt idx="4970">
                  <c:v>16.3165559421285</c:v>
                </c:pt>
                <c:pt idx="4971">
                  <c:v>19.6015029441038</c:v>
                </c:pt>
                <c:pt idx="4972">
                  <c:v>14.0527646162558</c:v>
                </c:pt>
                <c:pt idx="4973">
                  <c:v>14.1228063828368</c:v>
                </c:pt>
                <c:pt idx="4974">
                  <c:v>16.5589908470913</c:v>
                </c:pt>
                <c:pt idx="4975">
                  <c:v>15.2931082764304</c:v>
                </c:pt>
                <c:pt idx="4976">
                  <c:v>16.3158474073117</c:v>
                </c:pt>
                <c:pt idx="4977">
                  <c:v>8.139423912893368</c:v>
                </c:pt>
                <c:pt idx="4978">
                  <c:v>20.7978267098023</c:v>
                </c:pt>
                <c:pt idx="4979">
                  <c:v>8.58599766652287</c:v>
                </c:pt>
                <c:pt idx="4980">
                  <c:v>9.96595212248993</c:v>
                </c:pt>
                <c:pt idx="4981">
                  <c:v>17.835217905108</c:v>
                </c:pt>
                <c:pt idx="4982">
                  <c:v>14.5496014803993</c:v>
                </c:pt>
                <c:pt idx="4983">
                  <c:v>17.4301674763792</c:v>
                </c:pt>
                <c:pt idx="4984">
                  <c:v>10.1001448506099</c:v>
                </c:pt>
                <c:pt idx="4985">
                  <c:v>19.02241428717528</c:v>
                </c:pt>
                <c:pt idx="4986">
                  <c:v>9.843235764496098</c:v>
                </c:pt>
                <c:pt idx="4987">
                  <c:v>15.3264440996351</c:v>
                </c:pt>
                <c:pt idx="4988">
                  <c:v>20.5198105253582</c:v>
                </c:pt>
                <c:pt idx="4989">
                  <c:v>12.3807700569043</c:v>
                </c:pt>
                <c:pt idx="4990">
                  <c:v>15.0877692997775</c:v>
                </c:pt>
                <c:pt idx="4991">
                  <c:v>13.1533005219725</c:v>
                </c:pt>
                <c:pt idx="4992">
                  <c:v>12.7746358928579</c:v>
                </c:pt>
                <c:pt idx="4993">
                  <c:v>14.5546365569347</c:v>
                </c:pt>
                <c:pt idx="4994">
                  <c:v>14.8383126049684</c:v>
                </c:pt>
                <c:pt idx="4995">
                  <c:v>13.6073615549944</c:v>
                </c:pt>
                <c:pt idx="4996">
                  <c:v>17.495653644417</c:v>
                </c:pt>
                <c:pt idx="4997">
                  <c:v>8.41855186754473</c:v>
                </c:pt>
                <c:pt idx="4998">
                  <c:v>18.9639747953624</c:v>
                </c:pt>
                <c:pt idx="4999">
                  <c:v>24.8828258455345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8854912"/>
        <c:axId val="1056135728"/>
      </c:scatterChart>
      <c:valAx>
        <c:axId val="608854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y variable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1056135728"/>
        <c:crosses val="autoZero"/>
        <c:crossBetween val="midCat"/>
      </c:valAx>
      <c:valAx>
        <c:axId val="1056135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Pred0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6088549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 Black" panose="020B0A04020102020204" pitchFamily="34" charset="0"/>
        </a:defRPr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test!$D$1</c:f>
              <c:strCache>
                <c:ptCount val="1"/>
                <c:pt idx="0">
                  <c:v>pred1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458024026370072"/>
                  <c:y val="0.091765888599164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test!$A$2:$A$5001</c:f>
              <c:numCache>
                <c:formatCode>General</c:formatCode>
                <c:ptCount val="5000"/>
                <c:pt idx="0">
                  <c:v>9.9631</c:v>
                </c:pt>
                <c:pt idx="1">
                  <c:v>11.8933</c:v>
                </c:pt>
                <c:pt idx="2">
                  <c:v>18.4781</c:v>
                </c:pt>
                <c:pt idx="3">
                  <c:v>15.6454</c:v>
                </c:pt>
                <c:pt idx="4">
                  <c:v>6.0095</c:v>
                </c:pt>
                <c:pt idx="5">
                  <c:v>18.6011</c:v>
                </c:pt>
                <c:pt idx="6">
                  <c:v>7.4015</c:v>
                </c:pt>
                <c:pt idx="7">
                  <c:v>13.233</c:v>
                </c:pt>
                <c:pt idx="8">
                  <c:v>17.94889999999998</c:v>
                </c:pt>
                <c:pt idx="9">
                  <c:v>19.3741</c:v>
                </c:pt>
                <c:pt idx="10">
                  <c:v>24.4776</c:v>
                </c:pt>
                <c:pt idx="11">
                  <c:v>12.6223</c:v>
                </c:pt>
                <c:pt idx="12">
                  <c:v>17.81940000000001</c:v>
                </c:pt>
                <c:pt idx="13">
                  <c:v>18.4948</c:v>
                </c:pt>
                <c:pt idx="14">
                  <c:v>14.8303</c:v>
                </c:pt>
                <c:pt idx="15">
                  <c:v>12.6687</c:v>
                </c:pt>
                <c:pt idx="16">
                  <c:v>23.3501</c:v>
                </c:pt>
                <c:pt idx="17">
                  <c:v>18.2775</c:v>
                </c:pt>
                <c:pt idx="18">
                  <c:v>17.7318</c:v>
                </c:pt>
                <c:pt idx="19">
                  <c:v>10.7953</c:v>
                </c:pt>
                <c:pt idx="20">
                  <c:v>14.6289</c:v>
                </c:pt>
                <c:pt idx="21">
                  <c:v>20.51450000000001</c:v>
                </c:pt>
                <c:pt idx="22">
                  <c:v>16.5789</c:v>
                </c:pt>
                <c:pt idx="23">
                  <c:v>13.4987</c:v>
                </c:pt>
                <c:pt idx="24">
                  <c:v>17.17599999999999</c:v>
                </c:pt>
                <c:pt idx="25">
                  <c:v>9.954</c:v>
                </c:pt>
                <c:pt idx="26">
                  <c:v>9.258600000000001</c:v>
                </c:pt>
                <c:pt idx="27">
                  <c:v>13.0513</c:v>
                </c:pt>
                <c:pt idx="28">
                  <c:v>21.2464</c:v>
                </c:pt>
                <c:pt idx="29">
                  <c:v>22.0548</c:v>
                </c:pt>
                <c:pt idx="30">
                  <c:v>15.9031</c:v>
                </c:pt>
                <c:pt idx="31">
                  <c:v>13.3819</c:v>
                </c:pt>
                <c:pt idx="32">
                  <c:v>15.5613</c:v>
                </c:pt>
                <c:pt idx="33">
                  <c:v>12.1023</c:v>
                </c:pt>
                <c:pt idx="34">
                  <c:v>11.8811</c:v>
                </c:pt>
                <c:pt idx="35">
                  <c:v>8.107600000000001</c:v>
                </c:pt>
                <c:pt idx="36">
                  <c:v>11.8823</c:v>
                </c:pt>
                <c:pt idx="37">
                  <c:v>16.69739999999999</c:v>
                </c:pt>
                <c:pt idx="38">
                  <c:v>11.7109</c:v>
                </c:pt>
                <c:pt idx="39">
                  <c:v>25.3454</c:v>
                </c:pt>
                <c:pt idx="40">
                  <c:v>11.3697</c:v>
                </c:pt>
                <c:pt idx="41">
                  <c:v>20.43519999999998</c:v>
                </c:pt>
                <c:pt idx="42">
                  <c:v>16.37269999999998</c:v>
                </c:pt>
                <c:pt idx="43">
                  <c:v>11.2145</c:v>
                </c:pt>
                <c:pt idx="44">
                  <c:v>14.5306</c:v>
                </c:pt>
                <c:pt idx="45">
                  <c:v>19.2205</c:v>
                </c:pt>
                <c:pt idx="46">
                  <c:v>23.3329</c:v>
                </c:pt>
                <c:pt idx="47">
                  <c:v>8.863000000000004</c:v>
                </c:pt>
                <c:pt idx="48">
                  <c:v>12.1337</c:v>
                </c:pt>
                <c:pt idx="49">
                  <c:v>31.98959999999998</c:v>
                </c:pt>
                <c:pt idx="50">
                  <c:v>15.5843</c:v>
                </c:pt>
                <c:pt idx="51">
                  <c:v>11.5884</c:v>
                </c:pt>
                <c:pt idx="52">
                  <c:v>11.8332</c:v>
                </c:pt>
                <c:pt idx="53">
                  <c:v>10.6562</c:v>
                </c:pt>
                <c:pt idx="54">
                  <c:v>15.3036</c:v>
                </c:pt>
                <c:pt idx="55">
                  <c:v>13.4628</c:v>
                </c:pt>
                <c:pt idx="56">
                  <c:v>16.3967</c:v>
                </c:pt>
                <c:pt idx="57">
                  <c:v>18.8754</c:v>
                </c:pt>
                <c:pt idx="58">
                  <c:v>15.2239</c:v>
                </c:pt>
                <c:pt idx="59">
                  <c:v>16.0681</c:v>
                </c:pt>
                <c:pt idx="60">
                  <c:v>19.2001</c:v>
                </c:pt>
                <c:pt idx="61">
                  <c:v>16.6488</c:v>
                </c:pt>
                <c:pt idx="62">
                  <c:v>16.5446</c:v>
                </c:pt>
                <c:pt idx="63">
                  <c:v>6.0366</c:v>
                </c:pt>
                <c:pt idx="64">
                  <c:v>25.1685</c:v>
                </c:pt>
                <c:pt idx="65">
                  <c:v>18.3689</c:v>
                </c:pt>
                <c:pt idx="66">
                  <c:v>16.2044</c:v>
                </c:pt>
                <c:pt idx="67">
                  <c:v>12.3466</c:v>
                </c:pt>
                <c:pt idx="68">
                  <c:v>19.5189</c:v>
                </c:pt>
                <c:pt idx="69">
                  <c:v>14.8824</c:v>
                </c:pt>
                <c:pt idx="70">
                  <c:v>15.8472</c:v>
                </c:pt>
                <c:pt idx="71">
                  <c:v>8.354500000000005</c:v>
                </c:pt>
                <c:pt idx="72">
                  <c:v>11.04</c:v>
                </c:pt>
                <c:pt idx="73">
                  <c:v>21.1888</c:v>
                </c:pt>
                <c:pt idx="74">
                  <c:v>15.9707</c:v>
                </c:pt>
                <c:pt idx="75">
                  <c:v>21.14410000000001</c:v>
                </c:pt>
                <c:pt idx="76">
                  <c:v>18.006</c:v>
                </c:pt>
                <c:pt idx="77">
                  <c:v>13.0886</c:v>
                </c:pt>
                <c:pt idx="78">
                  <c:v>20.7285</c:v>
                </c:pt>
                <c:pt idx="79">
                  <c:v>21.2815</c:v>
                </c:pt>
                <c:pt idx="80">
                  <c:v>15.6137</c:v>
                </c:pt>
                <c:pt idx="81">
                  <c:v>10.9231</c:v>
                </c:pt>
                <c:pt idx="82">
                  <c:v>8.93</c:v>
                </c:pt>
                <c:pt idx="83">
                  <c:v>20.1878</c:v>
                </c:pt>
                <c:pt idx="84">
                  <c:v>14.6203</c:v>
                </c:pt>
                <c:pt idx="85">
                  <c:v>14.3607</c:v>
                </c:pt>
                <c:pt idx="86">
                  <c:v>11.8163</c:v>
                </c:pt>
                <c:pt idx="87">
                  <c:v>14.1558</c:v>
                </c:pt>
                <c:pt idx="88">
                  <c:v>15.7079</c:v>
                </c:pt>
                <c:pt idx="89">
                  <c:v>11.1174</c:v>
                </c:pt>
                <c:pt idx="90">
                  <c:v>20.8365</c:v>
                </c:pt>
                <c:pt idx="91">
                  <c:v>14.9587</c:v>
                </c:pt>
                <c:pt idx="92">
                  <c:v>21.1666</c:v>
                </c:pt>
                <c:pt idx="93">
                  <c:v>16.4777</c:v>
                </c:pt>
                <c:pt idx="94">
                  <c:v>14.735</c:v>
                </c:pt>
                <c:pt idx="95">
                  <c:v>26.7585</c:v>
                </c:pt>
                <c:pt idx="96">
                  <c:v>14.5869</c:v>
                </c:pt>
                <c:pt idx="97">
                  <c:v>11.5158</c:v>
                </c:pt>
                <c:pt idx="98">
                  <c:v>15.5098</c:v>
                </c:pt>
                <c:pt idx="99">
                  <c:v>15.2694</c:v>
                </c:pt>
                <c:pt idx="100">
                  <c:v>14.1019</c:v>
                </c:pt>
                <c:pt idx="101">
                  <c:v>8.326300000000001</c:v>
                </c:pt>
                <c:pt idx="102">
                  <c:v>15.5391</c:v>
                </c:pt>
                <c:pt idx="103">
                  <c:v>12.2088</c:v>
                </c:pt>
                <c:pt idx="104">
                  <c:v>17.1428</c:v>
                </c:pt>
                <c:pt idx="105">
                  <c:v>17.2123</c:v>
                </c:pt>
                <c:pt idx="106">
                  <c:v>10.6637</c:v>
                </c:pt>
                <c:pt idx="107">
                  <c:v>11.2947</c:v>
                </c:pt>
                <c:pt idx="108">
                  <c:v>11.4407</c:v>
                </c:pt>
                <c:pt idx="109">
                  <c:v>16.5597</c:v>
                </c:pt>
                <c:pt idx="110">
                  <c:v>15.6976</c:v>
                </c:pt>
                <c:pt idx="111">
                  <c:v>13.5003</c:v>
                </c:pt>
                <c:pt idx="112">
                  <c:v>12.8543</c:v>
                </c:pt>
                <c:pt idx="113">
                  <c:v>15.3807</c:v>
                </c:pt>
                <c:pt idx="114">
                  <c:v>11.1546</c:v>
                </c:pt>
                <c:pt idx="115">
                  <c:v>11.5992</c:v>
                </c:pt>
                <c:pt idx="116">
                  <c:v>28.134</c:v>
                </c:pt>
                <c:pt idx="117">
                  <c:v>11.1266</c:v>
                </c:pt>
                <c:pt idx="118">
                  <c:v>15.5638</c:v>
                </c:pt>
                <c:pt idx="119">
                  <c:v>9.8558</c:v>
                </c:pt>
                <c:pt idx="120">
                  <c:v>14.5289</c:v>
                </c:pt>
                <c:pt idx="121">
                  <c:v>13.4881</c:v>
                </c:pt>
                <c:pt idx="122">
                  <c:v>10.7603</c:v>
                </c:pt>
                <c:pt idx="123">
                  <c:v>14.7059</c:v>
                </c:pt>
                <c:pt idx="124">
                  <c:v>22.3278</c:v>
                </c:pt>
                <c:pt idx="125">
                  <c:v>13.1792</c:v>
                </c:pt>
                <c:pt idx="126">
                  <c:v>4.1113</c:v>
                </c:pt>
                <c:pt idx="127">
                  <c:v>19.6666</c:v>
                </c:pt>
                <c:pt idx="128">
                  <c:v>12.2622</c:v>
                </c:pt>
                <c:pt idx="129">
                  <c:v>19.66219999999998</c:v>
                </c:pt>
                <c:pt idx="130">
                  <c:v>16.4073</c:v>
                </c:pt>
                <c:pt idx="131">
                  <c:v>9.155700000000004</c:v>
                </c:pt>
                <c:pt idx="132">
                  <c:v>17.5334</c:v>
                </c:pt>
                <c:pt idx="133">
                  <c:v>22.209</c:v>
                </c:pt>
                <c:pt idx="134">
                  <c:v>10.5114</c:v>
                </c:pt>
                <c:pt idx="135">
                  <c:v>19.0432</c:v>
                </c:pt>
                <c:pt idx="136">
                  <c:v>16.7945</c:v>
                </c:pt>
                <c:pt idx="137">
                  <c:v>12.634</c:v>
                </c:pt>
                <c:pt idx="138">
                  <c:v>13.5634</c:v>
                </c:pt>
                <c:pt idx="139">
                  <c:v>10.9397</c:v>
                </c:pt>
                <c:pt idx="140">
                  <c:v>22.22929999999998</c:v>
                </c:pt>
                <c:pt idx="141">
                  <c:v>14.1856</c:v>
                </c:pt>
                <c:pt idx="142">
                  <c:v>8.5154</c:v>
                </c:pt>
                <c:pt idx="143">
                  <c:v>17.0859</c:v>
                </c:pt>
                <c:pt idx="144">
                  <c:v>8.685</c:v>
                </c:pt>
                <c:pt idx="145">
                  <c:v>15.203</c:v>
                </c:pt>
                <c:pt idx="146">
                  <c:v>21.5893</c:v>
                </c:pt>
                <c:pt idx="147">
                  <c:v>11.2259</c:v>
                </c:pt>
                <c:pt idx="148">
                  <c:v>19.2131</c:v>
                </c:pt>
                <c:pt idx="149">
                  <c:v>20.0813</c:v>
                </c:pt>
                <c:pt idx="150">
                  <c:v>12.8534</c:v>
                </c:pt>
                <c:pt idx="151">
                  <c:v>13.0083</c:v>
                </c:pt>
                <c:pt idx="152">
                  <c:v>26.1754</c:v>
                </c:pt>
                <c:pt idx="153">
                  <c:v>20.8265</c:v>
                </c:pt>
                <c:pt idx="154">
                  <c:v>14.0002</c:v>
                </c:pt>
                <c:pt idx="155">
                  <c:v>20.0533</c:v>
                </c:pt>
                <c:pt idx="156">
                  <c:v>12.4537</c:v>
                </c:pt>
                <c:pt idx="157">
                  <c:v>18.86959999999998</c:v>
                </c:pt>
                <c:pt idx="158">
                  <c:v>20.1354</c:v>
                </c:pt>
                <c:pt idx="159">
                  <c:v>15.7529</c:v>
                </c:pt>
                <c:pt idx="160">
                  <c:v>19.7212</c:v>
                </c:pt>
                <c:pt idx="161">
                  <c:v>16.6129</c:v>
                </c:pt>
                <c:pt idx="162">
                  <c:v>14.9455</c:v>
                </c:pt>
                <c:pt idx="163">
                  <c:v>17.6708</c:v>
                </c:pt>
                <c:pt idx="164">
                  <c:v>13.5319</c:v>
                </c:pt>
                <c:pt idx="165">
                  <c:v>11.232</c:v>
                </c:pt>
                <c:pt idx="166">
                  <c:v>11.6115</c:v>
                </c:pt>
                <c:pt idx="167">
                  <c:v>18.97319999999998</c:v>
                </c:pt>
                <c:pt idx="168">
                  <c:v>19.241</c:v>
                </c:pt>
                <c:pt idx="169">
                  <c:v>23.3806</c:v>
                </c:pt>
                <c:pt idx="170">
                  <c:v>17.8957</c:v>
                </c:pt>
                <c:pt idx="171">
                  <c:v>9.447600000000001</c:v>
                </c:pt>
                <c:pt idx="172">
                  <c:v>12.3488</c:v>
                </c:pt>
                <c:pt idx="173">
                  <c:v>20.24919999999998</c:v>
                </c:pt>
                <c:pt idx="174">
                  <c:v>9.5084</c:v>
                </c:pt>
                <c:pt idx="175">
                  <c:v>13.7171</c:v>
                </c:pt>
                <c:pt idx="176">
                  <c:v>12.5289</c:v>
                </c:pt>
                <c:pt idx="177">
                  <c:v>19.3307</c:v>
                </c:pt>
                <c:pt idx="178">
                  <c:v>15.1979</c:v>
                </c:pt>
                <c:pt idx="179">
                  <c:v>17.0325</c:v>
                </c:pt>
                <c:pt idx="180">
                  <c:v>20.48529999999998</c:v>
                </c:pt>
                <c:pt idx="181">
                  <c:v>14.3285</c:v>
                </c:pt>
                <c:pt idx="182">
                  <c:v>16.6509</c:v>
                </c:pt>
                <c:pt idx="183">
                  <c:v>16.33920000000001</c:v>
                </c:pt>
                <c:pt idx="184">
                  <c:v>22.4891</c:v>
                </c:pt>
                <c:pt idx="185">
                  <c:v>19.46249999999998</c:v>
                </c:pt>
                <c:pt idx="186">
                  <c:v>18.6429</c:v>
                </c:pt>
                <c:pt idx="187">
                  <c:v>15.0194</c:v>
                </c:pt>
                <c:pt idx="188">
                  <c:v>8.003900000000001</c:v>
                </c:pt>
                <c:pt idx="189">
                  <c:v>13.7088</c:v>
                </c:pt>
                <c:pt idx="190">
                  <c:v>18.6981</c:v>
                </c:pt>
                <c:pt idx="191">
                  <c:v>15.5</c:v>
                </c:pt>
                <c:pt idx="192">
                  <c:v>19.192</c:v>
                </c:pt>
                <c:pt idx="193">
                  <c:v>29.95649999999998</c:v>
                </c:pt>
                <c:pt idx="194">
                  <c:v>14.1425</c:v>
                </c:pt>
                <c:pt idx="195">
                  <c:v>24.6997</c:v>
                </c:pt>
                <c:pt idx="196">
                  <c:v>17.2952</c:v>
                </c:pt>
                <c:pt idx="197">
                  <c:v>11.347</c:v>
                </c:pt>
                <c:pt idx="198">
                  <c:v>13.6489</c:v>
                </c:pt>
                <c:pt idx="199">
                  <c:v>16.9134</c:v>
                </c:pt>
                <c:pt idx="200">
                  <c:v>16.2209</c:v>
                </c:pt>
                <c:pt idx="201">
                  <c:v>13.771</c:v>
                </c:pt>
                <c:pt idx="202">
                  <c:v>8.351700000000002</c:v>
                </c:pt>
                <c:pt idx="203">
                  <c:v>17.4463</c:v>
                </c:pt>
                <c:pt idx="204">
                  <c:v>20.9724</c:v>
                </c:pt>
                <c:pt idx="205">
                  <c:v>16.1569</c:v>
                </c:pt>
                <c:pt idx="206">
                  <c:v>13.8695</c:v>
                </c:pt>
                <c:pt idx="207">
                  <c:v>15.2519</c:v>
                </c:pt>
                <c:pt idx="208">
                  <c:v>13.1555</c:v>
                </c:pt>
                <c:pt idx="209">
                  <c:v>10.9604</c:v>
                </c:pt>
                <c:pt idx="210">
                  <c:v>13.388</c:v>
                </c:pt>
                <c:pt idx="211">
                  <c:v>13.0286</c:v>
                </c:pt>
                <c:pt idx="212">
                  <c:v>16.6732</c:v>
                </c:pt>
                <c:pt idx="213">
                  <c:v>16.4104</c:v>
                </c:pt>
                <c:pt idx="214">
                  <c:v>11.8118</c:v>
                </c:pt>
                <c:pt idx="215">
                  <c:v>14.3944</c:v>
                </c:pt>
                <c:pt idx="216">
                  <c:v>16.9216</c:v>
                </c:pt>
                <c:pt idx="217">
                  <c:v>20.1546</c:v>
                </c:pt>
                <c:pt idx="218">
                  <c:v>16.7587</c:v>
                </c:pt>
                <c:pt idx="219">
                  <c:v>8.354700000000002</c:v>
                </c:pt>
                <c:pt idx="220">
                  <c:v>19.8158</c:v>
                </c:pt>
                <c:pt idx="221">
                  <c:v>15.7027</c:v>
                </c:pt>
                <c:pt idx="222">
                  <c:v>11.1176</c:v>
                </c:pt>
                <c:pt idx="223">
                  <c:v>15.3518</c:v>
                </c:pt>
                <c:pt idx="224">
                  <c:v>25.7326</c:v>
                </c:pt>
                <c:pt idx="225">
                  <c:v>9.8063</c:v>
                </c:pt>
                <c:pt idx="226">
                  <c:v>21.6812</c:v>
                </c:pt>
                <c:pt idx="227">
                  <c:v>16.2171</c:v>
                </c:pt>
                <c:pt idx="228">
                  <c:v>9.975200000000002</c:v>
                </c:pt>
                <c:pt idx="229">
                  <c:v>8.595300000000003</c:v>
                </c:pt>
                <c:pt idx="230">
                  <c:v>10.8318</c:v>
                </c:pt>
                <c:pt idx="231">
                  <c:v>11.7975</c:v>
                </c:pt>
                <c:pt idx="232">
                  <c:v>11.8076</c:v>
                </c:pt>
                <c:pt idx="233">
                  <c:v>18.8248</c:v>
                </c:pt>
                <c:pt idx="234">
                  <c:v>9.124000000000001</c:v>
                </c:pt>
                <c:pt idx="235">
                  <c:v>12.3539</c:v>
                </c:pt>
                <c:pt idx="236">
                  <c:v>9.649100000000001</c:v>
                </c:pt>
                <c:pt idx="237">
                  <c:v>11.5767</c:v>
                </c:pt>
                <c:pt idx="238">
                  <c:v>21.762</c:v>
                </c:pt>
                <c:pt idx="239">
                  <c:v>17.1108</c:v>
                </c:pt>
                <c:pt idx="240">
                  <c:v>15.4027</c:v>
                </c:pt>
                <c:pt idx="241">
                  <c:v>9.8434</c:v>
                </c:pt>
                <c:pt idx="242">
                  <c:v>20.5291</c:v>
                </c:pt>
                <c:pt idx="243">
                  <c:v>23.0744</c:v>
                </c:pt>
                <c:pt idx="244">
                  <c:v>12.1149</c:v>
                </c:pt>
                <c:pt idx="245">
                  <c:v>9.651900000000001</c:v>
                </c:pt>
                <c:pt idx="246">
                  <c:v>27.7527</c:v>
                </c:pt>
                <c:pt idx="247">
                  <c:v>8.2582</c:v>
                </c:pt>
                <c:pt idx="248">
                  <c:v>6.722099999999998</c:v>
                </c:pt>
                <c:pt idx="249">
                  <c:v>7.8963</c:v>
                </c:pt>
                <c:pt idx="250">
                  <c:v>24.0926</c:v>
                </c:pt>
                <c:pt idx="251">
                  <c:v>15.0467</c:v>
                </c:pt>
                <c:pt idx="252">
                  <c:v>20.5735</c:v>
                </c:pt>
                <c:pt idx="253">
                  <c:v>14.2986</c:v>
                </c:pt>
                <c:pt idx="254">
                  <c:v>18.4497</c:v>
                </c:pt>
                <c:pt idx="255">
                  <c:v>24.9547</c:v>
                </c:pt>
                <c:pt idx="256">
                  <c:v>13.7512</c:v>
                </c:pt>
                <c:pt idx="257">
                  <c:v>12.0365</c:v>
                </c:pt>
                <c:pt idx="258">
                  <c:v>17.5119</c:v>
                </c:pt>
                <c:pt idx="259">
                  <c:v>14.0705</c:v>
                </c:pt>
                <c:pt idx="260">
                  <c:v>17.4602</c:v>
                </c:pt>
                <c:pt idx="261">
                  <c:v>21.1835</c:v>
                </c:pt>
                <c:pt idx="262">
                  <c:v>15.1829</c:v>
                </c:pt>
                <c:pt idx="263">
                  <c:v>19.6854</c:v>
                </c:pt>
                <c:pt idx="264">
                  <c:v>10.924</c:v>
                </c:pt>
                <c:pt idx="265">
                  <c:v>16.283</c:v>
                </c:pt>
                <c:pt idx="266">
                  <c:v>13.7999</c:v>
                </c:pt>
                <c:pt idx="267">
                  <c:v>13.4463</c:v>
                </c:pt>
                <c:pt idx="268">
                  <c:v>22.4965</c:v>
                </c:pt>
                <c:pt idx="269">
                  <c:v>9.0767</c:v>
                </c:pt>
                <c:pt idx="270">
                  <c:v>12.243</c:v>
                </c:pt>
                <c:pt idx="271">
                  <c:v>18.5119</c:v>
                </c:pt>
                <c:pt idx="272">
                  <c:v>18.4081</c:v>
                </c:pt>
                <c:pt idx="273">
                  <c:v>10.4125</c:v>
                </c:pt>
                <c:pt idx="274">
                  <c:v>16.8872</c:v>
                </c:pt>
                <c:pt idx="275">
                  <c:v>21.3189</c:v>
                </c:pt>
                <c:pt idx="276">
                  <c:v>14.3914</c:v>
                </c:pt>
                <c:pt idx="277">
                  <c:v>12.0459</c:v>
                </c:pt>
                <c:pt idx="278">
                  <c:v>18.7266</c:v>
                </c:pt>
                <c:pt idx="279">
                  <c:v>18.6359</c:v>
                </c:pt>
                <c:pt idx="280">
                  <c:v>9.415600000000004</c:v>
                </c:pt>
                <c:pt idx="281">
                  <c:v>11.7345</c:v>
                </c:pt>
                <c:pt idx="282">
                  <c:v>18.4309</c:v>
                </c:pt>
                <c:pt idx="283">
                  <c:v>9.5959</c:v>
                </c:pt>
                <c:pt idx="284">
                  <c:v>11.3283</c:v>
                </c:pt>
                <c:pt idx="285">
                  <c:v>20.5066</c:v>
                </c:pt>
                <c:pt idx="286">
                  <c:v>15.1936</c:v>
                </c:pt>
                <c:pt idx="287">
                  <c:v>21.3859</c:v>
                </c:pt>
                <c:pt idx="288">
                  <c:v>13.1678</c:v>
                </c:pt>
                <c:pt idx="289">
                  <c:v>11.205</c:v>
                </c:pt>
                <c:pt idx="290">
                  <c:v>14.735</c:v>
                </c:pt>
                <c:pt idx="291">
                  <c:v>14.7108</c:v>
                </c:pt>
                <c:pt idx="292">
                  <c:v>8.6448</c:v>
                </c:pt>
                <c:pt idx="293">
                  <c:v>13.0172</c:v>
                </c:pt>
                <c:pt idx="294">
                  <c:v>20.11039999999999</c:v>
                </c:pt>
                <c:pt idx="295">
                  <c:v>12.3437</c:v>
                </c:pt>
                <c:pt idx="296">
                  <c:v>15.2566</c:v>
                </c:pt>
                <c:pt idx="297">
                  <c:v>27.9829</c:v>
                </c:pt>
                <c:pt idx="298">
                  <c:v>17.8294</c:v>
                </c:pt>
                <c:pt idx="299">
                  <c:v>14.1446</c:v>
                </c:pt>
                <c:pt idx="300">
                  <c:v>21.0591</c:v>
                </c:pt>
                <c:pt idx="301">
                  <c:v>11.6753</c:v>
                </c:pt>
                <c:pt idx="302">
                  <c:v>10.3603</c:v>
                </c:pt>
                <c:pt idx="303">
                  <c:v>12.0439</c:v>
                </c:pt>
                <c:pt idx="304">
                  <c:v>13.102</c:v>
                </c:pt>
                <c:pt idx="305">
                  <c:v>16.9759</c:v>
                </c:pt>
                <c:pt idx="306">
                  <c:v>14.3292</c:v>
                </c:pt>
                <c:pt idx="307">
                  <c:v>15.0408</c:v>
                </c:pt>
                <c:pt idx="308">
                  <c:v>9.1218</c:v>
                </c:pt>
                <c:pt idx="309">
                  <c:v>15.4778</c:v>
                </c:pt>
                <c:pt idx="310">
                  <c:v>14.8422</c:v>
                </c:pt>
                <c:pt idx="311">
                  <c:v>11.1583</c:v>
                </c:pt>
                <c:pt idx="312">
                  <c:v>22.3954</c:v>
                </c:pt>
                <c:pt idx="313">
                  <c:v>23.4951</c:v>
                </c:pt>
                <c:pt idx="314">
                  <c:v>12.1927</c:v>
                </c:pt>
                <c:pt idx="315">
                  <c:v>16.4682</c:v>
                </c:pt>
                <c:pt idx="316">
                  <c:v>14.7556</c:v>
                </c:pt>
                <c:pt idx="317">
                  <c:v>9.4168</c:v>
                </c:pt>
                <c:pt idx="318">
                  <c:v>13.4434</c:v>
                </c:pt>
                <c:pt idx="319">
                  <c:v>16.0653</c:v>
                </c:pt>
                <c:pt idx="320">
                  <c:v>18.20039999999998</c:v>
                </c:pt>
                <c:pt idx="321">
                  <c:v>12.6537</c:v>
                </c:pt>
                <c:pt idx="322">
                  <c:v>7.1663</c:v>
                </c:pt>
                <c:pt idx="323">
                  <c:v>16.96979999999998</c:v>
                </c:pt>
                <c:pt idx="324">
                  <c:v>14.5087</c:v>
                </c:pt>
                <c:pt idx="325">
                  <c:v>9.213600000000001</c:v>
                </c:pt>
                <c:pt idx="326">
                  <c:v>13.4174</c:v>
                </c:pt>
                <c:pt idx="327">
                  <c:v>15.2503</c:v>
                </c:pt>
                <c:pt idx="328">
                  <c:v>13.2423</c:v>
                </c:pt>
                <c:pt idx="329">
                  <c:v>19.7077</c:v>
                </c:pt>
                <c:pt idx="330">
                  <c:v>12.346</c:v>
                </c:pt>
                <c:pt idx="331">
                  <c:v>17.565</c:v>
                </c:pt>
                <c:pt idx="332">
                  <c:v>18.59979999999998</c:v>
                </c:pt>
                <c:pt idx="333">
                  <c:v>21.7091</c:v>
                </c:pt>
                <c:pt idx="334">
                  <c:v>8.1854</c:v>
                </c:pt>
                <c:pt idx="335">
                  <c:v>7.2182</c:v>
                </c:pt>
                <c:pt idx="336">
                  <c:v>29.2306</c:v>
                </c:pt>
                <c:pt idx="337">
                  <c:v>20.112</c:v>
                </c:pt>
                <c:pt idx="338">
                  <c:v>12.078</c:v>
                </c:pt>
                <c:pt idx="339">
                  <c:v>12.5646</c:v>
                </c:pt>
                <c:pt idx="340">
                  <c:v>15.4392</c:v>
                </c:pt>
                <c:pt idx="341">
                  <c:v>11.1221</c:v>
                </c:pt>
                <c:pt idx="342">
                  <c:v>16.54179999999998</c:v>
                </c:pt>
                <c:pt idx="343">
                  <c:v>20.4467</c:v>
                </c:pt>
                <c:pt idx="344">
                  <c:v>21.4063</c:v>
                </c:pt>
                <c:pt idx="345">
                  <c:v>14.4032</c:v>
                </c:pt>
                <c:pt idx="346">
                  <c:v>17.6301</c:v>
                </c:pt>
                <c:pt idx="347">
                  <c:v>14.0825</c:v>
                </c:pt>
                <c:pt idx="348">
                  <c:v>26.4593</c:v>
                </c:pt>
                <c:pt idx="349">
                  <c:v>21.5789</c:v>
                </c:pt>
                <c:pt idx="350">
                  <c:v>23.839</c:v>
                </c:pt>
                <c:pt idx="351">
                  <c:v>9.337800000000001</c:v>
                </c:pt>
                <c:pt idx="352">
                  <c:v>11.8171</c:v>
                </c:pt>
                <c:pt idx="353">
                  <c:v>16.1284</c:v>
                </c:pt>
                <c:pt idx="354">
                  <c:v>12.5007</c:v>
                </c:pt>
                <c:pt idx="355">
                  <c:v>21.0866</c:v>
                </c:pt>
                <c:pt idx="356">
                  <c:v>10.4101</c:v>
                </c:pt>
                <c:pt idx="357">
                  <c:v>19.0033</c:v>
                </c:pt>
                <c:pt idx="358">
                  <c:v>10.8943</c:v>
                </c:pt>
                <c:pt idx="359">
                  <c:v>17.07379999999998</c:v>
                </c:pt>
                <c:pt idx="360">
                  <c:v>17.7505</c:v>
                </c:pt>
                <c:pt idx="361">
                  <c:v>11.1531</c:v>
                </c:pt>
                <c:pt idx="362">
                  <c:v>18.0755</c:v>
                </c:pt>
                <c:pt idx="363">
                  <c:v>14.3851</c:v>
                </c:pt>
                <c:pt idx="364">
                  <c:v>15.2764</c:v>
                </c:pt>
                <c:pt idx="365">
                  <c:v>13.7181</c:v>
                </c:pt>
                <c:pt idx="366">
                  <c:v>13.1709</c:v>
                </c:pt>
                <c:pt idx="367">
                  <c:v>10.8828</c:v>
                </c:pt>
                <c:pt idx="368">
                  <c:v>18.7327</c:v>
                </c:pt>
                <c:pt idx="369">
                  <c:v>18.904</c:v>
                </c:pt>
                <c:pt idx="370">
                  <c:v>9.323500000000002</c:v>
                </c:pt>
                <c:pt idx="371">
                  <c:v>14.8523</c:v>
                </c:pt>
                <c:pt idx="372">
                  <c:v>21.3984</c:v>
                </c:pt>
                <c:pt idx="373">
                  <c:v>27.9147</c:v>
                </c:pt>
                <c:pt idx="374">
                  <c:v>14.3471</c:v>
                </c:pt>
                <c:pt idx="375">
                  <c:v>21.45349999999998</c:v>
                </c:pt>
                <c:pt idx="376">
                  <c:v>20.492</c:v>
                </c:pt>
                <c:pt idx="377">
                  <c:v>13.0486</c:v>
                </c:pt>
                <c:pt idx="378">
                  <c:v>11.403</c:v>
                </c:pt>
                <c:pt idx="379">
                  <c:v>18.7525</c:v>
                </c:pt>
                <c:pt idx="380">
                  <c:v>9.967600000000002</c:v>
                </c:pt>
                <c:pt idx="381">
                  <c:v>17.9812</c:v>
                </c:pt>
                <c:pt idx="382">
                  <c:v>18.14859999999998</c:v>
                </c:pt>
                <c:pt idx="383">
                  <c:v>12.6456</c:v>
                </c:pt>
                <c:pt idx="384">
                  <c:v>13.3268</c:v>
                </c:pt>
                <c:pt idx="385">
                  <c:v>15.7087</c:v>
                </c:pt>
                <c:pt idx="386">
                  <c:v>11.4084</c:v>
                </c:pt>
                <c:pt idx="387">
                  <c:v>17.48059999999998</c:v>
                </c:pt>
                <c:pt idx="388">
                  <c:v>14.6415</c:v>
                </c:pt>
                <c:pt idx="389">
                  <c:v>18.7946</c:v>
                </c:pt>
                <c:pt idx="390">
                  <c:v>7.9395</c:v>
                </c:pt>
                <c:pt idx="391">
                  <c:v>15.8054</c:v>
                </c:pt>
                <c:pt idx="392">
                  <c:v>16.7718</c:v>
                </c:pt>
                <c:pt idx="393">
                  <c:v>15.6153</c:v>
                </c:pt>
                <c:pt idx="394">
                  <c:v>9.5836</c:v>
                </c:pt>
                <c:pt idx="395">
                  <c:v>9.356000000000006</c:v>
                </c:pt>
                <c:pt idx="396">
                  <c:v>18.8764</c:v>
                </c:pt>
                <c:pt idx="397">
                  <c:v>15.4268</c:v>
                </c:pt>
                <c:pt idx="398">
                  <c:v>12.4313</c:v>
                </c:pt>
                <c:pt idx="399">
                  <c:v>16.7025</c:v>
                </c:pt>
                <c:pt idx="400">
                  <c:v>23.8034</c:v>
                </c:pt>
                <c:pt idx="401">
                  <c:v>7.5008</c:v>
                </c:pt>
                <c:pt idx="402">
                  <c:v>15.4883</c:v>
                </c:pt>
                <c:pt idx="403">
                  <c:v>8.6628</c:v>
                </c:pt>
                <c:pt idx="404">
                  <c:v>19.1574</c:v>
                </c:pt>
                <c:pt idx="405">
                  <c:v>14.3308</c:v>
                </c:pt>
                <c:pt idx="406">
                  <c:v>13.7688</c:v>
                </c:pt>
                <c:pt idx="407">
                  <c:v>21.9513</c:v>
                </c:pt>
                <c:pt idx="408">
                  <c:v>21.0475</c:v>
                </c:pt>
                <c:pt idx="409">
                  <c:v>19.8614</c:v>
                </c:pt>
                <c:pt idx="410">
                  <c:v>15.3379</c:v>
                </c:pt>
                <c:pt idx="411">
                  <c:v>15.5844</c:v>
                </c:pt>
                <c:pt idx="412">
                  <c:v>16.2699</c:v>
                </c:pt>
                <c:pt idx="413">
                  <c:v>11.8058</c:v>
                </c:pt>
                <c:pt idx="414">
                  <c:v>17.3027</c:v>
                </c:pt>
                <c:pt idx="415">
                  <c:v>11.8052</c:v>
                </c:pt>
                <c:pt idx="416">
                  <c:v>9.5607</c:v>
                </c:pt>
                <c:pt idx="417">
                  <c:v>18.48819999999998</c:v>
                </c:pt>
                <c:pt idx="418">
                  <c:v>12.7174</c:v>
                </c:pt>
                <c:pt idx="419">
                  <c:v>8.6056</c:v>
                </c:pt>
                <c:pt idx="420">
                  <c:v>27.3031</c:v>
                </c:pt>
                <c:pt idx="421">
                  <c:v>10.399</c:v>
                </c:pt>
                <c:pt idx="422">
                  <c:v>15.3829</c:v>
                </c:pt>
                <c:pt idx="423">
                  <c:v>23.5515</c:v>
                </c:pt>
                <c:pt idx="424">
                  <c:v>15.9376</c:v>
                </c:pt>
                <c:pt idx="425">
                  <c:v>15.8043</c:v>
                </c:pt>
                <c:pt idx="426">
                  <c:v>11.8539</c:v>
                </c:pt>
                <c:pt idx="427">
                  <c:v>9.619200000000001</c:v>
                </c:pt>
                <c:pt idx="428">
                  <c:v>20.9068</c:v>
                </c:pt>
                <c:pt idx="429">
                  <c:v>20.845</c:v>
                </c:pt>
                <c:pt idx="430">
                  <c:v>13.0424</c:v>
                </c:pt>
                <c:pt idx="431">
                  <c:v>22.6735</c:v>
                </c:pt>
                <c:pt idx="432">
                  <c:v>22.7447</c:v>
                </c:pt>
                <c:pt idx="433">
                  <c:v>12.1294</c:v>
                </c:pt>
                <c:pt idx="434">
                  <c:v>14.5752</c:v>
                </c:pt>
                <c:pt idx="435">
                  <c:v>15.2572</c:v>
                </c:pt>
                <c:pt idx="436">
                  <c:v>11.5877</c:v>
                </c:pt>
                <c:pt idx="437">
                  <c:v>11.5452</c:v>
                </c:pt>
                <c:pt idx="438">
                  <c:v>18.6743</c:v>
                </c:pt>
                <c:pt idx="439">
                  <c:v>22.2833</c:v>
                </c:pt>
                <c:pt idx="440">
                  <c:v>12.4718</c:v>
                </c:pt>
                <c:pt idx="441">
                  <c:v>23.40769999999998</c:v>
                </c:pt>
                <c:pt idx="442">
                  <c:v>12.946</c:v>
                </c:pt>
                <c:pt idx="443">
                  <c:v>15.0266</c:v>
                </c:pt>
                <c:pt idx="444">
                  <c:v>8.765300000000003</c:v>
                </c:pt>
                <c:pt idx="445">
                  <c:v>17.91700000000001</c:v>
                </c:pt>
                <c:pt idx="446">
                  <c:v>5.55</c:v>
                </c:pt>
                <c:pt idx="447">
                  <c:v>23.7259</c:v>
                </c:pt>
                <c:pt idx="448">
                  <c:v>14.0215</c:v>
                </c:pt>
                <c:pt idx="449">
                  <c:v>10.3138</c:v>
                </c:pt>
                <c:pt idx="450">
                  <c:v>18.1008</c:v>
                </c:pt>
                <c:pt idx="451">
                  <c:v>13.3037</c:v>
                </c:pt>
                <c:pt idx="452">
                  <c:v>14.6545</c:v>
                </c:pt>
                <c:pt idx="453">
                  <c:v>7.0187</c:v>
                </c:pt>
                <c:pt idx="454">
                  <c:v>18.4521</c:v>
                </c:pt>
                <c:pt idx="455">
                  <c:v>20.4104</c:v>
                </c:pt>
                <c:pt idx="456">
                  <c:v>16.33160000000001</c:v>
                </c:pt>
                <c:pt idx="457">
                  <c:v>15.8833</c:v>
                </c:pt>
                <c:pt idx="458">
                  <c:v>15.7742</c:v>
                </c:pt>
                <c:pt idx="459">
                  <c:v>15.3191</c:v>
                </c:pt>
                <c:pt idx="460">
                  <c:v>21.60750000000001</c:v>
                </c:pt>
                <c:pt idx="461">
                  <c:v>21.5912</c:v>
                </c:pt>
                <c:pt idx="462">
                  <c:v>18.183</c:v>
                </c:pt>
                <c:pt idx="463">
                  <c:v>27.5811</c:v>
                </c:pt>
                <c:pt idx="464">
                  <c:v>14.6874</c:v>
                </c:pt>
                <c:pt idx="465">
                  <c:v>17.4547</c:v>
                </c:pt>
                <c:pt idx="466">
                  <c:v>12.0937</c:v>
                </c:pt>
                <c:pt idx="467">
                  <c:v>19.4075</c:v>
                </c:pt>
                <c:pt idx="468">
                  <c:v>12.4213</c:v>
                </c:pt>
                <c:pt idx="469">
                  <c:v>14.7827</c:v>
                </c:pt>
                <c:pt idx="470">
                  <c:v>14.3303</c:v>
                </c:pt>
                <c:pt idx="471">
                  <c:v>18.7258</c:v>
                </c:pt>
                <c:pt idx="472">
                  <c:v>25.09219999999998</c:v>
                </c:pt>
                <c:pt idx="473">
                  <c:v>10.2523</c:v>
                </c:pt>
                <c:pt idx="474">
                  <c:v>17.75669999999998</c:v>
                </c:pt>
                <c:pt idx="475">
                  <c:v>18.8633</c:v>
                </c:pt>
                <c:pt idx="476">
                  <c:v>16.509</c:v>
                </c:pt>
                <c:pt idx="477">
                  <c:v>29.0978</c:v>
                </c:pt>
                <c:pt idx="478">
                  <c:v>16.7102</c:v>
                </c:pt>
                <c:pt idx="479">
                  <c:v>17.6894</c:v>
                </c:pt>
                <c:pt idx="480">
                  <c:v>16.1812</c:v>
                </c:pt>
                <c:pt idx="481">
                  <c:v>8.589</c:v>
                </c:pt>
                <c:pt idx="482">
                  <c:v>13.646</c:v>
                </c:pt>
                <c:pt idx="483">
                  <c:v>15.9427</c:v>
                </c:pt>
                <c:pt idx="484">
                  <c:v>16.294</c:v>
                </c:pt>
                <c:pt idx="485">
                  <c:v>10.7431</c:v>
                </c:pt>
                <c:pt idx="486">
                  <c:v>17.8649</c:v>
                </c:pt>
                <c:pt idx="487">
                  <c:v>12.2709</c:v>
                </c:pt>
                <c:pt idx="488">
                  <c:v>18.50989999999999</c:v>
                </c:pt>
                <c:pt idx="489">
                  <c:v>19.9173</c:v>
                </c:pt>
                <c:pt idx="490">
                  <c:v>13.0116</c:v>
                </c:pt>
                <c:pt idx="491">
                  <c:v>18.616</c:v>
                </c:pt>
                <c:pt idx="492">
                  <c:v>21.1148</c:v>
                </c:pt>
                <c:pt idx="493">
                  <c:v>11.6976</c:v>
                </c:pt>
                <c:pt idx="494">
                  <c:v>20.93669999999998</c:v>
                </c:pt>
                <c:pt idx="495">
                  <c:v>11.5812</c:v>
                </c:pt>
                <c:pt idx="496">
                  <c:v>9.033800000000001</c:v>
                </c:pt>
                <c:pt idx="497">
                  <c:v>15.9026</c:v>
                </c:pt>
                <c:pt idx="498">
                  <c:v>16.435</c:v>
                </c:pt>
                <c:pt idx="499">
                  <c:v>19.5222</c:v>
                </c:pt>
                <c:pt idx="500">
                  <c:v>22.9156</c:v>
                </c:pt>
                <c:pt idx="501">
                  <c:v>16.5759</c:v>
                </c:pt>
                <c:pt idx="502">
                  <c:v>18.98809999999998</c:v>
                </c:pt>
                <c:pt idx="503">
                  <c:v>24.7988</c:v>
                </c:pt>
                <c:pt idx="504">
                  <c:v>10.1738</c:v>
                </c:pt>
                <c:pt idx="505">
                  <c:v>11.4255</c:v>
                </c:pt>
                <c:pt idx="506">
                  <c:v>9.523800000000001</c:v>
                </c:pt>
                <c:pt idx="507">
                  <c:v>13.6698</c:v>
                </c:pt>
                <c:pt idx="508">
                  <c:v>12.0544</c:v>
                </c:pt>
                <c:pt idx="509">
                  <c:v>11.8651</c:v>
                </c:pt>
                <c:pt idx="510">
                  <c:v>8.6478</c:v>
                </c:pt>
                <c:pt idx="511">
                  <c:v>25.2277</c:v>
                </c:pt>
                <c:pt idx="512">
                  <c:v>23.223</c:v>
                </c:pt>
                <c:pt idx="513">
                  <c:v>17.3699</c:v>
                </c:pt>
                <c:pt idx="514">
                  <c:v>21.7114</c:v>
                </c:pt>
                <c:pt idx="515">
                  <c:v>17.502</c:v>
                </c:pt>
                <c:pt idx="516">
                  <c:v>12.9239</c:v>
                </c:pt>
                <c:pt idx="517">
                  <c:v>16.6635</c:v>
                </c:pt>
                <c:pt idx="518">
                  <c:v>14.2165</c:v>
                </c:pt>
                <c:pt idx="519">
                  <c:v>18.6695</c:v>
                </c:pt>
                <c:pt idx="520">
                  <c:v>19.067</c:v>
                </c:pt>
                <c:pt idx="521">
                  <c:v>18.7913</c:v>
                </c:pt>
                <c:pt idx="522">
                  <c:v>19.094</c:v>
                </c:pt>
                <c:pt idx="523">
                  <c:v>12.953</c:v>
                </c:pt>
                <c:pt idx="524">
                  <c:v>14.0271</c:v>
                </c:pt>
                <c:pt idx="525">
                  <c:v>12.7976</c:v>
                </c:pt>
                <c:pt idx="526">
                  <c:v>19.86959999999998</c:v>
                </c:pt>
                <c:pt idx="527">
                  <c:v>18.5003</c:v>
                </c:pt>
                <c:pt idx="528">
                  <c:v>19.2863</c:v>
                </c:pt>
                <c:pt idx="529">
                  <c:v>8.705100000000001</c:v>
                </c:pt>
                <c:pt idx="530">
                  <c:v>21.1293</c:v>
                </c:pt>
                <c:pt idx="531">
                  <c:v>24.97490000000001</c:v>
                </c:pt>
                <c:pt idx="532">
                  <c:v>21.9339</c:v>
                </c:pt>
                <c:pt idx="533">
                  <c:v>22.2673</c:v>
                </c:pt>
                <c:pt idx="534">
                  <c:v>25.777</c:v>
                </c:pt>
                <c:pt idx="535">
                  <c:v>25.66369999999998</c:v>
                </c:pt>
                <c:pt idx="536">
                  <c:v>12.6231</c:v>
                </c:pt>
                <c:pt idx="537">
                  <c:v>16.9252</c:v>
                </c:pt>
                <c:pt idx="538">
                  <c:v>10.3789</c:v>
                </c:pt>
                <c:pt idx="539">
                  <c:v>22.5759</c:v>
                </c:pt>
                <c:pt idx="540">
                  <c:v>8.991700000000001</c:v>
                </c:pt>
                <c:pt idx="541">
                  <c:v>18.40619999999998</c:v>
                </c:pt>
                <c:pt idx="542">
                  <c:v>14.7172</c:v>
                </c:pt>
                <c:pt idx="543">
                  <c:v>19.42439999999998</c:v>
                </c:pt>
                <c:pt idx="544">
                  <c:v>9.998000000000001</c:v>
                </c:pt>
                <c:pt idx="545">
                  <c:v>10.4597</c:v>
                </c:pt>
                <c:pt idx="546">
                  <c:v>21.473</c:v>
                </c:pt>
                <c:pt idx="547">
                  <c:v>19.232</c:v>
                </c:pt>
                <c:pt idx="548">
                  <c:v>16.3767</c:v>
                </c:pt>
                <c:pt idx="549">
                  <c:v>15.5958</c:v>
                </c:pt>
                <c:pt idx="550">
                  <c:v>10.3549</c:v>
                </c:pt>
                <c:pt idx="551">
                  <c:v>14.7451</c:v>
                </c:pt>
                <c:pt idx="552">
                  <c:v>15.8292</c:v>
                </c:pt>
                <c:pt idx="553">
                  <c:v>20.4707</c:v>
                </c:pt>
                <c:pt idx="554">
                  <c:v>17.6874</c:v>
                </c:pt>
                <c:pt idx="555">
                  <c:v>9.7399</c:v>
                </c:pt>
                <c:pt idx="556">
                  <c:v>14.2256</c:v>
                </c:pt>
                <c:pt idx="557">
                  <c:v>15.6367</c:v>
                </c:pt>
                <c:pt idx="558">
                  <c:v>21.41219999999998</c:v>
                </c:pt>
                <c:pt idx="559">
                  <c:v>14.9944</c:v>
                </c:pt>
                <c:pt idx="560">
                  <c:v>17.8312</c:v>
                </c:pt>
                <c:pt idx="561">
                  <c:v>16.39239999999998</c:v>
                </c:pt>
                <c:pt idx="562">
                  <c:v>20.2501</c:v>
                </c:pt>
                <c:pt idx="563">
                  <c:v>14.2403</c:v>
                </c:pt>
                <c:pt idx="564">
                  <c:v>20.214</c:v>
                </c:pt>
                <c:pt idx="565">
                  <c:v>11.8716</c:v>
                </c:pt>
                <c:pt idx="566">
                  <c:v>10.9977</c:v>
                </c:pt>
                <c:pt idx="567">
                  <c:v>18.1175</c:v>
                </c:pt>
                <c:pt idx="568">
                  <c:v>15.6595</c:v>
                </c:pt>
                <c:pt idx="569">
                  <c:v>13.9915</c:v>
                </c:pt>
                <c:pt idx="570">
                  <c:v>9.591700000000001</c:v>
                </c:pt>
                <c:pt idx="571">
                  <c:v>20.0475</c:v>
                </c:pt>
                <c:pt idx="572">
                  <c:v>16.45959999999998</c:v>
                </c:pt>
                <c:pt idx="573">
                  <c:v>7.356899999999999</c:v>
                </c:pt>
                <c:pt idx="574">
                  <c:v>8.184000000000001</c:v>
                </c:pt>
                <c:pt idx="575">
                  <c:v>7.176</c:v>
                </c:pt>
                <c:pt idx="576">
                  <c:v>17.29489999999999</c:v>
                </c:pt>
                <c:pt idx="577">
                  <c:v>22.7137</c:v>
                </c:pt>
                <c:pt idx="578">
                  <c:v>13.5127</c:v>
                </c:pt>
                <c:pt idx="579">
                  <c:v>19.0893</c:v>
                </c:pt>
                <c:pt idx="580">
                  <c:v>15.9021</c:v>
                </c:pt>
                <c:pt idx="581">
                  <c:v>17.1508</c:v>
                </c:pt>
                <c:pt idx="582">
                  <c:v>13.7885</c:v>
                </c:pt>
                <c:pt idx="583">
                  <c:v>14.7695</c:v>
                </c:pt>
                <c:pt idx="584">
                  <c:v>15.6026</c:v>
                </c:pt>
                <c:pt idx="585">
                  <c:v>18.7325</c:v>
                </c:pt>
                <c:pt idx="586">
                  <c:v>11.6595</c:v>
                </c:pt>
                <c:pt idx="587">
                  <c:v>19.8093</c:v>
                </c:pt>
                <c:pt idx="588">
                  <c:v>19.7237</c:v>
                </c:pt>
                <c:pt idx="589">
                  <c:v>11.0505</c:v>
                </c:pt>
                <c:pt idx="590">
                  <c:v>8.738399999999998</c:v>
                </c:pt>
                <c:pt idx="591">
                  <c:v>17.7631</c:v>
                </c:pt>
                <c:pt idx="592">
                  <c:v>24.9112</c:v>
                </c:pt>
                <c:pt idx="593">
                  <c:v>15.3868</c:v>
                </c:pt>
                <c:pt idx="594">
                  <c:v>8.1974</c:v>
                </c:pt>
                <c:pt idx="595">
                  <c:v>16.3431</c:v>
                </c:pt>
                <c:pt idx="596">
                  <c:v>15.2977</c:v>
                </c:pt>
                <c:pt idx="597">
                  <c:v>9.218</c:v>
                </c:pt>
                <c:pt idx="598">
                  <c:v>24.2231</c:v>
                </c:pt>
                <c:pt idx="599">
                  <c:v>13.9845</c:v>
                </c:pt>
                <c:pt idx="600">
                  <c:v>14.1403</c:v>
                </c:pt>
                <c:pt idx="601">
                  <c:v>24.0433</c:v>
                </c:pt>
                <c:pt idx="602">
                  <c:v>13.9678</c:v>
                </c:pt>
                <c:pt idx="603">
                  <c:v>20.0637</c:v>
                </c:pt>
                <c:pt idx="604">
                  <c:v>17.2245</c:v>
                </c:pt>
                <c:pt idx="605">
                  <c:v>17.7144</c:v>
                </c:pt>
                <c:pt idx="606">
                  <c:v>17.2535</c:v>
                </c:pt>
                <c:pt idx="607">
                  <c:v>18.6368</c:v>
                </c:pt>
                <c:pt idx="608">
                  <c:v>18.5412</c:v>
                </c:pt>
                <c:pt idx="609">
                  <c:v>13.6497</c:v>
                </c:pt>
                <c:pt idx="610">
                  <c:v>19.848</c:v>
                </c:pt>
                <c:pt idx="611">
                  <c:v>13.7164</c:v>
                </c:pt>
                <c:pt idx="612">
                  <c:v>19.953</c:v>
                </c:pt>
                <c:pt idx="613">
                  <c:v>15.4811</c:v>
                </c:pt>
                <c:pt idx="614">
                  <c:v>11.0409</c:v>
                </c:pt>
                <c:pt idx="615">
                  <c:v>15.4622</c:v>
                </c:pt>
                <c:pt idx="616">
                  <c:v>13.0944</c:v>
                </c:pt>
                <c:pt idx="617">
                  <c:v>10.7959</c:v>
                </c:pt>
                <c:pt idx="618">
                  <c:v>10.3727</c:v>
                </c:pt>
                <c:pt idx="619">
                  <c:v>16.18659999999998</c:v>
                </c:pt>
                <c:pt idx="620">
                  <c:v>10.5815</c:v>
                </c:pt>
                <c:pt idx="621">
                  <c:v>13.5769</c:v>
                </c:pt>
                <c:pt idx="622">
                  <c:v>8.1097</c:v>
                </c:pt>
                <c:pt idx="623">
                  <c:v>15.0734</c:v>
                </c:pt>
                <c:pt idx="624">
                  <c:v>19.1693</c:v>
                </c:pt>
                <c:pt idx="625">
                  <c:v>11.2182</c:v>
                </c:pt>
                <c:pt idx="626">
                  <c:v>15.7916</c:v>
                </c:pt>
                <c:pt idx="627">
                  <c:v>15.2197</c:v>
                </c:pt>
                <c:pt idx="628">
                  <c:v>13.979</c:v>
                </c:pt>
                <c:pt idx="629">
                  <c:v>13.923</c:v>
                </c:pt>
                <c:pt idx="630">
                  <c:v>16.3126</c:v>
                </c:pt>
                <c:pt idx="631">
                  <c:v>15.8027</c:v>
                </c:pt>
                <c:pt idx="632">
                  <c:v>22.0293</c:v>
                </c:pt>
                <c:pt idx="633">
                  <c:v>15.2552</c:v>
                </c:pt>
                <c:pt idx="634">
                  <c:v>9.959200000000002</c:v>
                </c:pt>
                <c:pt idx="635">
                  <c:v>8.8122</c:v>
                </c:pt>
                <c:pt idx="636">
                  <c:v>15.7641</c:v>
                </c:pt>
                <c:pt idx="637">
                  <c:v>8.3435</c:v>
                </c:pt>
                <c:pt idx="638">
                  <c:v>14.0842</c:v>
                </c:pt>
                <c:pt idx="639">
                  <c:v>8.9298</c:v>
                </c:pt>
                <c:pt idx="640">
                  <c:v>21.1597</c:v>
                </c:pt>
                <c:pt idx="641">
                  <c:v>23.5752</c:v>
                </c:pt>
                <c:pt idx="642">
                  <c:v>26.7463</c:v>
                </c:pt>
                <c:pt idx="643">
                  <c:v>14.9042</c:v>
                </c:pt>
                <c:pt idx="644">
                  <c:v>9.1166</c:v>
                </c:pt>
                <c:pt idx="645">
                  <c:v>23.94879999999998</c:v>
                </c:pt>
                <c:pt idx="646">
                  <c:v>12.2427</c:v>
                </c:pt>
                <c:pt idx="647">
                  <c:v>15.0375</c:v>
                </c:pt>
                <c:pt idx="648">
                  <c:v>10.671</c:v>
                </c:pt>
                <c:pt idx="649">
                  <c:v>22.5354</c:v>
                </c:pt>
                <c:pt idx="650">
                  <c:v>16.6662</c:v>
                </c:pt>
                <c:pt idx="651">
                  <c:v>16.3617</c:v>
                </c:pt>
                <c:pt idx="652">
                  <c:v>11.5796</c:v>
                </c:pt>
                <c:pt idx="653">
                  <c:v>15.3803</c:v>
                </c:pt>
                <c:pt idx="654">
                  <c:v>14.2227</c:v>
                </c:pt>
                <c:pt idx="655">
                  <c:v>6.125999999999998</c:v>
                </c:pt>
                <c:pt idx="656">
                  <c:v>17.7177</c:v>
                </c:pt>
                <c:pt idx="657">
                  <c:v>16.9063</c:v>
                </c:pt>
                <c:pt idx="658">
                  <c:v>17.9339</c:v>
                </c:pt>
                <c:pt idx="659">
                  <c:v>12.8914</c:v>
                </c:pt>
                <c:pt idx="660">
                  <c:v>16.5137</c:v>
                </c:pt>
                <c:pt idx="661">
                  <c:v>11.6386</c:v>
                </c:pt>
                <c:pt idx="662">
                  <c:v>11.5459</c:v>
                </c:pt>
                <c:pt idx="663">
                  <c:v>13.6784</c:v>
                </c:pt>
                <c:pt idx="664">
                  <c:v>9.995600000000004</c:v>
                </c:pt>
                <c:pt idx="665">
                  <c:v>17.6629</c:v>
                </c:pt>
                <c:pt idx="666">
                  <c:v>12.7607</c:v>
                </c:pt>
                <c:pt idx="667">
                  <c:v>19.6447</c:v>
                </c:pt>
                <c:pt idx="668">
                  <c:v>13.0946</c:v>
                </c:pt>
                <c:pt idx="669">
                  <c:v>17.5269</c:v>
                </c:pt>
                <c:pt idx="670">
                  <c:v>12.1531</c:v>
                </c:pt>
                <c:pt idx="671">
                  <c:v>20.5884</c:v>
                </c:pt>
                <c:pt idx="672">
                  <c:v>13.9716</c:v>
                </c:pt>
                <c:pt idx="673">
                  <c:v>23.8303</c:v>
                </c:pt>
                <c:pt idx="674">
                  <c:v>13.5395</c:v>
                </c:pt>
                <c:pt idx="675">
                  <c:v>17.0895</c:v>
                </c:pt>
                <c:pt idx="676">
                  <c:v>12.9026</c:v>
                </c:pt>
                <c:pt idx="677">
                  <c:v>12.6257</c:v>
                </c:pt>
                <c:pt idx="678">
                  <c:v>10.2311</c:v>
                </c:pt>
                <c:pt idx="679">
                  <c:v>17.7634</c:v>
                </c:pt>
                <c:pt idx="680">
                  <c:v>13.4715</c:v>
                </c:pt>
                <c:pt idx="681">
                  <c:v>22.98669999999998</c:v>
                </c:pt>
                <c:pt idx="682">
                  <c:v>10.9284</c:v>
                </c:pt>
                <c:pt idx="683">
                  <c:v>18.3287</c:v>
                </c:pt>
                <c:pt idx="684">
                  <c:v>12.0595</c:v>
                </c:pt>
                <c:pt idx="685">
                  <c:v>10.9351</c:v>
                </c:pt>
                <c:pt idx="686">
                  <c:v>16.6163</c:v>
                </c:pt>
                <c:pt idx="687">
                  <c:v>11.542</c:v>
                </c:pt>
                <c:pt idx="688">
                  <c:v>11.3779</c:v>
                </c:pt>
                <c:pt idx="689">
                  <c:v>16.6543</c:v>
                </c:pt>
                <c:pt idx="690">
                  <c:v>17.8124</c:v>
                </c:pt>
                <c:pt idx="691">
                  <c:v>6.124399999999998</c:v>
                </c:pt>
                <c:pt idx="692">
                  <c:v>13.0058</c:v>
                </c:pt>
                <c:pt idx="693">
                  <c:v>13.313</c:v>
                </c:pt>
                <c:pt idx="694">
                  <c:v>19.5893</c:v>
                </c:pt>
                <c:pt idx="695">
                  <c:v>18.9985</c:v>
                </c:pt>
                <c:pt idx="696">
                  <c:v>17.89699999999999</c:v>
                </c:pt>
                <c:pt idx="697">
                  <c:v>24.1279</c:v>
                </c:pt>
                <c:pt idx="698">
                  <c:v>11.4669</c:v>
                </c:pt>
                <c:pt idx="699">
                  <c:v>20.2513</c:v>
                </c:pt>
                <c:pt idx="700">
                  <c:v>19.2987</c:v>
                </c:pt>
                <c:pt idx="701">
                  <c:v>14.9396</c:v>
                </c:pt>
                <c:pt idx="702">
                  <c:v>10.3328</c:v>
                </c:pt>
                <c:pt idx="703">
                  <c:v>12.4187</c:v>
                </c:pt>
                <c:pt idx="704">
                  <c:v>18.7162</c:v>
                </c:pt>
                <c:pt idx="705">
                  <c:v>22.1432</c:v>
                </c:pt>
                <c:pt idx="706">
                  <c:v>16.1422</c:v>
                </c:pt>
                <c:pt idx="707">
                  <c:v>12.3441</c:v>
                </c:pt>
                <c:pt idx="708">
                  <c:v>12.0646</c:v>
                </c:pt>
                <c:pt idx="709">
                  <c:v>28.61970000000001</c:v>
                </c:pt>
                <c:pt idx="710">
                  <c:v>15.2005</c:v>
                </c:pt>
                <c:pt idx="711">
                  <c:v>17.2023</c:v>
                </c:pt>
                <c:pt idx="712">
                  <c:v>22.10439999999999</c:v>
                </c:pt>
                <c:pt idx="713">
                  <c:v>15.3013</c:v>
                </c:pt>
                <c:pt idx="714">
                  <c:v>9.542200000000001</c:v>
                </c:pt>
                <c:pt idx="715">
                  <c:v>16.4253</c:v>
                </c:pt>
                <c:pt idx="716">
                  <c:v>18.98809999999998</c:v>
                </c:pt>
                <c:pt idx="717">
                  <c:v>12.1724</c:v>
                </c:pt>
                <c:pt idx="718">
                  <c:v>16.2241</c:v>
                </c:pt>
                <c:pt idx="719">
                  <c:v>14.6275</c:v>
                </c:pt>
                <c:pt idx="720">
                  <c:v>14.5012</c:v>
                </c:pt>
                <c:pt idx="721">
                  <c:v>16.53890000000001</c:v>
                </c:pt>
                <c:pt idx="722">
                  <c:v>23.475</c:v>
                </c:pt>
                <c:pt idx="723">
                  <c:v>22.04029999999998</c:v>
                </c:pt>
                <c:pt idx="724">
                  <c:v>18.3899</c:v>
                </c:pt>
                <c:pt idx="725">
                  <c:v>12.3203</c:v>
                </c:pt>
                <c:pt idx="726">
                  <c:v>12.4647</c:v>
                </c:pt>
                <c:pt idx="727">
                  <c:v>12.6328</c:v>
                </c:pt>
                <c:pt idx="728">
                  <c:v>14.4697</c:v>
                </c:pt>
                <c:pt idx="729">
                  <c:v>13.7739</c:v>
                </c:pt>
                <c:pt idx="730">
                  <c:v>22.5386</c:v>
                </c:pt>
                <c:pt idx="731">
                  <c:v>18.1467</c:v>
                </c:pt>
                <c:pt idx="732">
                  <c:v>14.0612</c:v>
                </c:pt>
                <c:pt idx="733">
                  <c:v>13.6649</c:v>
                </c:pt>
                <c:pt idx="734">
                  <c:v>8.4817</c:v>
                </c:pt>
                <c:pt idx="735">
                  <c:v>11.3586</c:v>
                </c:pt>
                <c:pt idx="736">
                  <c:v>26.3371</c:v>
                </c:pt>
                <c:pt idx="737">
                  <c:v>18.0873</c:v>
                </c:pt>
                <c:pt idx="738">
                  <c:v>14.023</c:v>
                </c:pt>
                <c:pt idx="739">
                  <c:v>19.8292</c:v>
                </c:pt>
                <c:pt idx="740">
                  <c:v>9.1446</c:v>
                </c:pt>
                <c:pt idx="741">
                  <c:v>7.6993</c:v>
                </c:pt>
                <c:pt idx="742">
                  <c:v>8.9174</c:v>
                </c:pt>
                <c:pt idx="743">
                  <c:v>9.072600000000004</c:v>
                </c:pt>
                <c:pt idx="744">
                  <c:v>13.7922</c:v>
                </c:pt>
                <c:pt idx="745">
                  <c:v>10.9328</c:v>
                </c:pt>
                <c:pt idx="746">
                  <c:v>15.7472</c:v>
                </c:pt>
                <c:pt idx="747">
                  <c:v>10.752</c:v>
                </c:pt>
                <c:pt idx="748">
                  <c:v>13.7124</c:v>
                </c:pt>
                <c:pt idx="749">
                  <c:v>7.1613</c:v>
                </c:pt>
                <c:pt idx="750">
                  <c:v>10.9158</c:v>
                </c:pt>
                <c:pt idx="751">
                  <c:v>15.1532</c:v>
                </c:pt>
                <c:pt idx="752">
                  <c:v>16.2386</c:v>
                </c:pt>
                <c:pt idx="753">
                  <c:v>15.7336</c:v>
                </c:pt>
                <c:pt idx="754">
                  <c:v>14.2069</c:v>
                </c:pt>
                <c:pt idx="755">
                  <c:v>18.8669</c:v>
                </c:pt>
                <c:pt idx="756">
                  <c:v>6.7582</c:v>
                </c:pt>
                <c:pt idx="757">
                  <c:v>20.3659</c:v>
                </c:pt>
                <c:pt idx="758">
                  <c:v>12.6866</c:v>
                </c:pt>
                <c:pt idx="759">
                  <c:v>12.4268</c:v>
                </c:pt>
                <c:pt idx="760">
                  <c:v>18.5245</c:v>
                </c:pt>
                <c:pt idx="761">
                  <c:v>21.0701</c:v>
                </c:pt>
                <c:pt idx="762">
                  <c:v>8.303700000000002</c:v>
                </c:pt>
                <c:pt idx="763">
                  <c:v>17.78109999999998</c:v>
                </c:pt>
                <c:pt idx="764">
                  <c:v>15.9599</c:v>
                </c:pt>
                <c:pt idx="765">
                  <c:v>16.71580000000001</c:v>
                </c:pt>
                <c:pt idx="766">
                  <c:v>13.8213</c:v>
                </c:pt>
                <c:pt idx="767">
                  <c:v>18.2953</c:v>
                </c:pt>
                <c:pt idx="768">
                  <c:v>12.7687</c:v>
                </c:pt>
                <c:pt idx="769">
                  <c:v>16.3577</c:v>
                </c:pt>
                <c:pt idx="770">
                  <c:v>14.997</c:v>
                </c:pt>
                <c:pt idx="771">
                  <c:v>22.126</c:v>
                </c:pt>
                <c:pt idx="772">
                  <c:v>17.8512</c:v>
                </c:pt>
                <c:pt idx="773">
                  <c:v>10.4114</c:v>
                </c:pt>
                <c:pt idx="774">
                  <c:v>20.5824</c:v>
                </c:pt>
                <c:pt idx="775">
                  <c:v>21.7498</c:v>
                </c:pt>
                <c:pt idx="776">
                  <c:v>19.4993</c:v>
                </c:pt>
                <c:pt idx="777">
                  <c:v>17.0874</c:v>
                </c:pt>
                <c:pt idx="778">
                  <c:v>14.7066</c:v>
                </c:pt>
                <c:pt idx="779">
                  <c:v>20.0489</c:v>
                </c:pt>
                <c:pt idx="780">
                  <c:v>24.6222</c:v>
                </c:pt>
                <c:pt idx="781">
                  <c:v>17.2083</c:v>
                </c:pt>
                <c:pt idx="782">
                  <c:v>9.351700000000002</c:v>
                </c:pt>
                <c:pt idx="783">
                  <c:v>11.5206</c:v>
                </c:pt>
                <c:pt idx="784">
                  <c:v>12.9057</c:v>
                </c:pt>
                <c:pt idx="785">
                  <c:v>9.801900000000001</c:v>
                </c:pt>
                <c:pt idx="786">
                  <c:v>21.4944</c:v>
                </c:pt>
                <c:pt idx="787">
                  <c:v>6.1419</c:v>
                </c:pt>
                <c:pt idx="788">
                  <c:v>12.8624</c:v>
                </c:pt>
                <c:pt idx="789">
                  <c:v>17.82999999999999</c:v>
                </c:pt>
                <c:pt idx="790">
                  <c:v>15.9898</c:v>
                </c:pt>
                <c:pt idx="791">
                  <c:v>13.4053</c:v>
                </c:pt>
                <c:pt idx="792">
                  <c:v>17.75829999999998</c:v>
                </c:pt>
                <c:pt idx="793">
                  <c:v>8.158000000000001</c:v>
                </c:pt>
                <c:pt idx="794">
                  <c:v>13.4525</c:v>
                </c:pt>
                <c:pt idx="795">
                  <c:v>11.786</c:v>
                </c:pt>
                <c:pt idx="796">
                  <c:v>22.8183</c:v>
                </c:pt>
                <c:pt idx="797">
                  <c:v>16.6205</c:v>
                </c:pt>
                <c:pt idx="798">
                  <c:v>20.156</c:v>
                </c:pt>
                <c:pt idx="799">
                  <c:v>24.8489</c:v>
                </c:pt>
                <c:pt idx="800">
                  <c:v>22.1956</c:v>
                </c:pt>
                <c:pt idx="801">
                  <c:v>9.100700000000001</c:v>
                </c:pt>
                <c:pt idx="802">
                  <c:v>25.5072</c:v>
                </c:pt>
                <c:pt idx="803">
                  <c:v>16.6436</c:v>
                </c:pt>
                <c:pt idx="804">
                  <c:v>21.1046</c:v>
                </c:pt>
                <c:pt idx="805">
                  <c:v>22.9937</c:v>
                </c:pt>
                <c:pt idx="806">
                  <c:v>12.4841</c:v>
                </c:pt>
                <c:pt idx="807">
                  <c:v>14.4582</c:v>
                </c:pt>
                <c:pt idx="808">
                  <c:v>8.312100000000002</c:v>
                </c:pt>
                <c:pt idx="809">
                  <c:v>12.903</c:v>
                </c:pt>
                <c:pt idx="810">
                  <c:v>25.904</c:v>
                </c:pt>
                <c:pt idx="811">
                  <c:v>14.9883</c:v>
                </c:pt>
                <c:pt idx="812">
                  <c:v>12.0353</c:v>
                </c:pt>
                <c:pt idx="813">
                  <c:v>16.6721</c:v>
                </c:pt>
                <c:pt idx="814">
                  <c:v>10.1392</c:v>
                </c:pt>
                <c:pt idx="815">
                  <c:v>17.78729999999998</c:v>
                </c:pt>
                <c:pt idx="816">
                  <c:v>12.8273</c:v>
                </c:pt>
                <c:pt idx="817">
                  <c:v>12.1324</c:v>
                </c:pt>
                <c:pt idx="818">
                  <c:v>9.2759</c:v>
                </c:pt>
                <c:pt idx="819">
                  <c:v>18.781</c:v>
                </c:pt>
                <c:pt idx="820">
                  <c:v>8.218500000000001</c:v>
                </c:pt>
                <c:pt idx="821">
                  <c:v>13.4984</c:v>
                </c:pt>
                <c:pt idx="822">
                  <c:v>21.8783</c:v>
                </c:pt>
                <c:pt idx="823">
                  <c:v>8.5553</c:v>
                </c:pt>
                <c:pt idx="824">
                  <c:v>13.5058</c:v>
                </c:pt>
                <c:pt idx="825">
                  <c:v>9.048099999999998</c:v>
                </c:pt>
                <c:pt idx="826">
                  <c:v>8.5314</c:v>
                </c:pt>
                <c:pt idx="827">
                  <c:v>13.9296</c:v>
                </c:pt>
                <c:pt idx="828">
                  <c:v>19.9576</c:v>
                </c:pt>
                <c:pt idx="829">
                  <c:v>13.0251</c:v>
                </c:pt>
                <c:pt idx="830">
                  <c:v>8.6715</c:v>
                </c:pt>
                <c:pt idx="831">
                  <c:v>17.5462</c:v>
                </c:pt>
                <c:pt idx="832">
                  <c:v>12.2798</c:v>
                </c:pt>
                <c:pt idx="833">
                  <c:v>15.0404</c:v>
                </c:pt>
                <c:pt idx="834">
                  <c:v>18.7642</c:v>
                </c:pt>
                <c:pt idx="835">
                  <c:v>6.645399999999999</c:v>
                </c:pt>
                <c:pt idx="836">
                  <c:v>20.0402</c:v>
                </c:pt>
                <c:pt idx="837">
                  <c:v>4.8753</c:v>
                </c:pt>
                <c:pt idx="838">
                  <c:v>9.197000000000001</c:v>
                </c:pt>
                <c:pt idx="839">
                  <c:v>20.8454</c:v>
                </c:pt>
                <c:pt idx="840">
                  <c:v>13.6651</c:v>
                </c:pt>
                <c:pt idx="841">
                  <c:v>15.3159</c:v>
                </c:pt>
                <c:pt idx="842">
                  <c:v>22.0804</c:v>
                </c:pt>
                <c:pt idx="843">
                  <c:v>22.66829999999998</c:v>
                </c:pt>
                <c:pt idx="844">
                  <c:v>15.4027</c:v>
                </c:pt>
                <c:pt idx="845">
                  <c:v>14.3818</c:v>
                </c:pt>
                <c:pt idx="846">
                  <c:v>17.93669999999998</c:v>
                </c:pt>
                <c:pt idx="847">
                  <c:v>16.8561</c:v>
                </c:pt>
                <c:pt idx="848">
                  <c:v>17.0568</c:v>
                </c:pt>
                <c:pt idx="849">
                  <c:v>15.8002</c:v>
                </c:pt>
                <c:pt idx="850">
                  <c:v>15.1468</c:v>
                </c:pt>
                <c:pt idx="851">
                  <c:v>10.3934</c:v>
                </c:pt>
                <c:pt idx="852">
                  <c:v>20.48649999999998</c:v>
                </c:pt>
                <c:pt idx="853">
                  <c:v>18.4292</c:v>
                </c:pt>
                <c:pt idx="854">
                  <c:v>13.8017</c:v>
                </c:pt>
                <c:pt idx="855">
                  <c:v>17.3751</c:v>
                </c:pt>
                <c:pt idx="856">
                  <c:v>14.008</c:v>
                </c:pt>
                <c:pt idx="857">
                  <c:v>12.7522</c:v>
                </c:pt>
                <c:pt idx="858">
                  <c:v>22.0596</c:v>
                </c:pt>
                <c:pt idx="859">
                  <c:v>20.8653</c:v>
                </c:pt>
                <c:pt idx="860">
                  <c:v>14.4763</c:v>
                </c:pt>
                <c:pt idx="861">
                  <c:v>7.9604</c:v>
                </c:pt>
                <c:pt idx="862">
                  <c:v>20.0962</c:v>
                </c:pt>
                <c:pt idx="863">
                  <c:v>10.0242</c:v>
                </c:pt>
                <c:pt idx="864">
                  <c:v>11.0457</c:v>
                </c:pt>
                <c:pt idx="865">
                  <c:v>21.7913</c:v>
                </c:pt>
                <c:pt idx="866">
                  <c:v>14.3421</c:v>
                </c:pt>
                <c:pt idx="867">
                  <c:v>12.7522</c:v>
                </c:pt>
                <c:pt idx="868">
                  <c:v>12.0667</c:v>
                </c:pt>
                <c:pt idx="869">
                  <c:v>16.3967</c:v>
                </c:pt>
                <c:pt idx="870">
                  <c:v>17.0223</c:v>
                </c:pt>
                <c:pt idx="871">
                  <c:v>15.6761</c:v>
                </c:pt>
                <c:pt idx="872">
                  <c:v>14.2792</c:v>
                </c:pt>
                <c:pt idx="873">
                  <c:v>11.7153</c:v>
                </c:pt>
                <c:pt idx="874">
                  <c:v>8.728099999999997</c:v>
                </c:pt>
                <c:pt idx="875">
                  <c:v>18.7331</c:v>
                </c:pt>
                <c:pt idx="876">
                  <c:v>23.34080000000001</c:v>
                </c:pt>
                <c:pt idx="877">
                  <c:v>12.278</c:v>
                </c:pt>
                <c:pt idx="878">
                  <c:v>14.9539</c:v>
                </c:pt>
                <c:pt idx="879">
                  <c:v>11.7532</c:v>
                </c:pt>
                <c:pt idx="880">
                  <c:v>18.3581</c:v>
                </c:pt>
                <c:pt idx="881">
                  <c:v>11.0177</c:v>
                </c:pt>
                <c:pt idx="882">
                  <c:v>14.6005</c:v>
                </c:pt>
                <c:pt idx="883">
                  <c:v>9.729700000000001</c:v>
                </c:pt>
                <c:pt idx="884">
                  <c:v>21.9102</c:v>
                </c:pt>
                <c:pt idx="885">
                  <c:v>10.9724</c:v>
                </c:pt>
                <c:pt idx="886">
                  <c:v>15.2737</c:v>
                </c:pt>
                <c:pt idx="887">
                  <c:v>13.0249</c:v>
                </c:pt>
                <c:pt idx="888">
                  <c:v>13.7062</c:v>
                </c:pt>
                <c:pt idx="889">
                  <c:v>16.0832</c:v>
                </c:pt>
                <c:pt idx="890">
                  <c:v>10.1764</c:v>
                </c:pt>
                <c:pt idx="891">
                  <c:v>19.9084</c:v>
                </c:pt>
                <c:pt idx="892">
                  <c:v>19.8093</c:v>
                </c:pt>
                <c:pt idx="893">
                  <c:v>14.2476</c:v>
                </c:pt>
                <c:pt idx="894">
                  <c:v>15.5133</c:v>
                </c:pt>
                <c:pt idx="895">
                  <c:v>17.561</c:v>
                </c:pt>
                <c:pt idx="896">
                  <c:v>24.7574</c:v>
                </c:pt>
                <c:pt idx="897">
                  <c:v>16.9556</c:v>
                </c:pt>
                <c:pt idx="898">
                  <c:v>12.2831</c:v>
                </c:pt>
                <c:pt idx="899">
                  <c:v>10.959</c:v>
                </c:pt>
                <c:pt idx="900">
                  <c:v>21.0148</c:v>
                </c:pt>
                <c:pt idx="901">
                  <c:v>21.5749</c:v>
                </c:pt>
                <c:pt idx="902">
                  <c:v>16.4149</c:v>
                </c:pt>
                <c:pt idx="903">
                  <c:v>16.5652</c:v>
                </c:pt>
                <c:pt idx="904">
                  <c:v>14.1035</c:v>
                </c:pt>
                <c:pt idx="905">
                  <c:v>22.2134</c:v>
                </c:pt>
                <c:pt idx="906">
                  <c:v>13.8735</c:v>
                </c:pt>
                <c:pt idx="907">
                  <c:v>17.4363</c:v>
                </c:pt>
                <c:pt idx="908">
                  <c:v>17.4461</c:v>
                </c:pt>
                <c:pt idx="909">
                  <c:v>16.1711</c:v>
                </c:pt>
                <c:pt idx="910">
                  <c:v>15.1424</c:v>
                </c:pt>
                <c:pt idx="911">
                  <c:v>21.1721</c:v>
                </c:pt>
                <c:pt idx="912">
                  <c:v>15.4348</c:v>
                </c:pt>
                <c:pt idx="913">
                  <c:v>14.0523</c:v>
                </c:pt>
                <c:pt idx="914">
                  <c:v>13.4525</c:v>
                </c:pt>
                <c:pt idx="915">
                  <c:v>15.2073</c:v>
                </c:pt>
                <c:pt idx="916">
                  <c:v>9.8521</c:v>
                </c:pt>
                <c:pt idx="917">
                  <c:v>20.7349</c:v>
                </c:pt>
                <c:pt idx="918">
                  <c:v>12.219</c:v>
                </c:pt>
                <c:pt idx="919">
                  <c:v>10.8099</c:v>
                </c:pt>
                <c:pt idx="920">
                  <c:v>14.702</c:v>
                </c:pt>
                <c:pt idx="921">
                  <c:v>14.806</c:v>
                </c:pt>
                <c:pt idx="922">
                  <c:v>22.2608</c:v>
                </c:pt>
                <c:pt idx="923">
                  <c:v>15.8246</c:v>
                </c:pt>
                <c:pt idx="924">
                  <c:v>20.6985</c:v>
                </c:pt>
                <c:pt idx="925">
                  <c:v>14.2638</c:v>
                </c:pt>
                <c:pt idx="926">
                  <c:v>8.046700000000001</c:v>
                </c:pt>
                <c:pt idx="927">
                  <c:v>21.7425</c:v>
                </c:pt>
                <c:pt idx="928">
                  <c:v>19.2392</c:v>
                </c:pt>
                <c:pt idx="929">
                  <c:v>15.4398</c:v>
                </c:pt>
                <c:pt idx="930">
                  <c:v>13.4194</c:v>
                </c:pt>
                <c:pt idx="931">
                  <c:v>17.806</c:v>
                </c:pt>
                <c:pt idx="932">
                  <c:v>17.1122</c:v>
                </c:pt>
                <c:pt idx="933">
                  <c:v>16.02809999999998</c:v>
                </c:pt>
                <c:pt idx="934">
                  <c:v>18.2549</c:v>
                </c:pt>
                <c:pt idx="935">
                  <c:v>17.26579999999998</c:v>
                </c:pt>
                <c:pt idx="936">
                  <c:v>15.9561</c:v>
                </c:pt>
                <c:pt idx="937">
                  <c:v>6.9544</c:v>
                </c:pt>
                <c:pt idx="938">
                  <c:v>22.582</c:v>
                </c:pt>
                <c:pt idx="939">
                  <c:v>14.8008</c:v>
                </c:pt>
                <c:pt idx="940">
                  <c:v>14.3286</c:v>
                </c:pt>
                <c:pt idx="941">
                  <c:v>17.9767</c:v>
                </c:pt>
                <c:pt idx="942">
                  <c:v>17.3965</c:v>
                </c:pt>
                <c:pt idx="943">
                  <c:v>17.5546</c:v>
                </c:pt>
                <c:pt idx="944">
                  <c:v>12.5588</c:v>
                </c:pt>
                <c:pt idx="945">
                  <c:v>20.7046</c:v>
                </c:pt>
                <c:pt idx="946">
                  <c:v>24.79789999999999</c:v>
                </c:pt>
                <c:pt idx="947">
                  <c:v>7.9406</c:v>
                </c:pt>
                <c:pt idx="948">
                  <c:v>16.4013</c:v>
                </c:pt>
                <c:pt idx="949">
                  <c:v>17.2753</c:v>
                </c:pt>
                <c:pt idx="950">
                  <c:v>12.9766</c:v>
                </c:pt>
                <c:pt idx="951">
                  <c:v>24.4877</c:v>
                </c:pt>
                <c:pt idx="952">
                  <c:v>12.9939</c:v>
                </c:pt>
                <c:pt idx="953">
                  <c:v>12.668</c:v>
                </c:pt>
                <c:pt idx="954">
                  <c:v>9.797700000000001</c:v>
                </c:pt>
                <c:pt idx="955">
                  <c:v>15.26</c:v>
                </c:pt>
                <c:pt idx="956">
                  <c:v>21.26439999999998</c:v>
                </c:pt>
                <c:pt idx="957">
                  <c:v>12.6147</c:v>
                </c:pt>
                <c:pt idx="958">
                  <c:v>21.9197</c:v>
                </c:pt>
                <c:pt idx="959">
                  <c:v>13.0621</c:v>
                </c:pt>
                <c:pt idx="960">
                  <c:v>19.786</c:v>
                </c:pt>
                <c:pt idx="961">
                  <c:v>12.0276</c:v>
                </c:pt>
                <c:pt idx="962">
                  <c:v>11.0348</c:v>
                </c:pt>
                <c:pt idx="963">
                  <c:v>20.2422</c:v>
                </c:pt>
                <c:pt idx="964">
                  <c:v>18.4557</c:v>
                </c:pt>
                <c:pt idx="965">
                  <c:v>10.2336</c:v>
                </c:pt>
                <c:pt idx="966">
                  <c:v>22.49780000000001</c:v>
                </c:pt>
                <c:pt idx="967">
                  <c:v>11.7603</c:v>
                </c:pt>
                <c:pt idx="968">
                  <c:v>15.0092</c:v>
                </c:pt>
                <c:pt idx="969">
                  <c:v>10.4344</c:v>
                </c:pt>
                <c:pt idx="970">
                  <c:v>15.112</c:v>
                </c:pt>
                <c:pt idx="971">
                  <c:v>14.9987</c:v>
                </c:pt>
                <c:pt idx="972">
                  <c:v>15.2007</c:v>
                </c:pt>
                <c:pt idx="973">
                  <c:v>13.1052</c:v>
                </c:pt>
                <c:pt idx="974">
                  <c:v>11.0874</c:v>
                </c:pt>
                <c:pt idx="975">
                  <c:v>16.6432</c:v>
                </c:pt>
                <c:pt idx="976">
                  <c:v>12.6039</c:v>
                </c:pt>
                <c:pt idx="977">
                  <c:v>19.1892</c:v>
                </c:pt>
                <c:pt idx="978">
                  <c:v>18.9243</c:v>
                </c:pt>
                <c:pt idx="979">
                  <c:v>17.2608</c:v>
                </c:pt>
                <c:pt idx="980">
                  <c:v>15.1557</c:v>
                </c:pt>
                <c:pt idx="981">
                  <c:v>16.0155</c:v>
                </c:pt>
                <c:pt idx="982">
                  <c:v>26.3294</c:v>
                </c:pt>
                <c:pt idx="983">
                  <c:v>14.0279</c:v>
                </c:pt>
                <c:pt idx="984">
                  <c:v>11.0425</c:v>
                </c:pt>
                <c:pt idx="985">
                  <c:v>17.3235</c:v>
                </c:pt>
                <c:pt idx="986">
                  <c:v>10.5182</c:v>
                </c:pt>
                <c:pt idx="987">
                  <c:v>14.8509</c:v>
                </c:pt>
                <c:pt idx="988">
                  <c:v>8.4329</c:v>
                </c:pt>
                <c:pt idx="989">
                  <c:v>14.8969</c:v>
                </c:pt>
                <c:pt idx="990">
                  <c:v>8.748299999999997</c:v>
                </c:pt>
                <c:pt idx="991">
                  <c:v>12.4451</c:v>
                </c:pt>
                <c:pt idx="992">
                  <c:v>7.4152</c:v>
                </c:pt>
                <c:pt idx="993">
                  <c:v>10.2303</c:v>
                </c:pt>
                <c:pt idx="994">
                  <c:v>13.0317</c:v>
                </c:pt>
                <c:pt idx="995">
                  <c:v>15.2052</c:v>
                </c:pt>
                <c:pt idx="996">
                  <c:v>11.1702</c:v>
                </c:pt>
                <c:pt idx="997">
                  <c:v>21.569</c:v>
                </c:pt>
                <c:pt idx="998">
                  <c:v>14.0168</c:v>
                </c:pt>
                <c:pt idx="999">
                  <c:v>6.743</c:v>
                </c:pt>
                <c:pt idx="1000">
                  <c:v>18.8847</c:v>
                </c:pt>
                <c:pt idx="1001">
                  <c:v>9.700000000000001</c:v>
                </c:pt>
                <c:pt idx="1002">
                  <c:v>15.5619</c:v>
                </c:pt>
                <c:pt idx="1003">
                  <c:v>14.6539</c:v>
                </c:pt>
                <c:pt idx="1004">
                  <c:v>12.3615</c:v>
                </c:pt>
                <c:pt idx="1005">
                  <c:v>10.1022</c:v>
                </c:pt>
                <c:pt idx="1006">
                  <c:v>6.5316</c:v>
                </c:pt>
                <c:pt idx="1007">
                  <c:v>12.1827</c:v>
                </c:pt>
                <c:pt idx="1008">
                  <c:v>16.5035</c:v>
                </c:pt>
                <c:pt idx="1009">
                  <c:v>23.7943</c:v>
                </c:pt>
                <c:pt idx="1010">
                  <c:v>19.0265</c:v>
                </c:pt>
                <c:pt idx="1011">
                  <c:v>19.6597</c:v>
                </c:pt>
                <c:pt idx="1012">
                  <c:v>13.7964</c:v>
                </c:pt>
                <c:pt idx="1013">
                  <c:v>9.072</c:v>
                </c:pt>
                <c:pt idx="1014">
                  <c:v>17.28529999999998</c:v>
                </c:pt>
                <c:pt idx="1015">
                  <c:v>14.1501</c:v>
                </c:pt>
                <c:pt idx="1016">
                  <c:v>12.9755</c:v>
                </c:pt>
                <c:pt idx="1017">
                  <c:v>16.08579999999998</c:v>
                </c:pt>
                <c:pt idx="1018">
                  <c:v>7.022799999999998</c:v>
                </c:pt>
                <c:pt idx="1019">
                  <c:v>16.9129</c:v>
                </c:pt>
                <c:pt idx="1020">
                  <c:v>6.0684</c:v>
                </c:pt>
                <c:pt idx="1021">
                  <c:v>17.58579999999998</c:v>
                </c:pt>
                <c:pt idx="1022">
                  <c:v>17.4242</c:v>
                </c:pt>
                <c:pt idx="1023">
                  <c:v>15.6969</c:v>
                </c:pt>
                <c:pt idx="1024">
                  <c:v>23.9576</c:v>
                </c:pt>
                <c:pt idx="1025">
                  <c:v>6.455</c:v>
                </c:pt>
                <c:pt idx="1026">
                  <c:v>32.6427</c:v>
                </c:pt>
                <c:pt idx="1027">
                  <c:v>20.5927</c:v>
                </c:pt>
                <c:pt idx="1028">
                  <c:v>7.607999999999998</c:v>
                </c:pt>
                <c:pt idx="1029">
                  <c:v>25.379</c:v>
                </c:pt>
                <c:pt idx="1030">
                  <c:v>17.9156</c:v>
                </c:pt>
                <c:pt idx="1031">
                  <c:v>15.927</c:v>
                </c:pt>
                <c:pt idx="1032">
                  <c:v>9.0648</c:v>
                </c:pt>
                <c:pt idx="1033">
                  <c:v>15.6953</c:v>
                </c:pt>
                <c:pt idx="1034">
                  <c:v>13.8841</c:v>
                </c:pt>
                <c:pt idx="1035">
                  <c:v>18.9087</c:v>
                </c:pt>
                <c:pt idx="1036">
                  <c:v>12.9687</c:v>
                </c:pt>
                <c:pt idx="1037">
                  <c:v>17.0218</c:v>
                </c:pt>
                <c:pt idx="1038">
                  <c:v>13.1374</c:v>
                </c:pt>
                <c:pt idx="1039">
                  <c:v>12.5011</c:v>
                </c:pt>
                <c:pt idx="1040">
                  <c:v>18.9241</c:v>
                </c:pt>
                <c:pt idx="1041">
                  <c:v>10.9681</c:v>
                </c:pt>
                <c:pt idx="1042">
                  <c:v>16.116</c:v>
                </c:pt>
                <c:pt idx="1043">
                  <c:v>9.744899999999997</c:v>
                </c:pt>
                <c:pt idx="1044">
                  <c:v>7.9336</c:v>
                </c:pt>
                <c:pt idx="1045">
                  <c:v>19.0257</c:v>
                </c:pt>
                <c:pt idx="1046">
                  <c:v>18.0868</c:v>
                </c:pt>
                <c:pt idx="1047">
                  <c:v>10.2787</c:v>
                </c:pt>
                <c:pt idx="1048">
                  <c:v>10.7326</c:v>
                </c:pt>
                <c:pt idx="1049">
                  <c:v>14.3894</c:v>
                </c:pt>
                <c:pt idx="1050">
                  <c:v>19.4517</c:v>
                </c:pt>
                <c:pt idx="1051">
                  <c:v>20.3678</c:v>
                </c:pt>
                <c:pt idx="1052">
                  <c:v>18.7198</c:v>
                </c:pt>
                <c:pt idx="1053">
                  <c:v>18.546</c:v>
                </c:pt>
                <c:pt idx="1054">
                  <c:v>15.078</c:v>
                </c:pt>
                <c:pt idx="1055">
                  <c:v>25.44269999999998</c:v>
                </c:pt>
                <c:pt idx="1056">
                  <c:v>21.1221</c:v>
                </c:pt>
                <c:pt idx="1057">
                  <c:v>22.60579999999998</c:v>
                </c:pt>
                <c:pt idx="1058">
                  <c:v>19.4711</c:v>
                </c:pt>
                <c:pt idx="1059">
                  <c:v>20.7496</c:v>
                </c:pt>
                <c:pt idx="1060">
                  <c:v>17.9878</c:v>
                </c:pt>
                <c:pt idx="1061">
                  <c:v>6.2347</c:v>
                </c:pt>
                <c:pt idx="1062">
                  <c:v>11.6264</c:v>
                </c:pt>
                <c:pt idx="1063">
                  <c:v>15.9276</c:v>
                </c:pt>
                <c:pt idx="1064">
                  <c:v>14.4876</c:v>
                </c:pt>
                <c:pt idx="1065">
                  <c:v>16.1009</c:v>
                </c:pt>
                <c:pt idx="1066">
                  <c:v>13.7975</c:v>
                </c:pt>
                <c:pt idx="1067">
                  <c:v>6.4373</c:v>
                </c:pt>
                <c:pt idx="1068">
                  <c:v>12.6966</c:v>
                </c:pt>
                <c:pt idx="1069">
                  <c:v>15.4929</c:v>
                </c:pt>
                <c:pt idx="1070">
                  <c:v>13.9498</c:v>
                </c:pt>
                <c:pt idx="1071">
                  <c:v>14.1261</c:v>
                </c:pt>
                <c:pt idx="1072">
                  <c:v>23.5325</c:v>
                </c:pt>
                <c:pt idx="1073">
                  <c:v>12.4217</c:v>
                </c:pt>
                <c:pt idx="1074">
                  <c:v>30.7562</c:v>
                </c:pt>
                <c:pt idx="1075">
                  <c:v>12.0217</c:v>
                </c:pt>
                <c:pt idx="1076">
                  <c:v>13.2526</c:v>
                </c:pt>
                <c:pt idx="1077">
                  <c:v>25.1545</c:v>
                </c:pt>
                <c:pt idx="1078">
                  <c:v>10.8924</c:v>
                </c:pt>
                <c:pt idx="1079">
                  <c:v>16.8129</c:v>
                </c:pt>
                <c:pt idx="1080">
                  <c:v>19.6575</c:v>
                </c:pt>
                <c:pt idx="1081">
                  <c:v>14.1327</c:v>
                </c:pt>
                <c:pt idx="1082">
                  <c:v>9.5899</c:v>
                </c:pt>
                <c:pt idx="1083">
                  <c:v>17.8335</c:v>
                </c:pt>
                <c:pt idx="1084">
                  <c:v>10.247</c:v>
                </c:pt>
                <c:pt idx="1085">
                  <c:v>14.5487</c:v>
                </c:pt>
                <c:pt idx="1086">
                  <c:v>17.48539999999998</c:v>
                </c:pt>
                <c:pt idx="1087">
                  <c:v>15.2182</c:v>
                </c:pt>
                <c:pt idx="1088">
                  <c:v>11.0678</c:v>
                </c:pt>
                <c:pt idx="1089">
                  <c:v>11.3162</c:v>
                </c:pt>
                <c:pt idx="1090">
                  <c:v>8.123700000000001</c:v>
                </c:pt>
                <c:pt idx="1091">
                  <c:v>11.4342</c:v>
                </c:pt>
                <c:pt idx="1092">
                  <c:v>11.5224</c:v>
                </c:pt>
                <c:pt idx="1093">
                  <c:v>17.0046</c:v>
                </c:pt>
                <c:pt idx="1094">
                  <c:v>17.6426</c:v>
                </c:pt>
                <c:pt idx="1095">
                  <c:v>19.5593</c:v>
                </c:pt>
                <c:pt idx="1096">
                  <c:v>20.82</c:v>
                </c:pt>
                <c:pt idx="1097">
                  <c:v>12.7686</c:v>
                </c:pt>
                <c:pt idx="1098">
                  <c:v>13.339</c:v>
                </c:pt>
                <c:pt idx="1099">
                  <c:v>20.2338</c:v>
                </c:pt>
                <c:pt idx="1100">
                  <c:v>18.06769999999998</c:v>
                </c:pt>
                <c:pt idx="1101">
                  <c:v>14.9449</c:v>
                </c:pt>
                <c:pt idx="1102">
                  <c:v>13.8833</c:v>
                </c:pt>
                <c:pt idx="1103">
                  <c:v>10.2135</c:v>
                </c:pt>
                <c:pt idx="1104">
                  <c:v>22.9318</c:v>
                </c:pt>
                <c:pt idx="1105">
                  <c:v>22.9669</c:v>
                </c:pt>
                <c:pt idx="1106">
                  <c:v>8.9661</c:v>
                </c:pt>
                <c:pt idx="1107">
                  <c:v>22.2559</c:v>
                </c:pt>
                <c:pt idx="1108">
                  <c:v>10.6812</c:v>
                </c:pt>
                <c:pt idx="1109">
                  <c:v>12.7973</c:v>
                </c:pt>
                <c:pt idx="1110">
                  <c:v>17.5657</c:v>
                </c:pt>
                <c:pt idx="1111">
                  <c:v>16.965</c:v>
                </c:pt>
                <c:pt idx="1112">
                  <c:v>17.3847</c:v>
                </c:pt>
                <c:pt idx="1113">
                  <c:v>10.0672</c:v>
                </c:pt>
                <c:pt idx="1114">
                  <c:v>17.428</c:v>
                </c:pt>
                <c:pt idx="1115">
                  <c:v>16.7215</c:v>
                </c:pt>
                <c:pt idx="1116">
                  <c:v>14.1954</c:v>
                </c:pt>
                <c:pt idx="1117">
                  <c:v>12.6029</c:v>
                </c:pt>
                <c:pt idx="1118">
                  <c:v>26.5398</c:v>
                </c:pt>
                <c:pt idx="1119">
                  <c:v>20.8288</c:v>
                </c:pt>
                <c:pt idx="1120">
                  <c:v>28.0123</c:v>
                </c:pt>
                <c:pt idx="1121">
                  <c:v>15.2223</c:v>
                </c:pt>
                <c:pt idx="1122">
                  <c:v>22.7731</c:v>
                </c:pt>
                <c:pt idx="1123">
                  <c:v>22.4707</c:v>
                </c:pt>
                <c:pt idx="1124">
                  <c:v>20.6878</c:v>
                </c:pt>
                <c:pt idx="1125">
                  <c:v>16.0752</c:v>
                </c:pt>
                <c:pt idx="1126">
                  <c:v>13.0042</c:v>
                </c:pt>
                <c:pt idx="1127">
                  <c:v>16.2409</c:v>
                </c:pt>
                <c:pt idx="1128">
                  <c:v>15.4831</c:v>
                </c:pt>
                <c:pt idx="1129">
                  <c:v>18.0734</c:v>
                </c:pt>
                <c:pt idx="1130">
                  <c:v>22.8777</c:v>
                </c:pt>
                <c:pt idx="1131">
                  <c:v>18.94739999999998</c:v>
                </c:pt>
                <c:pt idx="1132">
                  <c:v>10.4475</c:v>
                </c:pt>
                <c:pt idx="1133">
                  <c:v>5.2908</c:v>
                </c:pt>
                <c:pt idx="1134">
                  <c:v>8.071000000000001</c:v>
                </c:pt>
                <c:pt idx="1135">
                  <c:v>18.26589999999998</c:v>
                </c:pt>
                <c:pt idx="1136">
                  <c:v>13.2137</c:v>
                </c:pt>
                <c:pt idx="1137">
                  <c:v>15.6624</c:v>
                </c:pt>
                <c:pt idx="1138">
                  <c:v>14.0127</c:v>
                </c:pt>
                <c:pt idx="1139">
                  <c:v>17.92289999999998</c:v>
                </c:pt>
                <c:pt idx="1140">
                  <c:v>15.235</c:v>
                </c:pt>
                <c:pt idx="1141">
                  <c:v>12.7639</c:v>
                </c:pt>
                <c:pt idx="1142">
                  <c:v>12.6897</c:v>
                </c:pt>
                <c:pt idx="1143">
                  <c:v>14.1122</c:v>
                </c:pt>
                <c:pt idx="1144">
                  <c:v>14.3009</c:v>
                </c:pt>
                <c:pt idx="1145">
                  <c:v>25.2921</c:v>
                </c:pt>
                <c:pt idx="1146">
                  <c:v>18.9405</c:v>
                </c:pt>
                <c:pt idx="1147">
                  <c:v>14.1881</c:v>
                </c:pt>
                <c:pt idx="1148">
                  <c:v>10.8404</c:v>
                </c:pt>
                <c:pt idx="1149">
                  <c:v>16.3394</c:v>
                </c:pt>
                <c:pt idx="1150">
                  <c:v>11.8206</c:v>
                </c:pt>
                <c:pt idx="1151">
                  <c:v>20.6831</c:v>
                </c:pt>
                <c:pt idx="1152">
                  <c:v>16.4421</c:v>
                </c:pt>
                <c:pt idx="1153">
                  <c:v>10.9418</c:v>
                </c:pt>
                <c:pt idx="1154">
                  <c:v>16.3369</c:v>
                </c:pt>
                <c:pt idx="1155">
                  <c:v>10.7292</c:v>
                </c:pt>
                <c:pt idx="1156">
                  <c:v>22.5804</c:v>
                </c:pt>
                <c:pt idx="1157">
                  <c:v>20.6189</c:v>
                </c:pt>
                <c:pt idx="1158">
                  <c:v>9.744799999999997</c:v>
                </c:pt>
                <c:pt idx="1159">
                  <c:v>22.178</c:v>
                </c:pt>
                <c:pt idx="1160">
                  <c:v>9.463800000000002</c:v>
                </c:pt>
                <c:pt idx="1161">
                  <c:v>17.2765</c:v>
                </c:pt>
                <c:pt idx="1162">
                  <c:v>18.71880000000001</c:v>
                </c:pt>
                <c:pt idx="1163">
                  <c:v>16.3485</c:v>
                </c:pt>
                <c:pt idx="1164">
                  <c:v>13.0585</c:v>
                </c:pt>
                <c:pt idx="1165">
                  <c:v>19.1833</c:v>
                </c:pt>
                <c:pt idx="1166">
                  <c:v>17.7912</c:v>
                </c:pt>
                <c:pt idx="1167">
                  <c:v>16.3138</c:v>
                </c:pt>
                <c:pt idx="1168">
                  <c:v>11.6189</c:v>
                </c:pt>
                <c:pt idx="1169">
                  <c:v>17.8664</c:v>
                </c:pt>
                <c:pt idx="1170">
                  <c:v>21.4176</c:v>
                </c:pt>
                <c:pt idx="1171">
                  <c:v>23.4989</c:v>
                </c:pt>
                <c:pt idx="1172">
                  <c:v>18.4577</c:v>
                </c:pt>
                <c:pt idx="1173">
                  <c:v>16.19140000000001</c:v>
                </c:pt>
                <c:pt idx="1174">
                  <c:v>16.12269999999998</c:v>
                </c:pt>
                <c:pt idx="1175">
                  <c:v>15.6546</c:v>
                </c:pt>
                <c:pt idx="1176">
                  <c:v>8.9631</c:v>
                </c:pt>
                <c:pt idx="1177">
                  <c:v>19.2179</c:v>
                </c:pt>
                <c:pt idx="1178">
                  <c:v>17.945</c:v>
                </c:pt>
                <c:pt idx="1179">
                  <c:v>28.8517</c:v>
                </c:pt>
                <c:pt idx="1180">
                  <c:v>22.5352</c:v>
                </c:pt>
                <c:pt idx="1181">
                  <c:v>16.33010000000001</c:v>
                </c:pt>
                <c:pt idx="1182">
                  <c:v>10.5224</c:v>
                </c:pt>
                <c:pt idx="1183">
                  <c:v>13.0565</c:v>
                </c:pt>
                <c:pt idx="1184">
                  <c:v>16.9041</c:v>
                </c:pt>
                <c:pt idx="1185">
                  <c:v>8.9122</c:v>
                </c:pt>
                <c:pt idx="1186">
                  <c:v>20.6915</c:v>
                </c:pt>
                <c:pt idx="1187">
                  <c:v>15.7989</c:v>
                </c:pt>
                <c:pt idx="1188">
                  <c:v>14.0398</c:v>
                </c:pt>
                <c:pt idx="1189">
                  <c:v>15.2333</c:v>
                </c:pt>
                <c:pt idx="1190">
                  <c:v>11.1562</c:v>
                </c:pt>
                <c:pt idx="1191">
                  <c:v>19.76899999999998</c:v>
                </c:pt>
                <c:pt idx="1192">
                  <c:v>15.1222</c:v>
                </c:pt>
                <c:pt idx="1193">
                  <c:v>21.185</c:v>
                </c:pt>
                <c:pt idx="1194">
                  <c:v>10.3036</c:v>
                </c:pt>
                <c:pt idx="1195">
                  <c:v>7.327199999999998</c:v>
                </c:pt>
                <c:pt idx="1196">
                  <c:v>16.317</c:v>
                </c:pt>
                <c:pt idx="1197">
                  <c:v>21.3272</c:v>
                </c:pt>
                <c:pt idx="1198">
                  <c:v>8.585000000000002</c:v>
                </c:pt>
                <c:pt idx="1199">
                  <c:v>16.3557</c:v>
                </c:pt>
                <c:pt idx="1200">
                  <c:v>19.7831</c:v>
                </c:pt>
                <c:pt idx="1201">
                  <c:v>18.7082</c:v>
                </c:pt>
                <c:pt idx="1202">
                  <c:v>24.0223</c:v>
                </c:pt>
                <c:pt idx="1203">
                  <c:v>22.2181</c:v>
                </c:pt>
                <c:pt idx="1204">
                  <c:v>10.4007</c:v>
                </c:pt>
                <c:pt idx="1205">
                  <c:v>12.5389</c:v>
                </c:pt>
                <c:pt idx="1206">
                  <c:v>22.8335</c:v>
                </c:pt>
                <c:pt idx="1207">
                  <c:v>24.2403</c:v>
                </c:pt>
                <c:pt idx="1208">
                  <c:v>13.8061</c:v>
                </c:pt>
                <c:pt idx="1209">
                  <c:v>9.905700000000004</c:v>
                </c:pt>
                <c:pt idx="1210">
                  <c:v>14.0256</c:v>
                </c:pt>
                <c:pt idx="1211">
                  <c:v>16.3769</c:v>
                </c:pt>
                <c:pt idx="1212">
                  <c:v>11.7027</c:v>
                </c:pt>
                <c:pt idx="1213">
                  <c:v>19.7871</c:v>
                </c:pt>
                <c:pt idx="1214">
                  <c:v>10.6446</c:v>
                </c:pt>
                <c:pt idx="1215">
                  <c:v>13.4753</c:v>
                </c:pt>
                <c:pt idx="1216">
                  <c:v>20.562</c:v>
                </c:pt>
                <c:pt idx="1217">
                  <c:v>14.951</c:v>
                </c:pt>
                <c:pt idx="1218">
                  <c:v>11.9134</c:v>
                </c:pt>
                <c:pt idx="1219">
                  <c:v>17.0606</c:v>
                </c:pt>
                <c:pt idx="1220">
                  <c:v>15.3167</c:v>
                </c:pt>
                <c:pt idx="1221">
                  <c:v>17.7251</c:v>
                </c:pt>
                <c:pt idx="1222">
                  <c:v>23.319</c:v>
                </c:pt>
                <c:pt idx="1223">
                  <c:v>10.3043</c:v>
                </c:pt>
                <c:pt idx="1224">
                  <c:v>14.6614</c:v>
                </c:pt>
                <c:pt idx="1225">
                  <c:v>17.1423</c:v>
                </c:pt>
                <c:pt idx="1226">
                  <c:v>9.6857</c:v>
                </c:pt>
                <c:pt idx="1227">
                  <c:v>11.2371</c:v>
                </c:pt>
                <c:pt idx="1228">
                  <c:v>15.6231</c:v>
                </c:pt>
                <c:pt idx="1229">
                  <c:v>15.1202</c:v>
                </c:pt>
                <c:pt idx="1230">
                  <c:v>13.9803</c:v>
                </c:pt>
                <c:pt idx="1231">
                  <c:v>22.6595</c:v>
                </c:pt>
                <c:pt idx="1232">
                  <c:v>10.4904</c:v>
                </c:pt>
                <c:pt idx="1233">
                  <c:v>9.4817</c:v>
                </c:pt>
                <c:pt idx="1234">
                  <c:v>21.30249999999998</c:v>
                </c:pt>
                <c:pt idx="1235">
                  <c:v>12.1129</c:v>
                </c:pt>
                <c:pt idx="1236">
                  <c:v>9.050600000000002</c:v>
                </c:pt>
                <c:pt idx="1237">
                  <c:v>13.5534</c:v>
                </c:pt>
                <c:pt idx="1238">
                  <c:v>19.0491</c:v>
                </c:pt>
                <c:pt idx="1239">
                  <c:v>16.8259</c:v>
                </c:pt>
                <c:pt idx="1240">
                  <c:v>12.8609</c:v>
                </c:pt>
                <c:pt idx="1241">
                  <c:v>14.9377</c:v>
                </c:pt>
                <c:pt idx="1242">
                  <c:v>17.3197</c:v>
                </c:pt>
                <c:pt idx="1243">
                  <c:v>18.3667</c:v>
                </c:pt>
                <c:pt idx="1244">
                  <c:v>18.8114</c:v>
                </c:pt>
                <c:pt idx="1245">
                  <c:v>10.1192</c:v>
                </c:pt>
                <c:pt idx="1246">
                  <c:v>16.1811</c:v>
                </c:pt>
                <c:pt idx="1247">
                  <c:v>14.3064</c:v>
                </c:pt>
                <c:pt idx="1248">
                  <c:v>20.78259999999998</c:v>
                </c:pt>
                <c:pt idx="1249">
                  <c:v>13.8394</c:v>
                </c:pt>
                <c:pt idx="1250">
                  <c:v>9.507300000000001</c:v>
                </c:pt>
                <c:pt idx="1251">
                  <c:v>17.8522</c:v>
                </c:pt>
                <c:pt idx="1252">
                  <c:v>19.7438</c:v>
                </c:pt>
                <c:pt idx="1253">
                  <c:v>7.9896</c:v>
                </c:pt>
                <c:pt idx="1254">
                  <c:v>21.9432</c:v>
                </c:pt>
                <c:pt idx="1255">
                  <c:v>18.6198</c:v>
                </c:pt>
                <c:pt idx="1256">
                  <c:v>15.6427</c:v>
                </c:pt>
                <c:pt idx="1257">
                  <c:v>12.3334</c:v>
                </c:pt>
                <c:pt idx="1258">
                  <c:v>15.7209</c:v>
                </c:pt>
                <c:pt idx="1259">
                  <c:v>16.2287</c:v>
                </c:pt>
                <c:pt idx="1260">
                  <c:v>18.3816</c:v>
                </c:pt>
                <c:pt idx="1261">
                  <c:v>19.5213</c:v>
                </c:pt>
                <c:pt idx="1262">
                  <c:v>15.6675</c:v>
                </c:pt>
                <c:pt idx="1263">
                  <c:v>25.5867</c:v>
                </c:pt>
                <c:pt idx="1264">
                  <c:v>12.5763</c:v>
                </c:pt>
                <c:pt idx="1265">
                  <c:v>12.7944</c:v>
                </c:pt>
                <c:pt idx="1266">
                  <c:v>20.5695</c:v>
                </c:pt>
                <c:pt idx="1267">
                  <c:v>27.49259999999998</c:v>
                </c:pt>
                <c:pt idx="1268">
                  <c:v>9.764800000000001</c:v>
                </c:pt>
                <c:pt idx="1269">
                  <c:v>14.3919</c:v>
                </c:pt>
                <c:pt idx="1270">
                  <c:v>11.5666</c:v>
                </c:pt>
                <c:pt idx="1271">
                  <c:v>22.225</c:v>
                </c:pt>
                <c:pt idx="1272">
                  <c:v>15.7835</c:v>
                </c:pt>
                <c:pt idx="1273">
                  <c:v>12.9242</c:v>
                </c:pt>
                <c:pt idx="1274">
                  <c:v>13.5908</c:v>
                </c:pt>
                <c:pt idx="1275">
                  <c:v>25.94579999999998</c:v>
                </c:pt>
                <c:pt idx="1276">
                  <c:v>17.6857</c:v>
                </c:pt>
                <c:pt idx="1277">
                  <c:v>9.406</c:v>
                </c:pt>
                <c:pt idx="1278">
                  <c:v>15.0511</c:v>
                </c:pt>
                <c:pt idx="1279">
                  <c:v>20.0118</c:v>
                </c:pt>
                <c:pt idx="1280">
                  <c:v>23.8613</c:v>
                </c:pt>
                <c:pt idx="1281">
                  <c:v>15.3799</c:v>
                </c:pt>
                <c:pt idx="1282">
                  <c:v>18.6205</c:v>
                </c:pt>
                <c:pt idx="1283">
                  <c:v>13.7566</c:v>
                </c:pt>
                <c:pt idx="1284">
                  <c:v>11.6626</c:v>
                </c:pt>
                <c:pt idx="1285">
                  <c:v>14.2442</c:v>
                </c:pt>
                <c:pt idx="1286">
                  <c:v>8.8526</c:v>
                </c:pt>
                <c:pt idx="1287">
                  <c:v>9.8364</c:v>
                </c:pt>
                <c:pt idx="1288">
                  <c:v>22.44229999999998</c:v>
                </c:pt>
                <c:pt idx="1289">
                  <c:v>10.0487</c:v>
                </c:pt>
                <c:pt idx="1290">
                  <c:v>11.9284</c:v>
                </c:pt>
                <c:pt idx="1291">
                  <c:v>16.63029999999999</c:v>
                </c:pt>
                <c:pt idx="1292">
                  <c:v>11.8583</c:v>
                </c:pt>
                <c:pt idx="1293">
                  <c:v>14.98</c:v>
                </c:pt>
                <c:pt idx="1294">
                  <c:v>13.5219</c:v>
                </c:pt>
                <c:pt idx="1295">
                  <c:v>16.8794</c:v>
                </c:pt>
                <c:pt idx="1296">
                  <c:v>17.2023</c:v>
                </c:pt>
                <c:pt idx="1297">
                  <c:v>14.4963</c:v>
                </c:pt>
                <c:pt idx="1298">
                  <c:v>21.2494</c:v>
                </c:pt>
                <c:pt idx="1299">
                  <c:v>11.2625</c:v>
                </c:pt>
                <c:pt idx="1300">
                  <c:v>11.5573</c:v>
                </c:pt>
                <c:pt idx="1301">
                  <c:v>24.1794</c:v>
                </c:pt>
                <c:pt idx="1302">
                  <c:v>9.6454</c:v>
                </c:pt>
                <c:pt idx="1303">
                  <c:v>16.0055</c:v>
                </c:pt>
                <c:pt idx="1304">
                  <c:v>16.6362</c:v>
                </c:pt>
                <c:pt idx="1305">
                  <c:v>10.9741</c:v>
                </c:pt>
                <c:pt idx="1306">
                  <c:v>19.3858</c:v>
                </c:pt>
                <c:pt idx="1307">
                  <c:v>22.29189999999999</c:v>
                </c:pt>
                <c:pt idx="1308">
                  <c:v>13.4973</c:v>
                </c:pt>
                <c:pt idx="1309">
                  <c:v>23.19290000000001</c:v>
                </c:pt>
                <c:pt idx="1310">
                  <c:v>24.2305</c:v>
                </c:pt>
                <c:pt idx="1311">
                  <c:v>13.3589</c:v>
                </c:pt>
                <c:pt idx="1312">
                  <c:v>10.3507</c:v>
                </c:pt>
                <c:pt idx="1313">
                  <c:v>15.1582</c:v>
                </c:pt>
                <c:pt idx="1314">
                  <c:v>17.30110000000001</c:v>
                </c:pt>
                <c:pt idx="1315">
                  <c:v>13.0648</c:v>
                </c:pt>
                <c:pt idx="1316">
                  <c:v>13.5095</c:v>
                </c:pt>
                <c:pt idx="1317">
                  <c:v>9.747899999999997</c:v>
                </c:pt>
                <c:pt idx="1318">
                  <c:v>15.3011</c:v>
                </c:pt>
                <c:pt idx="1319">
                  <c:v>17.8356</c:v>
                </c:pt>
                <c:pt idx="1320">
                  <c:v>17.5239</c:v>
                </c:pt>
                <c:pt idx="1321">
                  <c:v>8.735600000000001</c:v>
                </c:pt>
                <c:pt idx="1322">
                  <c:v>13.6167</c:v>
                </c:pt>
                <c:pt idx="1323">
                  <c:v>16.8371</c:v>
                </c:pt>
                <c:pt idx="1324">
                  <c:v>17.3157</c:v>
                </c:pt>
                <c:pt idx="1325">
                  <c:v>20.2783</c:v>
                </c:pt>
                <c:pt idx="1326">
                  <c:v>7.857299999999999</c:v>
                </c:pt>
                <c:pt idx="1327">
                  <c:v>21.6391</c:v>
                </c:pt>
                <c:pt idx="1328">
                  <c:v>8.861500000000002</c:v>
                </c:pt>
                <c:pt idx="1329">
                  <c:v>25.1118</c:v>
                </c:pt>
                <c:pt idx="1330">
                  <c:v>14.4309</c:v>
                </c:pt>
                <c:pt idx="1331">
                  <c:v>11.9922</c:v>
                </c:pt>
                <c:pt idx="1332">
                  <c:v>13.0095</c:v>
                </c:pt>
                <c:pt idx="1333">
                  <c:v>12.497</c:v>
                </c:pt>
                <c:pt idx="1334">
                  <c:v>14.9257</c:v>
                </c:pt>
                <c:pt idx="1335">
                  <c:v>14.7445</c:v>
                </c:pt>
                <c:pt idx="1336">
                  <c:v>18.1625</c:v>
                </c:pt>
                <c:pt idx="1337">
                  <c:v>14.4126</c:v>
                </c:pt>
                <c:pt idx="1338">
                  <c:v>9.208199999999997</c:v>
                </c:pt>
                <c:pt idx="1339">
                  <c:v>13.3556</c:v>
                </c:pt>
                <c:pt idx="1340">
                  <c:v>23.6997</c:v>
                </c:pt>
                <c:pt idx="1341">
                  <c:v>15.8056</c:v>
                </c:pt>
                <c:pt idx="1342">
                  <c:v>14.0559</c:v>
                </c:pt>
                <c:pt idx="1343">
                  <c:v>7.9042</c:v>
                </c:pt>
                <c:pt idx="1344">
                  <c:v>12.9903</c:v>
                </c:pt>
                <c:pt idx="1345">
                  <c:v>16.9435</c:v>
                </c:pt>
                <c:pt idx="1346">
                  <c:v>15.241</c:v>
                </c:pt>
                <c:pt idx="1347">
                  <c:v>16.2967</c:v>
                </c:pt>
                <c:pt idx="1348">
                  <c:v>25.0442</c:v>
                </c:pt>
                <c:pt idx="1349">
                  <c:v>19.0189</c:v>
                </c:pt>
                <c:pt idx="1350">
                  <c:v>15.9196</c:v>
                </c:pt>
                <c:pt idx="1351">
                  <c:v>8.8084</c:v>
                </c:pt>
                <c:pt idx="1352">
                  <c:v>11.3975</c:v>
                </c:pt>
                <c:pt idx="1353">
                  <c:v>9.619100000000001</c:v>
                </c:pt>
                <c:pt idx="1354">
                  <c:v>14.9766</c:v>
                </c:pt>
                <c:pt idx="1355">
                  <c:v>9.904200000000001</c:v>
                </c:pt>
                <c:pt idx="1356">
                  <c:v>24.81019999999999</c:v>
                </c:pt>
                <c:pt idx="1357">
                  <c:v>17.6179</c:v>
                </c:pt>
                <c:pt idx="1358">
                  <c:v>7.4018</c:v>
                </c:pt>
                <c:pt idx="1359">
                  <c:v>17.4195</c:v>
                </c:pt>
                <c:pt idx="1360">
                  <c:v>15.9448</c:v>
                </c:pt>
                <c:pt idx="1361">
                  <c:v>17.9557</c:v>
                </c:pt>
                <c:pt idx="1362">
                  <c:v>11.2283</c:v>
                </c:pt>
                <c:pt idx="1363">
                  <c:v>31.9349</c:v>
                </c:pt>
                <c:pt idx="1364">
                  <c:v>10.64</c:v>
                </c:pt>
                <c:pt idx="1365">
                  <c:v>20.9769</c:v>
                </c:pt>
                <c:pt idx="1366">
                  <c:v>15.6198</c:v>
                </c:pt>
                <c:pt idx="1367">
                  <c:v>12.9352</c:v>
                </c:pt>
                <c:pt idx="1368">
                  <c:v>32.1828</c:v>
                </c:pt>
                <c:pt idx="1369">
                  <c:v>19.46059999999998</c:v>
                </c:pt>
                <c:pt idx="1370">
                  <c:v>22.6254</c:v>
                </c:pt>
                <c:pt idx="1371">
                  <c:v>15.252</c:v>
                </c:pt>
                <c:pt idx="1372">
                  <c:v>10.0394</c:v>
                </c:pt>
                <c:pt idx="1373">
                  <c:v>19.34669999999998</c:v>
                </c:pt>
                <c:pt idx="1374">
                  <c:v>10.1175</c:v>
                </c:pt>
                <c:pt idx="1375">
                  <c:v>19.02980000000001</c:v>
                </c:pt>
                <c:pt idx="1376">
                  <c:v>10.6875</c:v>
                </c:pt>
                <c:pt idx="1377">
                  <c:v>18.5817</c:v>
                </c:pt>
                <c:pt idx="1378">
                  <c:v>17.2633</c:v>
                </c:pt>
                <c:pt idx="1379">
                  <c:v>21.0589</c:v>
                </c:pt>
                <c:pt idx="1380">
                  <c:v>7.4731</c:v>
                </c:pt>
                <c:pt idx="1381">
                  <c:v>15.6614</c:v>
                </c:pt>
                <c:pt idx="1382">
                  <c:v>11.8206</c:v>
                </c:pt>
                <c:pt idx="1383">
                  <c:v>19.9986</c:v>
                </c:pt>
                <c:pt idx="1384">
                  <c:v>7.1107</c:v>
                </c:pt>
                <c:pt idx="1385">
                  <c:v>10.7902</c:v>
                </c:pt>
                <c:pt idx="1386">
                  <c:v>19.4601</c:v>
                </c:pt>
                <c:pt idx="1387">
                  <c:v>14.6527</c:v>
                </c:pt>
                <c:pt idx="1388">
                  <c:v>9.8497</c:v>
                </c:pt>
                <c:pt idx="1389">
                  <c:v>10.3435</c:v>
                </c:pt>
                <c:pt idx="1390">
                  <c:v>10.8226</c:v>
                </c:pt>
                <c:pt idx="1391">
                  <c:v>20.5821</c:v>
                </c:pt>
                <c:pt idx="1392">
                  <c:v>23.3263</c:v>
                </c:pt>
                <c:pt idx="1393">
                  <c:v>14.5125</c:v>
                </c:pt>
                <c:pt idx="1394">
                  <c:v>31.62869999999998</c:v>
                </c:pt>
                <c:pt idx="1395">
                  <c:v>10.8461</c:v>
                </c:pt>
                <c:pt idx="1396">
                  <c:v>10.7647</c:v>
                </c:pt>
                <c:pt idx="1397">
                  <c:v>10.5311</c:v>
                </c:pt>
                <c:pt idx="1398">
                  <c:v>23.8259</c:v>
                </c:pt>
                <c:pt idx="1399">
                  <c:v>14.0299</c:v>
                </c:pt>
                <c:pt idx="1400">
                  <c:v>16.3661</c:v>
                </c:pt>
                <c:pt idx="1401">
                  <c:v>27.2878</c:v>
                </c:pt>
                <c:pt idx="1402">
                  <c:v>14.4997</c:v>
                </c:pt>
                <c:pt idx="1403">
                  <c:v>15.6652</c:v>
                </c:pt>
                <c:pt idx="1404">
                  <c:v>13.0827</c:v>
                </c:pt>
                <c:pt idx="1405">
                  <c:v>12.5901</c:v>
                </c:pt>
                <c:pt idx="1406">
                  <c:v>16.4707</c:v>
                </c:pt>
                <c:pt idx="1407">
                  <c:v>8.149</c:v>
                </c:pt>
                <c:pt idx="1408">
                  <c:v>14.1332</c:v>
                </c:pt>
                <c:pt idx="1409">
                  <c:v>14.7557</c:v>
                </c:pt>
                <c:pt idx="1410">
                  <c:v>19.738</c:v>
                </c:pt>
                <c:pt idx="1411">
                  <c:v>15.1692</c:v>
                </c:pt>
                <c:pt idx="1412">
                  <c:v>21.6193</c:v>
                </c:pt>
                <c:pt idx="1413">
                  <c:v>12.6397</c:v>
                </c:pt>
                <c:pt idx="1414">
                  <c:v>18.7632</c:v>
                </c:pt>
                <c:pt idx="1415">
                  <c:v>22.5745</c:v>
                </c:pt>
                <c:pt idx="1416">
                  <c:v>15.2887</c:v>
                </c:pt>
                <c:pt idx="1417">
                  <c:v>16.1371</c:v>
                </c:pt>
                <c:pt idx="1418">
                  <c:v>12.6207</c:v>
                </c:pt>
                <c:pt idx="1419">
                  <c:v>15.421</c:v>
                </c:pt>
                <c:pt idx="1420">
                  <c:v>11.2993</c:v>
                </c:pt>
                <c:pt idx="1421">
                  <c:v>16.5465</c:v>
                </c:pt>
                <c:pt idx="1422">
                  <c:v>27.3012</c:v>
                </c:pt>
                <c:pt idx="1423">
                  <c:v>14.0911</c:v>
                </c:pt>
                <c:pt idx="1424">
                  <c:v>6.9092</c:v>
                </c:pt>
                <c:pt idx="1425">
                  <c:v>17.4416</c:v>
                </c:pt>
                <c:pt idx="1426">
                  <c:v>12.5682</c:v>
                </c:pt>
                <c:pt idx="1427">
                  <c:v>14.0782</c:v>
                </c:pt>
                <c:pt idx="1428">
                  <c:v>18.1245</c:v>
                </c:pt>
                <c:pt idx="1429">
                  <c:v>10.1559</c:v>
                </c:pt>
                <c:pt idx="1430">
                  <c:v>14.6517</c:v>
                </c:pt>
                <c:pt idx="1431">
                  <c:v>12.5981</c:v>
                </c:pt>
                <c:pt idx="1432">
                  <c:v>7.5428</c:v>
                </c:pt>
                <c:pt idx="1433">
                  <c:v>21.6393</c:v>
                </c:pt>
                <c:pt idx="1434">
                  <c:v>18.51749999999999</c:v>
                </c:pt>
                <c:pt idx="1435">
                  <c:v>9.4204</c:v>
                </c:pt>
                <c:pt idx="1436">
                  <c:v>15.6666</c:v>
                </c:pt>
                <c:pt idx="1437">
                  <c:v>10.0939</c:v>
                </c:pt>
                <c:pt idx="1438">
                  <c:v>8.933100000000001</c:v>
                </c:pt>
                <c:pt idx="1439">
                  <c:v>12.2289</c:v>
                </c:pt>
                <c:pt idx="1440">
                  <c:v>19.0695</c:v>
                </c:pt>
                <c:pt idx="1441">
                  <c:v>14.4357</c:v>
                </c:pt>
                <c:pt idx="1442">
                  <c:v>13.9415</c:v>
                </c:pt>
                <c:pt idx="1443">
                  <c:v>11.9494</c:v>
                </c:pt>
                <c:pt idx="1444">
                  <c:v>10.314</c:v>
                </c:pt>
                <c:pt idx="1445">
                  <c:v>18.5301</c:v>
                </c:pt>
                <c:pt idx="1446">
                  <c:v>16.48369999999998</c:v>
                </c:pt>
                <c:pt idx="1447">
                  <c:v>5.318799999999999</c:v>
                </c:pt>
                <c:pt idx="1448">
                  <c:v>18.3069</c:v>
                </c:pt>
                <c:pt idx="1449">
                  <c:v>20.8048</c:v>
                </c:pt>
                <c:pt idx="1450">
                  <c:v>15.4105</c:v>
                </c:pt>
                <c:pt idx="1451">
                  <c:v>16.1245</c:v>
                </c:pt>
                <c:pt idx="1452">
                  <c:v>8.754700000000001</c:v>
                </c:pt>
                <c:pt idx="1453">
                  <c:v>15.4534</c:v>
                </c:pt>
                <c:pt idx="1454">
                  <c:v>11.9291</c:v>
                </c:pt>
                <c:pt idx="1455">
                  <c:v>10.0508</c:v>
                </c:pt>
                <c:pt idx="1456">
                  <c:v>20.4518</c:v>
                </c:pt>
                <c:pt idx="1457">
                  <c:v>16.6447</c:v>
                </c:pt>
                <c:pt idx="1458">
                  <c:v>16.1479</c:v>
                </c:pt>
                <c:pt idx="1459">
                  <c:v>11.0751</c:v>
                </c:pt>
                <c:pt idx="1460">
                  <c:v>18.15769999999999</c:v>
                </c:pt>
                <c:pt idx="1461">
                  <c:v>10.6758</c:v>
                </c:pt>
                <c:pt idx="1462">
                  <c:v>15.0769</c:v>
                </c:pt>
                <c:pt idx="1463">
                  <c:v>25.8765</c:v>
                </c:pt>
                <c:pt idx="1464">
                  <c:v>11.5889</c:v>
                </c:pt>
                <c:pt idx="1465">
                  <c:v>15.4727</c:v>
                </c:pt>
                <c:pt idx="1466">
                  <c:v>10.5916</c:v>
                </c:pt>
                <c:pt idx="1467">
                  <c:v>16.3552</c:v>
                </c:pt>
                <c:pt idx="1468">
                  <c:v>19.0741</c:v>
                </c:pt>
                <c:pt idx="1469">
                  <c:v>13.2579</c:v>
                </c:pt>
                <c:pt idx="1470">
                  <c:v>13.1175</c:v>
                </c:pt>
                <c:pt idx="1471">
                  <c:v>9.271800000000001</c:v>
                </c:pt>
                <c:pt idx="1472">
                  <c:v>12.1742</c:v>
                </c:pt>
                <c:pt idx="1473">
                  <c:v>8.4876</c:v>
                </c:pt>
                <c:pt idx="1474">
                  <c:v>16.7344</c:v>
                </c:pt>
                <c:pt idx="1475">
                  <c:v>21.293</c:v>
                </c:pt>
                <c:pt idx="1476">
                  <c:v>13.8957</c:v>
                </c:pt>
                <c:pt idx="1477">
                  <c:v>14.8148</c:v>
                </c:pt>
                <c:pt idx="1478">
                  <c:v>8.2974</c:v>
                </c:pt>
                <c:pt idx="1479">
                  <c:v>13.3094</c:v>
                </c:pt>
                <c:pt idx="1480">
                  <c:v>13.5433</c:v>
                </c:pt>
                <c:pt idx="1481">
                  <c:v>17.14089999999999</c:v>
                </c:pt>
                <c:pt idx="1482">
                  <c:v>16.2127</c:v>
                </c:pt>
                <c:pt idx="1483">
                  <c:v>25.49869999999998</c:v>
                </c:pt>
                <c:pt idx="1484">
                  <c:v>15.9862</c:v>
                </c:pt>
                <c:pt idx="1485">
                  <c:v>24.057</c:v>
                </c:pt>
                <c:pt idx="1486">
                  <c:v>17.6253</c:v>
                </c:pt>
                <c:pt idx="1487">
                  <c:v>16.21259999999998</c:v>
                </c:pt>
                <c:pt idx="1488">
                  <c:v>14.2434</c:v>
                </c:pt>
                <c:pt idx="1489">
                  <c:v>16.7399</c:v>
                </c:pt>
                <c:pt idx="1490">
                  <c:v>19.1759</c:v>
                </c:pt>
                <c:pt idx="1491">
                  <c:v>14.4135</c:v>
                </c:pt>
                <c:pt idx="1492">
                  <c:v>21.6602</c:v>
                </c:pt>
                <c:pt idx="1493">
                  <c:v>17.9005</c:v>
                </c:pt>
                <c:pt idx="1494">
                  <c:v>9.092300000000001</c:v>
                </c:pt>
                <c:pt idx="1495">
                  <c:v>16.4609</c:v>
                </c:pt>
                <c:pt idx="1496">
                  <c:v>17.9727</c:v>
                </c:pt>
                <c:pt idx="1497">
                  <c:v>7.9237</c:v>
                </c:pt>
                <c:pt idx="1498">
                  <c:v>16.96829999999998</c:v>
                </c:pt>
                <c:pt idx="1499">
                  <c:v>15.7259</c:v>
                </c:pt>
                <c:pt idx="1500">
                  <c:v>9.6651</c:v>
                </c:pt>
                <c:pt idx="1501">
                  <c:v>18.354</c:v>
                </c:pt>
                <c:pt idx="1502">
                  <c:v>11.5395</c:v>
                </c:pt>
                <c:pt idx="1503">
                  <c:v>14.3422</c:v>
                </c:pt>
                <c:pt idx="1504">
                  <c:v>13.7036</c:v>
                </c:pt>
                <c:pt idx="1505">
                  <c:v>17.09819999999998</c:v>
                </c:pt>
                <c:pt idx="1506">
                  <c:v>10.7948</c:v>
                </c:pt>
                <c:pt idx="1507">
                  <c:v>13.0139</c:v>
                </c:pt>
                <c:pt idx="1508">
                  <c:v>12.1357</c:v>
                </c:pt>
                <c:pt idx="1509">
                  <c:v>14.935</c:v>
                </c:pt>
                <c:pt idx="1510">
                  <c:v>8.241099999999997</c:v>
                </c:pt>
                <c:pt idx="1511">
                  <c:v>17.2133</c:v>
                </c:pt>
                <c:pt idx="1512">
                  <c:v>9.6888</c:v>
                </c:pt>
                <c:pt idx="1513">
                  <c:v>21.4034</c:v>
                </c:pt>
                <c:pt idx="1514">
                  <c:v>9.993500000000002</c:v>
                </c:pt>
                <c:pt idx="1515">
                  <c:v>19.381</c:v>
                </c:pt>
                <c:pt idx="1516">
                  <c:v>17.5957</c:v>
                </c:pt>
                <c:pt idx="1517">
                  <c:v>20.979</c:v>
                </c:pt>
                <c:pt idx="1518">
                  <c:v>20.6024</c:v>
                </c:pt>
                <c:pt idx="1519">
                  <c:v>17.1113</c:v>
                </c:pt>
                <c:pt idx="1520">
                  <c:v>12.7385</c:v>
                </c:pt>
                <c:pt idx="1521">
                  <c:v>14.4009</c:v>
                </c:pt>
                <c:pt idx="1522">
                  <c:v>16.1499</c:v>
                </c:pt>
                <c:pt idx="1523">
                  <c:v>12.7097</c:v>
                </c:pt>
                <c:pt idx="1524">
                  <c:v>15.4287</c:v>
                </c:pt>
                <c:pt idx="1525">
                  <c:v>11.5786</c:v>
                </c:pt>
                <c:pt idx="1526">
                  <c:v>19.9476</c:v>
                </c:pt>
                <c:pt idx="1527">
                  <c:v>15.194</c:v>
                </c:pt>
                <c:pt idx="1528">
                  <c:v>19.9025</c:v>
                </c:pt>
                <c:pt idx="1529">
                  <c:v>18.0503</c:v>
                </c:pt>
                <c:pt idx="1530">
                  <c:v>18.4919</c:v>
                </c:pt>
                <c:pt idx="1531">
                  <c:v>13.6491</c:v>
                </c:pt>
                <c:pt idx="1532">
                  <c:v>16.1406</c:v>
                </c:pt>
                <c:pt idx="1533">
                  <c:v>12.0511</c:v>
                </c:pt>
                <c:pt idx="1534">
                  <c:v>14.1116</c:v>
                </c:pt>
                <c:pt idx="1535">
                  <c:v>12.8217</c:v>
                </c:pt>
                <c:pt idx="1536">
                  <c:v>23.8858</c:v>
                </c:pt>
                <c:pt idx="1537">
                  <c:v>15.6654</c:v>
                </c:pt>
                <c:pt idx="1538">
                  <c:v>11.2799</c:v>
                </c:pt>
                <c:pt idx="1539">
                  <c:v>17.3173</c:v>
                </c:pt>
                <c:pt idx="1540">
                  <c:v>19.5394</c:v>
                </c:pt>
                <c:pt idx="1541">
                  <c:v>13.806</c:v>
                </c:pt>
                <c:pt idx="1542">
                  <c:v>25.6859</c:v>
                </c:pt>
                <c:pt idx="1543">
                  <c:v>13.3109</c:v>
                </c:pt>
                <c:pt idx="1544">
                  <c:v>13.8756</c:v>
                </c:pt>
                <c:pt idx="1545">
                  <c:v>15.6934</c:v>
                </c:pt>
                <c:pt idx="1546">
                  <c:v>19.4542</c:v>
                </c:pt>
                <c:pt idx="1547">
                  <c:v>13.511</c:v>
                </c:pt>
                <c:pt idx="1548">
                  <c:v>16.9544</c:v>
                </c:pt>
                <c:pt idx="1549">
                  <c:v>12.8587</c:v>
                </c:pt>
                <c:pt idx="1550">
                  <c:v>16.5537</c:v>
                </c:pt>
                <c:pt idx="1551">
                  <c:v>19.1248</c:v>
                </c:pt>
                <c:pt idx="1552">
                  <c:v>18.62259999999998</c:v>
                </c:pt>
                <c:pt idx="1553">
                  <c:v>21.6085</c:v>
                </c:pt>
                <c:pt idx="1554">
                  <c:v>15.1148</c:v>
                </c:pt>
                <c:pt idx="1555">
                  <c:v>18.2479</c:v>
                </c:pt>
                <c:pt idx="1556">
                  <c:v>9.307500000000002</c:v>
                </c:pt>
                <c:pt idx="1557">
                  <c:v>16.85889999999999</c:v>
                </c:pt>
                <c:pt idx="1558">
                  <c:v>19.4707</c:v>
                </c:pt>
                <c:pt idx="1559">
                  <c:v>17.3967</c:v>
                </c:pt>
                <c:pt idx="1560">
                  <c:v>18.37269999999998</c:v>
                </c:pt>
                <c:pt idx="1561">
                  <c:v>15.3091</c:v>
                </c:pt>
                <c:pt idx="1562">
                  <c:v>13.9792</c:v>
                </c:pt>
                <c:pt idx="1563">
                  <c:v>13.1233</c:v>
                </c:pt>
                <c:pt idx="1564">
                  <c:v>12.3292</c:v>
                </c:pt>
                <c:pt idx="1565">
                  <c:v>23.1277</c:v>
                </c:pt>
                <c:pt idx="1566">
                  <c:v>8.745700000000001</c:v>
                </c:pt>
                <c:pt idx="1567">
                  <c:v>17.6022</c:v>
                </c:pt>
                <c:pt idx="1568">
                  <c:v>14.8122</c:v>
                </c:pt>
                <c:pt idx="1569">
                  <c:v>12.4747</c:v>
                </c:pt>
                <c:pt idx="1570">
                  <c:v>9.155</c:v>
                </c:pt>
                <c:pt idx="1571">
                  <c:v>27.58</c:v>
                </c:pt>
                <c:pt idx="1572">
                  <c:v>14.7404</c:v>
                </c:pt>
                <c:pt idx="1573">
                  <c:v>15.6431</c:v>
                </c:pt>
                <c:pt idx="1574">
                  <c:v>12.8296</c:v>
                </c:pt>
                <c:pt idx="1575">
                  <c:v>16.2702</c:v>
                </c:pt>
                <c:pt idx="1576">
                  <c:v>19.649</c:v>
                </c:pt>
                <c:pt idx="1577">
                  <c:v>19.9742</c:v>
                </c:pt>
                <c:pt idx="1578">
                  <c:v>13.444</c:v>
                </c:pt>
                <c:pt idx="1579">
                  <c:v>10.3349</c:v>
                </c:pt>
                <c:pt idx="1580">
                  <c:v>21.6553</c:v>
                </c:pt>
                <c:pt idx="1581">
                  <c:v>23.9905</c:v>
                </c:pt>
                <c:pt idx="1582">
                  <c:v>12.1739</c:v>
                </c:pt>
                <c:pt idx="1583">
                  <c:v>17.0423</c:v>
                </c:pt>
                <c:pt idx="1584">
                  <c:v>23.88779999999998</c:v>
                </c:pt>
                <c:pt idx="1585">
                  <c:v>23.6667</c:v>
                </c:pt>
                <c:pt idx="1586">
                  <c:v>10.9635</c:v>
                </c:pt>
                <c:pt idx="1587">
                  <c:v>14.7143</c:v>
                </c:pt>
                <c:pt idx="1588">
                  <c:v>15.9339</c:v>
                </c:pt>
                <c:pt idx="1589">
                  <c:v>8.5914</c:v>
                </c:pt>
                <c:pt idx="1590">
                  <c:v>12.7937</c:v>
                </c:pt>
                <c:pt idx="1591">
                  <c:v>12.0743</c:v>
                </c:pt>
                <c:pt idx="1592">
                  <c:v>15.2151</c:v>
                </c:pt>
                <c:pt idx="1593">
                  <c:v>14.7147</c:v>
                </c:pt>
                <c:pt idx="1594">
                  <c:v>15.1962</c:v>
                </c:pt>
                <c:pt idx="1595">
                  <c:v>19.4177</c:v>
                </c:pt>
                <c:pt idx="1596">
                  <c:v>18.6846</c:v>
                </c:pt>
                <c:pt idx="1597">
                  <c:v>16.4345</c:v>
                </c:pt>
                <c:pt idx="1598">
                  <c:v>14.1875</c:v>
                </c:pt>
                <c:pt idx="1599">
                  <c:v>19.0505</c:v>
                </c:pt>
                <c:pt idx="1600">
                  <c:v>21.7502</c:v>
                </c:pt>
                <c:pt idx="1601">
                  <c:v>17.2387</c:v>
                </c:pt>
                <c:pt idx="1602">
                  <c:v>10.6614</c:v>
                </c:pt>
                <c:pt idx="1603">
                  <c:v>15.0321</c:v>
                </c:pt>
                <c:pt idx="1604">
                  <c:v>10.3519</c:v>
                </c:pt>
                <c:pt idx="1605">
                  <c:v>10.8524</c:v>
                </c:pt>
                <c:pt idx="1606">
                  <c:v>17.7391</c:v>
                </c:pt>
                <c:pt idx="1607">
                  <c:v>23.9364</c:v>
                </c:pt>
                <c:pt idx="1608">
                  <c:v>10.419</c:v>
                </c:pt>
                <c:pt idx="1609">
                  <c:v>16.7977</c:v>
                </c:pt>
                <c:pt idx="1610">
                  <c:v>28.0348</c:v>
                </c:pt>
                <c:pt idx="1611">
                  <c:v>21.54949999999998</c:v>
                </c:pt>
                <c:pt idx="1612">
                  <c:v>24.65780000000001</c:v>
                </c:pt>
                <c:pt idx="1613">
                  <c:v>18.05859999999998</c:v>
                </c:pt>
                <c:pt idx="1614">
                  <c:v>13.3461</c:v>
                </c:pt>
                <c:pt idx="1615">
                  <c:v>10.6034</c:v>
                </c:pt>
                <c:pt idx="1616">
                  <c:v>18.0608</c:v>
                </c:pt>
                <c:pt idx="1617">
                  <c:v>17.9263</c:v>
                </c:pt>
                <c:pt idx="1618">
                  <c:v>18.97490000000001</c:v>
                </c:pt>
                <c:pt idx="1619">
                  <c:v>12.0355</c:v>
                </c:pt>
                <c:pt idx="1620">
                  <c:v>23.6753</c:v>
                </c:pt>
                <c:pt idx="1621">
                  <c:v>15.7316</c:v>
                </c:pt>
                <c:pt idx="1622">
                  <c:v>13.7842</c:v>
                </c:pt>
                <c:pt idx="1623">
                  <c:v>20.0788</c:v>
                </c:pt>
                <c:pt idx="1624">
                  <c:v>16.4989</c:v>
                </c:pt>
                <c:pt idx="1625">
                  <c:v>15.6244</c:v>
                </c:pt>
                <c:pt idx="1626">
                  <c:v>9.130100000000001</c:v>
                </c:pt>
                <c:pt idx="1627">
                  <c:v>11.0661</c:v>
                </c:pt>
                <c:pt idx="1628">
                  <c:v>19.949</c:v>
                </c:pt>
                <c:pt idx="1629">
                  <c:v>17.0729</c:v>
                </c:pt>
                <c:pt idx="1630">
                  <c:v>18.6597</c:v>
                </c:pt>
                <c:pt idx="1631">
                  <c:v>19.7242</c:v>
                </c:pt>
                <c:pt idx="1632">
                  <c:v>16.2913</c:v>
                </c:pt>
                <c:pt idx="1633">
                  <c:v>19.1092</c:v>
                </c:pt>
                <c:pt idx="1634">
                  <c:v>14.9865</c:v>
                </c:pt>
                <c:pt idx="1635">
                  <c:v>14.7137</c:v>
                </c:pt>
                <c:pt idx="1636">
                  <c:v>19.4134</c:v>
                </c:pt>
                <c:pt idx="1637">
                  <c:v>13.1394</c:v>
                </c:pt>
                <c:pt idx="1638">
                  <c:v>6.8267</c:v>
                </c:pt>
                <c:pt idx="1639">
                  <c:v>13.3896</c:v>
                </c:pt>
                <c:pt idx="1640">
                  <c:v>13.819</c:v>
                </c:pt>
                <c:pt idx="1641">
                  <c:v>10.3499</c:v>
                </c:pt>
                <c:pt idx="1642">
                  <c:v>12.7522</c:v>
                </c:pt>
                <c:pt idx="1643">
                  <c:v>15.766</c:v>
                </c:pt>
                <c:pt idx="1644">
                  <c:v>11.4928</c:v>
                </c:pt>
                <c:pt idx="1645">
                  <c:v>14.6687</c:v>
                </c:pt>
                <c:pt idx="1646">
                  <c:v>21.2133</c:v>
                </c:pt>
                <c:pt idx="1647">
                  <c:v>12.8577</c:v>
                </c:pt>
                <c:pt idx="1648">
                  <c:v>13.2037</c:v>
                </c:pt>
                <c:pt idx="1649">
                  <c:v>15.8029</c:v>
                </c:pt>
                <c:pt idx="1650">
                  <c:v>15.5613</c:v>
                </c:pt>
                <c:pt idx="1651">
                  <c:v>4.497</c:v>
                </c:pt>
                <c:pt idx="1652">
                  <c:v>19.5822</c:v>
                </c:pt>
                <c:pt idx="1653">
                  <c:v>13.7596</c:v>
                </c:pt>
                <c:pt idx="1654">
                  <c:v>16.9521</c:v>
                </c:pt>
                <c:pt idx="1655">
                  <c:v>12.1969</c:v>
                </c:pt>
                <c:pt idx="1656">
                  <c:v>12.4369</c:v>
                </c:pt>
                <c:pt idx="1657">
                  <c:v>14.503</c:v>
                </c:pt>
                <c:pt idx="1658">
                  <c:v>21.8329</c:v>
                </c:pt>
                <c:pt idx="1659">
                  <c:v>13.6877</c:v>
                </c:pt>
                <c:pt idx="1660">
                  <c:v>10.6532</c:v>
                </c:pt>
                <c:pt idx="1661">
                  <c:v>11.455</c:v>
                </c:pt>
                <c:pt idx="1662">
                  <c:v>14.7535</c:v>
                </c:pt>
                <c:pt idx="1663">
                  <c:v>17.42299999999998</c:v>
                </c:pt>
                <c:pt idx="1664">
                  <c:v>11.9562</c:v>
                </c:pt>
                <c:pt idx="1665">
                  <c:v>14.2218</c:v>
                </c:pt>
                <c:pt idx="1666">
                  <c:v>12.1971</c:v>
                </c:pt>
                <c:pt idx="1667">
                  <c:v>16.481</c:v>
                </c:pt>
                <c:pt idx="1668">
                  <c:v>18.9561</c:v>
                </c:pt>
                <c:pt idx="1669">
                  <c:v>14.739</c:v>
                </c:pt>
                <c:pt idx="1670">
                  <c:v>20.6509</c:v>
                </c:pt>
                <c:pt idx="1671">
                  <c:v>18.1739</c:v>
                </c:pt>
                <c:pt idx="1672">
                  <c:v>15.3044</c:v>
                </c:pt>
                <c:pt idx="1673">
                  <c:v>14.8234</c:v>
                </c:pt>
                <c:pt idx="1674">
                  <c:v>21.3389</c:v>
                </c:pt>
                <c:pt idx="1675">
                  <c:v>6.119999999999998</c:v>
                </c:pt>
                <c:pt idx="1676">
                  <c:v>9.1724</c:v>
                </c:pt>
                <c:pt idx="1677">
                  <c:v>12.9138</c:v>
                </c:pt>
                <c:pt idx="1678">
                  <c:v>15.6027</c:v>
                </c:pt>
                <c:pt idx="1679">
                  <c:v>10.0479</c:v>
                </c:pt>
                <c:pt idx="1680">
                  <c:v>27.5153</c:v>
                </c:pt>
                <c:pt idx="1681">
                  <c:v>14.6991</c:v>
                </c:pt>
                <c:pt idx="1682">
                  <c:v>20.2712</c:v>
                </c:pt>
                <c:pt idx="1683">
                  <c:v>17.4247</c:v>
                </c:pt>
                <c:pt idx="1684">
                  <c:v>12.8257</c:v>
                </c:pt>
                <c:pt idx="1685">
                  <c:v>20.3988</c:v>
                </c:pt>
                <c:pt idx="1686">
                  <c:v>11.6776</c:v>
                </c:pt>
                <c:pt idx="1687">
                  <c:v>8.6097</c:v>
                </c:pt>
                <c:pt idx="1688">
                  <c:v>8.624</c:v>
                </c:pt>
                <c:pt idx="1689">
                  <c:v>15.0992</c:v>
                </c:pt>
                <c:pt idx="1690">
                  <c:v>24.4785</c:v>
                </c:pt>
                <c:pt idx="1691">
                  <c:v>13.8437</c:v>
                </c:pt>
                <c:pt idx="1692">
                  <c:v>20.0711</c:v>
                </c:pt>
                <c:pt idx="1693">
                  <c:v>9.0448</c:v>
                </c:pt>
                <c:pt idx="1694">
                  <c:v>13.9638</c:v>
                </c:pt>
                <c:pt idx="1695">
                  <c:v>12.3225</c:v>
                </c:pt>
                <c:pt idx="1696">
                  <c:v>13.5281</c:v>
                </c:pt>
                <c:pt idx="1697">
                  <c:v>14.6101</c:v>
                </c:pt>
                <c:pt idx="1698">
                  <c:v>16.28119999999998</c:v>
                </c:pt>
                <c:pt idx="1699">
                  <c:v>11.6616</c:v>
                </c:pt>
                <c:pt idx="1700">
                  <c:v>21.6951</c:v>
                </c:pt>
                <c:pt idx="1701">
                  <c:v>17.1389</c:v>
                </c:pt>
                <c:pt idx="1702">
                  <c:v>11.6143</c:v>
                </c:pt>
                <c:pt idx="1703">
                  <c:v>10.2008</c:v>
                </c:pt>
                <c:pt idx="1704">
                  <c:v>12.028</c:v>
                </c:pt>
                <c:pt idx="1705">
                  <c:v>20.857</c:v>
                </c:pt>
                <c:pt idx="1706">
                  <c:v>16.8005</c:v>
                </c:pt>
                <c:pt idx="1707">
                  <c:v>12.4005</c:v>
                </c:pt>
                <c:pt idx="1708">
                  <c:v>8.2654</c:v>
                </c:pt>
                <c:pt idx="1709">
                  <c:v>22.531</c:v>
                </c:pt>
                <c:pt idx="1710">
                  <c:v>10.1366</c:v>
                </c:pt>
                <c:pt idx="1711">
                  <c:v>14.5937</c:v>
                </c:pt>
                <c:pt idx="1712">
                  <c:v>12.4955</c:v>
                </c:pt>
                <c:pt idx="1713">
                  <c:v>19.48679999999998</c:v>
                </c:pt>
                <c:pt idx="1714">
                  <c:v>12.1409</c:v>
                </c:pt>
                <c:pt idx="1715">
                  <c:v>22.48359999999998</c:v>
                </c:pt>
                <c:pt idx="1716">
                  <c:v>21.73400000000001</c:v>
                </c:pt>
                <c:pt idx="1717">
                  <c:v>24.9503</c:v>
                </c:pt>
                <c:pt idx="1718">
                  <c:v>17.5675</c:v>
                </c:pt>
                <c:pt idx="1719">
                  <c:v>19.2351</c:v>
                </c:pt>
                <c:pt idx="1720">
                  <c:v>13.2781</c:v>
                </c:pt>
                <c:pt idx="1721">
                  <c:v>7.4032</c:v>
                </c:pt>
                <c:pt idx="1722">
                  <c:v>12.1313</c:v>
                </c:pt>
                <c:pt idx="1723">
                  <c:v>14.8571</c:v>
                </c:pt>
                <c:pt idx="1724">
                  <c:v>14.295</c:v>
                </c:pt>
                <c:pt idx="1725">
                  <c:v>12.4061</c:v>
                </c:pt>
                <c:pt idx="1726">
                  <c:v>20.3449</c:v>
                </c:pt>
                <c:pt idx="1727">
                  <c:v>11.3933</c:v>
                </c:pt>
                <c:pt idx="1728">
                  <c:v>17.8019</c:v>
                </c:pt>
                <c:pt idx="1729">
                  <c:v>15.8548</c:v>
                </c:pt>
                <c:pt idx="1730">
                  <c:v>16.76249999999998</c:v>
                </c:pt>
                <c:pt idx="1731">
                  <c:v>16.1397</c:v>
                </c:pt>
                <c:pt idx="1732">
                  <c:v>11.5912</c:v>
                </c:pt>
                <c:pt idx="1733">
                  <c:v>23.0533</c:v>
                </c:pt>
                <c:pt idx="1734">
                  <c:v>22.8351</c:v>
                </c:pt>
                <c:pt idx="1735">
                  <c:v>7.792</c:v>
                </c:pt>
                <c:pt idx="1736">
                  <c:v>13.5469</c:v>
                </c:pt>
                <c:pt idx="1737">
                  <c:v>11.6045</c:v>
                </c:pt>
                <c:pt idx="1738">
                  <c:v>18.6326</c:v>
                </c:pt>
                <c:pt idx="1739">
                  <c:v>15.1886</c:v>
                </c:pt>
                <c:pt idx="1740">
                  <c:v>14.6651</c:v>
                </c:pt>
                <c:pt idx="1741">
                  <c:v>9.027600000000001</c:v>
                </c:pt>
                <c:pt idx="1742">
                  <c:v>14.9489</c:v>
                </c:pt>
                <c:pt idx="1743">
                  <c:v>17.6664</c:v>
                </c:pt>
                <c:pt idx="1744">
                  <c:v>8.9574</c:v>
                </c:pt>
                <c:pt idx="1745">
                  <c:v>12.8054</c:v>
                </c:pt>
                <c:pt idx="1746">
                  <c:v>12.6039</c:v>
                </c:pt>
                <c:pt idx="1747">
                  <c:v>15.2591</c:v>
                </c:pt>
                <c:pt idx="1748">
                  <c:v>15.205</c:v>
                </c:pt>
                <c:pt idx="1749">
                  <c:v>23.4394</c:v>
                </c:pt>
                <c:pt idx="1750">
                  <c:v>15.8716</c:v>
                </c:pt>
                <c:pt idx="1751">
                  <c:v>10.1547</c:v>
                </c:pt>
                <c:pt idx="1752">
                  <c:v>9.745</c:v>
                </c:pt>
                <c:pt idx="1753">
                  <c:v>10.4866</c:v>
                </c:pt>
                <c:pt idx="1754">
                  <c:v>13.2611</c:v>
                </c:pt>
                <c:pt idx="1755">
                  <c:v>9.565900000000002</c:v>
                </c:pt>
                <c:pt idx="1756">
                  <c:v>11.5344</c:v>
                </c:pt>
                <c:pt idx="1757">
                  <c:v>10.124</c:v>
                </c:pt>
                <c:pt idx="1758">
                  <c:v>10.9507</c:v>
                </c:pt>
                <c:pt idx="1759">
                  <c:v>15.7313</c:v>
                </c:pt>
                <c:pt idx="1760">
                  <c:v>16.7401</c:v>
                </c:pt>
                <c:pt idx="1761">
                  <c:v>20.8978</c:v>
                </c:pt>
                <c:pt idx="1762">
                  <c:v>10.9588</c:v>
                </c:pt>
                <c:pt idx="1763">
                  <c:v>8.6485</c:v>
                </c:pt>
                <c:pt idx="1764">
                  <c:v>21.5702</c:v>
                </c:pt>
                <c:pt idx="1765">
                  <c:v>12.0461</c:v>
                </c:pt>
                <c:pt idx="1766">
                  <c:v>15.4857</c:v>
                </c:pt>
                <c:pt idx="1767">
                  <c:v>18.2391</c:v>
                </c:pt>
                <c:pt idx="1768">
                  <c:v>20.7281</c:v>
                </c:pt>
                <c:pt idx="1769">
                  <c:v>10.6887</c:v>
                </c:pt>
                <c:pt idx="1770">
                  <c:v>7.703</c:v>
                </c:pt>
                <c:pt idx="1771">
                  <c:v>21.6842</c:v>
                </c:pt>
                <c:pt idx="1772">
                  <c:v>18.7307</c:v>
                </c:pt>
                <c:pt idx="1773">
                  <c:v>9.0564</c:v>
                </c:pt>
                <c:pt idx="1774">
                  <c:v>14.1179</c:v>
                </c:pt>
                <c:pt idx="1775">
                  <c:v>12.0212</c:v>
                </c:pt>
                <c:pt idx="1776">
                  <c:v>10.0693</c:v>
                </c:pt>
                <c:pt idx="1777">
                  <c:v>11.4819</c:v>
                </c:pt>
                <c:pt idx="1778">
                  <c:v>14.3253</c:v>
                </c:pt>
                <c:pt idx="1779">
                  <c:v>23.8535</c:v>
                </c:pt>
                <c:pt idx="1780">
                  <c:v>19.3822</c:v>
                </c:pt>
                <c:pt idx="1781">
                  <c:v>18.53130000000001</c:v>
                </c:pt>
                <c:pt idx="1782">
                  <c:v>17.3631</c:v>
                </c:pt>
                <c:pt idx="1783">
                  <c:v>15.3477</c:v>
                </c:pt>
                <c:pt idx="1784">
                  <c:v>29.2269</c:v>
                </c:pt>
                <c:pt idx="1785">
                  <c:v>19.6427</c:v>
                </c:pt>
                <c:pt idx="1786">
                  <c:v>12.6494</c:v>
                </c:pt>
                <c:pt idx="1787">
                  <c:v>22.597</c:v>
                </c:pt>
                <c:pt idx="1788">
                  <c:v>13.4709</c:v>
                </c:pt>
                <c:pt idx="1789">
                  <c:v>14.8966</c:v>
                </c:pt>
                <c:pt idx="1790">
                  <c:v>22.3459</c:v>
                </c:pt>
                <c:pt idx="1791">
                  <c:v>11.5541</c:v>
                </c:pt>
                <c:pt idx="1792">
                  <c:v>18.9176</c:v>
                </c:pt>
                <c:pt idx="1793">
                  <c:v>13.5639</c:v>
                </c:pt>
                <c:pt idx="1794">
                  <c:v>14.0741</c:v>
                </c:pt>
                <c:pt idx="1795">
                  <c:v>20.3553</c:v>
                </c:pt>
                <c:pt idx="1796">
                  <c:v>23.5706</c:v>
                </c:pt>
                <c:pt idx="1797">
                  <c:v>12.7203</c:v>
                </c:pt>
                <c:pt idx="1798">
                  <c:v>17.3625</c:v>
                </c:pt>
                <c:pt idx="1799">
                  <c:v>13.1768</c:v>
                </c:pt>
                <c:pt idx="1800">
                  <c:v>17.1408</c:v>
                </c:pt>
                <c:pt idx="1801">
                  <c:v>8.653</c:v>
                </c:pt>
                <c:pt idx="1802">
                  <c:v>25.4723</c:v>
                </c:pt>
                <c:pt idx="1803">
                  <c:v>12.2607</c:v>
                </c:pt>
                <c:pt idx="1804">
                  <c:v>22.193</c:v>
                </c:pt>
                <c:pt idx="1805">
                  <c:v>13.7939</c:v>
                </c:pt>
                <c:pt idx="1806">
                  <c:v>18.7319</c:v>
                </c:pt>
                <c:pt idx="1807">
                  <c:v>14.9136</c:v>
                </c:pt>
                <c:pt idx="1808">
                  <c:v>10.014</c:v>
                </c:pt>
                <c:pt idx="1809">
                  <c:v>12.5821</c:v>
                </c:pt>
                <c:pt idx="1810">
                  <c:v>11.2102</c:v>
                </c:pt>
                <c:pt idx="1811">
                  <c:v>14.2282</c:v>
                </c:pt>
                <c:pt idx="1812">
                  <c:v>9.248799999999997</c:v>
                </c:pt>
                <c:pt idx="1813">
                  <c:v>22.2712</c:v>
                </c:pt>
                <c:pt idx="1814">
                  <c:v>12.9303</c:v>
                </c:pt>
                <c:pt idx="1815">
                  <c:v>12.803</c:v>
                </c:pt>
                <c:pt idx="1816">
                  <c:v>11.7974</c:v>
                </c:pt>
                <c:pt idx="1817">
                  <c:v>13.5833</c:v>
                </c:pt>
                <c:pt idx="1818">
                  <c:v>10.3365</c:v>
                </c:pt>
                <c:pt idx="1819">
                  <c:v>21.0241</c:v>
                </c:pt>
                <c:pt idx="1820">
                  <c:v>9.107200000000001</c:v>
                </c:pt>
                <c:pt idx="1821">
                  <c:v>16.8491</c:v>
                </c:pt>
                <c:pt idx="1822">
                  <c:v>11.4918</c:v>
                </c:pt>
                <c:pt idx="1823">
                  <c:v>20.42439999999998</c:v>
                </c:pt>
                <c:pt idx="1824">
                  <c:v>24.87890000000001</c:v>
                </c:pt>
                <c:pt idx="1825">
                  <c:v>9.1928</c:v>
                </c:pt>
                <c:pt idx="1826">
                  <c:v>18.9446</c:v>
                </c:pt>
                <c:pt idx="1827">
                  <c:v>12.8977</c:v>
                </c:pt>
                <c:pt idx="1828">
                  <c:v>12.6427</c:v>
                </c:pt>
                <c:pt idx="1829">
                  <c:v>11.2813</c:v>
                </c:pt>
                <c:pt idx="1830">
                  <c:v>15.7445</c:v>
                </c:pt>
                <c:pt idx="1831">
                  <c:v>11.2061</c:v>
                </c:pt>
                <c:pt idx="1832">
                  <c:v>10.2314</c:v>
                </c:pt>
                <c:pt idx="1833">
                  <c:v>15.8491</c:v>
                </c:pt>
                <c:pt idx="1834">
                  <c:v>10.092</c:v>
                </c:pt>
                <c:pt idx="1835">
                  <c:v>16.405</c:v>
                </c:pt>
                <c:pt idx="1836">
                  <c:v>13.8471</c:v>
                </c:pt>
                <c:pt idx="1837">
                  <c:v>22.5977</c:v>
                </c:pt>
                <c:pt idx="1838">
                  <c:v>11.0363</c:v>
                </c:pt>
                <c:pt idx="1839">
                  <c:v>20.2139</c:v>
                </c:pt>
                <c:pt idx="1840">
                  <c:v>13.7246</c:v>
                </c:pt>
                <c:pt idx="1841">
                  <c:v>14.1549</c:v>
                </c:pt>
                <c:pt idx="1842">
                  <c:v>10.9225</c:v>
                </c:pt>
                <c:pt idx="1843">
                  <c:v>14.6155</c:v>
                </c:pt>
                <c:pt idx="1844">
                  <c:v>16.5423</c:v>
                </c:pt>
                <c:pt idx="1845">
                  <c:v>18.3578</c:v>
                </c:pt>
                <c:pt idx="1846">
                  <c:v>12.2376</c:v>
                </c:pt>
                <c:pt idx="1847">
                  <c:v>14.2231</c:v>
                </c:pt>
                <c:pt idx="1848">
                  <c:v>12.3935</c:v>
                </c:pt>
                <c:pt idx="1849">
                  <c:v>11.5615</c:v>
                </c:pt>
                <c:pt idx="1850">
                  <c:v>10.7636</c:v>
                </c:pt>
                <c:pt idx="1851">
                  <c:v>17.3423</c:v>
                </c:pt>
                <c:pt idx="1852">
                  <c:v>12.3375</c:v>
                </c:pt>
                <c:pt idx="1853">
                  <c:v>16.9267</c:v>
                </c:pt>
                <c:pt idx="1854">
                  <c:v>22.0101</c:v>
                </c:pt>
                <c:pt idx="1855">
                  <c:v>13.4576</c:v>
                </c:pt>
                <c:pt idx="1856">
                  <c:v>15.4035</c:v>
                </c:pt>
                <c:pt idx="1857">
                  <c:v>18.3306</c:v>
                </c:pt>
                <c:pt idx="1858">
                  <c:v>22.7386</c:v>
                </c:pt>
                <c:pt idx="1859">
                  <c:v>10.0493</c:v>
                </c:pt>
                <c:pt idx="1860">
                  <c:v>12.691</c:v>
                </c:pt>
                <c:pt idx="1861">
                  <c:v>13.5398</c:v>
                </c:pt>
                <c:pt idx="1862">
                  <c:v>12.4102</c:v>
                </c:pt>
                <c:pt idx="1863">
                  <c:v>18.84519999999998</c:v>
                </c:pt>
                <c:pt idx="1864">
                  <c:v>9.5181</c:v>
                </c:pt>
                <c:pt idx="1865">
                  <c:v>13.6924</c:v>
                </c:pt>
                <c:pt idx="1866">
                  <c:v>13.92</c:v>
                </c:pt>
                <c:pt idx="1867">
                  <c:v>14.8904</c:v>
                </c:pt>
                <c:pt idx="1868">
                  <c:v>14.9946</c:v>
                </c:pt>
                <c:pt idx="1869">
                  <c:v>7.3473</c:v>
                </c:pt>
                <c:pt idx="1870">
                  <c:v>12.9226</c:v>
                </c:pt>
                <c:pt idx="1871">
                  <c:v>17.3449</c:v>
                </c:pt>
                <c:pt idx="1872">
                  <c:v>15.0837</c:v>
                </c:pt>
                <c:pt idx="1873">
                  <c:v>10.9118</c:v>
                </c:pt>
                <c:pt idx="1874">
                  <c:v>14.0754</c:v>
                </c:pt>
                <c:pt idx="1875">
                  <c:v>18.2473</c:v>
                </c:pt>
                <c:pt idx="1876">
                  <c:v>5.6333</c:v>
                </c:pt>
                <c:pt idx="1877">
                  <c:v>10.1075</c:v>
                </c:pt>
                <c:pt idx="1878">
                  <c:v>20.3165</c:v>
                </c:pt>
                <c:pt idx="1879">
                  <c:v>12.2844</c:v>
                </c:pt>
                <c:pt idx="1880">
                  <c:v>13.9641</c:v>
                </c:pt>
                <c:pt idx="1881">
                  <c:v>20.6009</c:v>
                </c:pt>
                <c:pt idx="1882">
                  <c:v>12.971</c:v>
                </c:pt>
                <c:pt idx="1883">
                  <c:v>15.0989</c:v>
                </c:pt>
                <c:pt idx="1884">
                  <c:v>16.433</c:v>
                </c:pt>
                <c:pt idx="1885">
                  <c:v>16.5185</c:v>
                </c:pt>
                <c:pt idx="1886">
                  <c:v>20.816</c:v>
                </c:pt>
                <c:pt idx="1887">
                  <c:v>10.3798</c:v>
                </c:pt>
                <c:pt idx="1888">
                  <c:v>14.41</c:v>
                </c:pt>
                <c:pt idx="1889">
                  <c:v>9.8047</c:v>
                </c:pt>
                <c:pt idx="1890">
                  <c:v>20.1734</c:v>
                </c:pt>
                <c:pt idx="1891">
                  <c:v>19.0166</c:v>
                </c:pt>
                <c:pt idx="1892">
                  <c:v>20.1248</c:v>
                </c:pt>
                <c:pt idx="1893">
                  <c:v>18.9982</c:v>
                </c:pt>
                <c:pt idx="1894">
                  <c:v>9.735600000000001</c:v>
                </c:pt>
                <c:pt idx="1895">
                  <c:v>20.8626</c:v>
                </c:pt>
                <c:pt idx="1896">
                  <c:v>9.5648</c:v>
                </c:pt>
                <c:pt idx="1897">
                  <c:v>12.4825</c:v>
                </c:pt>
                <c:pt idx="1898">
                  <c:v>13.9338</c:v>
                </c:pt>
                <c:pt idx="1899">
                  <c:v>16.3075</c:v>
                </c:pt>
                <c:pt idx="1900">
                  <c:v>12.495</c:v>
                </c:pt>
                <c:pt idx="1901">
                  <c:v>13.888</c:v>
                </c:pt>
                <c:pt idx="1902">
                  <c:v>18.9135</c:v>
                </c:pt>
                <c:pt idx="1903">
                  <c:v>20.9986</c:v>
                </c:pt>
                <c:pt idx="1904">
                  <c:v>12.6222</c:v>
                </c:pt>
                <c:pt idx="1905">
                  <c:v>12.9565</c:v>
                </c:pt>
                <c:pt idx="1906">
                  <c:v>16.1954</c:v>
                </c:pt>
                <c:pt idx="1907">
                  <c:v>16.0465</c:v>
                </c:pt>
                <c:pt idx="1908">
                  <c:v>22.6969</c:v>
                </c:pt>
                <c:pt idx="1909">
                  <c:v>26.0509</c:v>
                </c:pt>
                <c:pt idx="1910">
                  <c:v>13.8869</c:v>
                </c:pt>
                <c:pt idx="1911">
                  <c:v>14.2961</c:v>
                </c:pt>
                <c:pt idx="1912">
                  <c:v>8.263900000000001</c:v>
                </c:pt>
                <c:pt idx="1913">
                  <c:v>12.2878</c:v>
                </c:pt>
                <c:pt idx="1914">
                  <c:v>14.9437</c:v>
                </c:pt>
                <c:pt idx="1915">
                  <c:v>6.647099999999998</c:v>
                </c:pt>
                <c:pt idx="1916">
                  <c:v>20.0902</c:v>
                </c:pt>
                <c:pt idx="1917">
                  <c:v>12.2039</c:v>
                </c:pt>
                <c:pt idx="1918">
                  <c:v>15.862</c:v>
                </c:pt>
                <c:pt idx="1919">
                  <c:v>18.32710000000001</c:v>
                </c:pt>
                <c:pt idx="1920">
                  <c:v>22.7863</c:v>
                </c:pt>
                <c:pt idx="1921">
                  <c:v>13.3815</c:v>
                </c:pt>
                <c:pt idx="1922">
                  <c:v>19.6566</c:v>
                </c:pt>
                <c:pt idx="1923">
                  <c:v>13.5586</c:v>
                </c:pt>
                <c:pt idx="1924">
                  <c:v>18.3445</c:v>
                </c:pt>
                <c:pt idx="1925">
                  <c:v>17.2852</c:v>
                </c:pt>
                <c:pt idx="1926">
                  <c:v>15.9616</c:v>
                </c:pt>
                <c:pt idx="1927">
                  <c:v>15.2676</c:v>
                </c:pt>
                <c:pt idx="1928">
                  <c:v>16.7473</c:v>
                </c:pt>
                <c:pt idx="1929">
                  <c:v>14.8421</c:v>
                </c:pt>
                <c:pt idx="1930">
                  <c:v>9.543200000000001</c:v>
                </c:pt>
                <c:pt idx="1931">
                  <c:v>19.6025</c:v>
                </c:pt>
                <c:pt idx="1932">
                  <c:v>26.3297</c:v>
                </c:pt>
                <c:pt idx="1933">
                  <c:v>12.8908</c:v>
                </c:pt>
                <c:pt idx="1934">
                  <c:v>7.9863</c:v>
                </c:pt>
                <c:pt idx="1935">
                  <c:v>11.8647</c:v>
                </c:pt>
                <c:pt idx="1936">
                  <c:v>14.7228</c:v>
                </c:pt>
                <c:pt idx="1937">
                  <c:v>19.063</c:v>
                </c:pt>
                <c:pt idx="1938">
                  <c:v>17.51610000000001</c:v>
                </c:pt>
                <c:pt idx="1939">
                  <c:v>19.3434</c:v>
                </c:pt>
                <c:pt idx="1940">
                  <c:v>12.9838</c:v>
                </c:pt>
                <c:pt idx="1941">
                  <c:v>13.2789</c:v>
                </c:pt>
                <c:pt idx="1942">
                  <c:v>8.357500000000006</c:v>
                </c:pt>
                <c:pt idx="1943">
                  <c:v>11.8433</c:v>
                </c:pt>
                <c:pt idx="1944">
                  <c:v>12.9543</c:v>
                </c:pt>
                <c:pt idx="1945">
                  <c:v>11.4713</c:v>
                </c:pt>
                <c:pt idx="1946">
                  <c:v>23.7852</c:v>
                </c:pt>
                <c:pt idx="1947">
                  <c:v>14.3591</c:v>
                </c:pt>
                <c:pt idx="1948">
                  <c:v>21.7164</c:v>
                </c:pt>
                <c:pt idx="1949">
                  <c:v>19.2227</c:v>
                </c:pt>
                <c:pt idx="1950">
                  <c:v>15.9589</c:v>
                </c:pt>
                <c:pt idx="1951">
                  <c:v>9.4525</c:v>
                </c:pt>
                <c:pt idx="1952">
                  <c:v>11.3931</c:v>
                </c:pt>
                <c:pt idx="1953">
                  <c:v>15.0355</c:v>
                </c:pt>
                <c:pt idx="1954">
                  <c:v>10.4217</c:v>
                </c:pt>
                <c:pt idx="1955">
                  <c:v>9.7035</c:v>
                </c:pt>
                <c:pt idx="1956">
                  <c:v>12.6704</c:v>
                </c:pt>
                <c:pt idx="1957">
                  <c:v>15.0377</c:v>
                </c:pt>
                <c:pt idx="1958">
                  <c:v>18.1004</c:v>
                </c:pt>
                <c:pt idx="1959">
                  <c:v>11.5837</c:v>
                </c:pt>
                <c:pt idx="1960">
                  <c:v>18.9218</c:v>
                </c:pt>
                <c:pt idx="1961">
                  <c:v>12.0586</c:v>
                </c:pt>
                <c:pt idx="1962">
                  <c:v>16.1537</c:v>
                </c:pt>
                <c:pt idx="1963">
                  <c:v>10.3815</c:v>
                </c:pt>
                <c:pt idx="1964">
                  <c:v>8.9352</c:v>
                </c:pt>
                <c:pt idx="1965">
                  <c:v>14.8361</c:v>
                </c:pt>
                <c:pt idx="1966">
                  <c:v>15.7767</c:v>
                </c:pt>
                <c:pt idx="1967">
                  <c:v>19.4475</c:v>
                </c:pt>
                <c:pt idx="1968">
                  <c:v>17.0019</c:v>
                </c:pt>
                <c:pt idx="1969">
                  <c:v>18.411</c:v>
                </c:pt>
                <c:pt idx="1970">
                  <c:v>14.5394</c:v>
                </c:pt>
                <c:pt idx="1971">
                  <c:v>20.62719999999999</c:v>
                </c:pt>
                <c:pt idx="1972">
                  <c:v>15.7472</c:v>
                </c:pt>
                <c:pt idx="1973">
                  <c:v>12.8466</c:v>
                </c:pt>
                <c:pt idx="1974">
                  <c:v>21.117</c:v>
                </c:pt>
                <c:pt idx="1975">
                  <c:v>14.3194</c:v>
                </c:pt>
                <c:pt idx="1976">
                  <c:v>21.0989</c:v>
                </c:pt>
                <c:pt idx="1977">
                  <c:v>18.8824</c:v>
                </c:pt>
                <c:pt idx="1978">
                  <c:v>10.8343</c:v>
                </c:pt>
                <c:pt idx="1979">
                  <c:v>23.7916</c:v>
                </c:pt>
                <c:pt idx="1980">
                  <c:v>9.408300000000001</c:v>
                </c:pt>
                <c:pt idx="1981">
                  <c:v>16.4922</c:v>
                </c:pt>
                <c:pt idx="1982">
                  <c:v>23.2449</c:v>
                </c:pt>
                <c:pt idx="1983">
                  <c:v>29.3219</c:v>
                </c:pt>
                <c:pt idx="1984">
                  <c:v>13.8334</c:v>
                </c:pt>
                <c:pt idx="1985">
                  <c:v>19.3373</c:v>
                </c:pt>
                <c:pt idx="1986">
                  <c:v>15.1251</c:v>
                </c:pt>
                <c:pt idx="1987">
                  <c:v>17.1117</c:v>
                </c:pt>
                <c:pt idx="1988">
                  <c:v>10.045</c:v>
                </c:pt>
                <c:pt idx="1989">
                  <c:v>11.4553</c:v>
                </c:pt>
                <c:pt idx="1990">
                  <c:v>18.9968</c:v>
                </c:pt>
                <c:pt idx="1991">
                  <c:v>16.02199999999999</c:v>
                </c:pt>
                <c:pt idx="1992">
                  <c:v>19.76439999999998</c:v>
                </c:pt>
                <c:pt idx="1993">
                  <c:v>18.9542</c:v>
                </c:pt>
                <c:pt idx="1994">
                  <c:v>11.2062</c:v>
                </c:pt>
                <c:pt idx="1995">
                  <c:v>10.592</c:v>
                </c:pt>
                <c:pt idx="1996">
                  <c:v>17.9365</c:v>
                </c:pt>
                <c:pt idx="1997">
                  <c:v>21.8393</c:v>
                </c:pt>
                <c:pt idx="1998">
                  <c:v>12.4368</c:v>
                </c:pt>
                <c:pt idx="1999">
                  <c:v>9.0373</c:v>
                </c:pt>
                <c:pt idx="2000">
                  <c:v>14.1299</c:v>
                </c:pt>
                <c:pt idx="2001">
                  <c:v>9.0737</c:v>
                </c:pt>
                <c:pt idx="2002">
                  <c:v>15.0025</c:v>
                </c:pt>
                <c:pt idx="2003">
                  <c:v>13.8513</c:v>
                </c:pt>
                <c:pt idx="2004">
                  <c:v>12.4736</c:v>
                </c:pt>
                <c:pt idx="2005">
                  <c:v>19.4664</c:v>
                </c:pt>
                <c:pt idx="2006">
                  <c:v>11.8862</c:v>
                </c:pt>
                <c:pt idx="2007">
                  <c:v>23.9283</c:v>
                </c:pt>
                <c:pt idx="2008">
                  <c:v>18.63</c:v>
                </c:pt>
                <c:pt idx="2009">
                  <c:v>21.5613</c:v>
                </c:pt>
                <c:pt idx="2010">
                  <c:v>15.4213</c:v>
                </c:pt>
                <c:pt idx="2011">
                  <c:v>21.2001</c:v>
                </c:pt>
                <c:pt idx="2012">
                  <c:v>8.1478</c:v>
                </c:pt>
                <c:pt idx="2013">
                  <c:v>17.5277</c:v>
                </c:pt>
                <c:pt idx="2014">
                  <c:v>11.4369</c:v>
                </c:pt>
                <c:pt idx="2015">
                  <c:v>11.1501</c:v>
                </c:pt>
                <c:pt idx="2016">
                  <c:v>11.2281</c:v>
                </c:pt>
                <c:pt idx="2017">
                  <c:v>12.4134</c:v>
                </c:pt>
                <c:pt idx="2018">
                  <c:v>26.12130000000001</c:v>
                </c:pt>
                <c:pt idx="2019">
                  <c:v>11.6796</c:v>
                </c:pt>
                <c:pt idx="2020">
                  <c:v>13.98</c:v>
                </c:pt>
                <c:pt idx="2021">
                  <c:v>9.866000000000004</c:v>
                </c:pt>
                <c:pt idx="2022">
                  <c:v>12.4496</c:v>
                </c:pt>
                <c:pt idx="2023">
                  <c:v>9.1378</c:v>
                </c:pt>
                <c:pt idx="2024">
                  <c:v>15.0647</c:v>
                </c:pt>
                <c:pt idx="2025">
                  <c:v>14.5418</c:v>
                </c:pt>
                <c:pt idx="2026">
                  <c:v>18.18680000000001</c:v>
                </c:pt>
                <c:pt idx="2027">
                  <c:v>19.4549</c:v>
                </c:pt>
                <c:pt idx="2028">
                  <c:v>13.4647</c:v>
                </c:pt>
                <c:pt idx="2029">
                  <c:v>17.5149</c:v>
                </c:pt>
                <c:pt idx="2030">
                  <c:v>25.03579999999998</c:v>
                </c:pt>
                <c:pt idx="2031">
                  <c:v>12.2427</c:v>
                </c:pt>
                <c:pt idx="2032">
                  <c:v>29.5121</c:v>
                </c:pt>
                <c:pt idx="2033">
                  <c:v>19.7637</c:v>
                </c:pt>
                <c:pt idx="2034">
                  <c:v>17.0415</c:v>
                </c:pt>
                <c:pt idx="2035">
                  <c:v>23.3824</c:v>
                </c:pt>
                <c:pt idx="2036">
                  <c:v>14.7155</c:v>
                </c:pt>
                <c:pt idx="2037">
                  <c:v>22.9659</c:v>
                </c:pt>
                <c:pt idx="2038">
                  <c:v>23.70949999999998</c:v>
                </c:pt>
                <c:pt idx="2039">
                  <c:v>15.964</c:v>
                </c:pt>
                <c:pt idx="2040">
                  <c:v>20.48519999999998</c:v>
                </c:pt>
                <c:pt idx="2041">
                  <c:v>11.7212</c:v>
                </c:pt>
                <c:pt idx="2042">
                  <c:v>20.98529999999998</c:v>
                </c:pt>
                <c:pt idx="2043">
                  <c:v>19.3256</c:v>
                </c:pt>
                <c:pt idx="2044">
                  <c:v>12.7107</c:v>
                </c:pt>
                <c:pt idx="2045">
                  <c:v>8.8962</c:v>
                </c:pt>
                <c:pt idx="2046">
                  <c:v>19.40780000000001</c:v>
                </c:pt>
                <c:pt idx="2047">
                  <c:v>13.5687</c:v>
                </c:pt>
                <c:pt idx="2048">
                  <c:v>16.00829999999998</c:v>
                </c:pt>
                <c:pt idx="2049">
                  <c:v>24.9373</c:v>
                </c:pt>
                <c:pt idx="2050">
                  <c:v>15.8658</c:v>
                </c:pt>
                <c:pt idx="2051">
                  <c:v>18.5916</c:v>
                </c:pt>
                <c:pt idx="2052">
                  <c:v>15.2308</c:v>
                </c:pt>
                <c:pt idx="2053">
                  <c:v>18.2003</c:v>
                </c:pt>
                <c:pt idx="2054">
                  <c:v>11.2112</c:v>
                </c:pt>
                <c:pt idx="2055">
                  <c:v>21.367</c:v>
                </c:pt>
                <c:pt idx="2056">
                  <c:v>13.4088</c:v>
                </c:pt>
                <c:pt idx="2057">
                  <c:v>23.4389</c:v>
                </c:pt>
                <c:pt idx="2058">
                  <c:v>8.34</c:v>
                </c:pt>
                <c:pt idx="2059">
                  <c:v>9.992400000000005</c:v>
                </c:pt>
                <c:pt idx="2060">
                  <c:v>21.7704</c:v>
                </c:pt>
                <c:pt idx="2061">
                  <c:v>21.97479999999998</c:v>
                </c:pt>
                <c:pt idx="2062">
                  <c:v>30.056</c:v>
                </c:pt>
                <c:pt idx="2063">
                  <c:v>14.3005</c:v>
                </c:pt>
                <c:pt idx="2064">
                  <c:v>18.6488</c:v>
                </c:pt>
                <c:pt idx="2065">
                  <c:v>10.2042</c:v>
                </c:pt>
                <c:pt idx="2066">
                  <c:v>17.0991</c:v>
                </c:pt>
                <c:pt idx="2067">
                  <c:v>13.4659</c:v>
                </c:pt>
                <c:pt idx="2068">
                  <c:v>27.92559999999998</c:v>
                </c:pt>
                <c:pt idx="2069">
                  <c:v>20.76569999999998</c:v>
                </c:pt>
                <c:pt idx="2070">
                  <c:v>20.57849999999998</c:v>
                </c:pt>
                <c:pt idx="2071">
                  <c:v>10.8756</c:v>
                </c:pt>
                <c:pt idx="2072">
                  <c:v>20.2376</c:v>
                </c:pt>
                <c:pt idx="2073">
                  <c:v>12.5643</c:v>
                </c:pt>
                <c:pt idx="2074">
                  <c:v>16.37280000000001</c:v>
                </c:pt>
                <c:pt idx="2075">
                  <c:v>19.0536</c:v>
                </c:pt>
                <c:pt idx="2076">
                  <c:v>17.0256</c:v>
                </c:pt>
                <c:pt idx="2077">
                  <c:v>13.1921</c:v>
                </c:pt>
                <c:pt idx="2078">
                  <c:v>23.1391</c:v>
                </c:pt>
                <c:pt idx="2079">
                  <c:v>14.3652</c:v>
                </c:pt>
                <c:pt idx="2080">
                  <c:v>19.5885</c:v>
                </c:pt>
                <c:pt idx="2081">
                  <c:v>10.4454</c:v>
                </c:pt>
                <c:pt idx="2082">
                  <c:v>8.027000000000001</c:v>
                </c:pt>
                <c:pt idx="2083">
                  <c:v>12.9105</c:v>
                </c:pt>
                <c:pt idx="2084">
                  <c:v>18.307</c:v>
                </c:pt>
                <c:pt idx="2085">
                  <c:v>13.7617</c:v>
                </c:pt>
                <c:pt idx="2086">
                  <c:v>12.2535</c:v>
                </c:pt>
                <c:pt idx="2087">
                  <c:v>7.3499</c:v>
                </c:pt>
                <c:pt idx="2088">
                  <c:v>10.982</c:v>
                </c:pt>
                <c:pt idx="2089">
                  <c:v>21.61809999999999</c:v>
                </c:pt>
                <c:pt idx="2090">
                  <c:v>26.44559999999998</c:v>
                </c:pt>
                <c:pt idx="2091">
                  <c:v>26.9202</c:v>
                </c:pt>
                <c:pt idx="2092">
                  <c:v>20.7578</c:v>
                </c:pt>
                <c:pt idx="2093">
                  <c:v>10.9685</c:v>
                </c:pt>
                <c:pt idx="2094">
                  <c:v>14.639</c:v>
                </c:pt>
                <c:pt idx="2095">
                  <c:v>17.5463</c:v>
                </c:pt>
                <c:pt idx="2096">
                  <c:v>15.5639</c:v>
                </c:pt>
                <c:pt idx="2097">
                  <c:v>14.0598</c:v>
                </c:pt>
                <c:pt idx="2098">
                  <c:v>18.3289</c:v>
                </c:pt>
                <c:pt idx="2099">
                  <c:v>23.55399999999999</c:v>
                </c:pt>
                <c:pt idx="2100">
                  <c:v>12.5678</c:v>
                </c:pt>
                <c:pt idx="2101">
                  <c:v>18.5335</c:v>
                </c:pt>
                <c:pt idx="2102">
                  <c:v>14.4299</c:v>
                </c:pt>
                <c:pt idx="2103">
                  <c:v>16.9327</c:v>
                </c:pt>
                <c:pt idx="2104">
                  <c:v>17.0984</c:v>
                </c:pt>
                <c:pt idx="2105">
                  <c:v>22.0253</c:v>
                </c:pt>
                <c:pt idx="2106">
                  <c:v>11.6651</c:v>
                </c:pt>
                <c:pt idx="2107">
                  <c:v>10.4042</c:v>
                </c:pt>
                <c:pt idx="2108">
                  <c:v>9.770800000000001</c:v>
                </c:pt>
                <c:pt idx="2109">
                  <c:v>25.16090000000001</c:v>
                </c:pt>
                <c:pt idx="2110">
                  <c:v>14.396</c:v>
                </c:pt>
                <c:pt idx="2111">
                  <c:v>20.7288</c:v>
                </c:pt>
                <c:pt idx="2112">
                  <c:v>13.1264</c:v>
                </c:pt>
                <c:pt idx="2113">
                  <c:v>12.1106</c:v>
                </c:pt>
                <c:pt idx="2114">
                  <c:v>15.2019</c:v>
                </c:pt>
                <c:pt idx="2115">
                  <c:v>19.9753</c:v>
                </c:pt>
                <c:pt idx="2116">
                  <c:v>15.9266</c:v>
                </c:pt>
                <c:pt idx="2117">
                  <c:v>17.61039999999999</c:v>
                </c:pt>
                <c:pt idx="2118">
                  <c:v>18.42599999999998</c:v>
                </c:pt>
                <c:pt idx="2119">
                  <c:v>17.8258</c:v>
                </c:pt>
                <c:pt idx="2120">
                  <c:v>7.7996</c:v>
                </c:pt>
                <c:pt idx="2121">
                  <c:v>15.07</c:v>
                </c:pt>
                <c:pt idx="2122">
                  <c:v>13.7981</c:v>
                </c:pt>
                <c:pt idx="2123">
                  <c:v>19.316</c:v>
                </c:pt>
                <c:pt idx="2124">
                  <c:v>8.7523</c:v>
                </c:pt>
                <c:pt idx="2125">
                  <c:v>19.546</c:v>
                </c:pt>
                <c:pt idx="2126">
                  <c:v>14.2968</c:v>
                </c:pt>
                <c:pt idx="2127">
                  <c:v>13.7002</c:v>
                </c:pt>
                <c:pt idx="2128">
                  <c:v>19.866</c:v>
                </c:pt>
                <c:pt idx="2129">
                  <c:v>21.924</c:v>
                </c:pt>
                <c:pt idx="2130">
                  <c:v>9.557</c:v>
                </c:pt>
                <c:pt idx="2131">
                  <c:v>16.5011</c:v>
                </c:pt>
                <c:pt idx="2132">
                  <c:v>17.5149</c:v>
                </c:pt>
                <c:pt idx="2133">
                  <c:v>16.4935</c:v>
                </c:pt>
                <c:pt idx="2134">
                  <c:v>9.677300000000001</c:v>
                </c:pt>
                <c:pt idx="2135">
                  <c:v>9.448700000000001</c:v>
                </c:pt>
                <c:pt idx="2136">
                  <c:v>22.29799999999999</c:v>
                </c:pt>
                <c:pt idx="2137">
                  <c:v>11.4296</c:v>
                </c:pt>
                <c:pt idx="2138">
                  <c:v>16.8619</c:v>
                </c:pt>
                <c:pt idx="2139">
                  <c:v>12.1546</c:v>
                </c:pt>
                <c:pt idx="2140">
                  <c:v>11.281</c:v>
                </c:pt>
                <c:pt idx="2141">
                  <c:v>7.249</c:v>
                </c:pt>
                <c:pt idx="2142">
                  <c:v>15.4559</c:v>
                </c:pt>
                <c:pt idx="2143">
                  <c:v>14.9179</c:v>
                </c:pt>
                <c:pt idx="2144">
                  <c:v>17.9076</c:v>
                </c:pt>
                <c:pt idx="2145">
                  <c:v>16.9195</c:v>
                </c:pt>
                <c:pt idx="2146">
                  <c:v>14.9051</c:v>
                </c:pt>
                <c:pt idx="2147">
                  <c:v>12.1752</c:v>
                </c:pt>
                <c:pt idx="2148">
                  <c:v>13.8052</c:v>
                </c:pt>
                <c:pt idx="2149">
                  <c:v>16.50390000000001</c:v>
                </c:pt>
                <c:pt idx="2150">
                  <c:v>21.0287</c:v>
                </c:pt>
                <c:pt idx="2151">
                  <c:v>17.54799999999999</c:v>
                </c:pt>
                <c:pt idx="2152">
                  <c:v>10.1421</c:v>
                </c:pt>
                <c:pt idx="2153">
                  <c:v>26.5552</c:v>
                </c:pt>
                <c:pt idx="2154">
                  <c:v>18.7077</c:v>
                </c:pt>
                <c:pt idx="2155">
                  <c:v>17.3095</c:v>
                </c:pt>
                <c:pt idx="2156">
                  <c:v>16.6433</c:v>
                </c:pt>
                <c:pt idx="2157">
                  <c:v>8.7148</c:v>
                </c:pt>
                <c:pt idx="2158">
                  <c:v>21.1717</c:v>
                </c:pt>
                <c:pt idx="2159">
                  <c:v>9.5212</c:v>
                </c:pt>
                <c:pt idx="2160">
                  <c:v>9.9938</c:v>
                </c:pt>
                <c:pt idx="2161">
                  <c:v>16.4675</c:v>
                </c:pt>
                <c:pt idx="2162">
                  <c:v>20.9819</c:v>
                </c:pt>
                <c:pt idx="2163">
                  <c:v>18.6437</c:v>
                </c:pt>
                <c:pt idx="2164">
                  <c:v>17.8339</c:v>
                </c:pt>
                <c:pt idx="2165">
                  <c:v>10.7546</c:v>
                </c:pt>
                <c:pt idx="2166">
                  <c:v>16.3446</c:v>
                </c:pt>
                <c:pt idx="2167">
                  <c:v>19.0454</c:v>
                </c:pt>
                <c:pt idx="2168">
                  <c:v>15.1205</c:v>
                </c:pt>
                <c:pt idx="2169">
                  <c:v>18.8375</c:v>
                </c:pt>
                <c:pt idx="2170">
                  <c:v>17.7774</c:v>
                </c:pt>
                <c:pt idx="2171">
                  <c:v>19.98819999999998</c:v>
                </c:pt>
                <c:pt idx="2172">
                  <c:v>22.681</c:v>
                </c:pt>
                <c:pt idx="2173">
                  <c:v>17.7213</c:v>
                </c:pt>
                <c:pt idx="2174">
                  <c:v>11.9229</c:v>
                </c:pt>
                <c:pt idx="2175">
                  <c:v>15.2097</c:v>
                </c:pt>
                <c:pt idx="2176">
                  <c:v>18.8064</c:v>
                </c:pt>
                <c:pt idx="2177">
                  <c:v>9.9054</c:v>
                </c:pt>
                <c:pt idx="2178">
                  <c:v>14.528</c:v>
                </c:pt>
                <c:pt idx="2179">
                  <c:v>7.608499999999998</c:v>
                </c:pt>
                <c:pt idx="2180">
                  <c:v>13.1417</c:v>
                </c:pt>
                <c:pt idx="2181">
                  <c:v>14.2015</c:v>
                </c:pt>
                <c:pt idx="2182">
                  <c:v>17.7683</c:v>
                </c:pt>
                <c:pt idx="2183">
                  <c:v>13.4895</c:v>
                </c:pt>
                <c:pt idx="2184">
                  <c:v>10.8851</c:v>
                </c:pt>
                <c:pt idx="2185">
                  <c:v>19.33920000000001</c:v>
                </c:pt>
                <c:pt idx="2186">
                  <c:v>11.4697</c:v>
                </c:pt>
                <c:pt idx="2187">
                  <c:v>17.9924</c:v>
                </c:pt>
                <c:pt idx="2188">
                  <c:v>10.4308</c:v>
                </c:pt>
                <c:pt idx="2189">
                  <c:v>8.3786</c:v>
                </c:pt>
                <c:pt idx="2190">
                  <c:v>21.4407</c:v>
                </c:pt>
                <c:pt idx="2191">
                  <c:v>15.8334</c:v>
                </c:pt>
                <c:pt idx="2192">
                  <c:v>16.1768</c:v>
                </c:pt>
                <c:pt idx="2193">
                  <c:v>11.7697</c:v>
                </c:pt>
                <c:pt idx="2194">
                  <c:v>14.8935</c:v>
                </c:pt>
                <c:pt idx="2195">
                  <c:v>18.3478</c:v>
                </c:pt>
                <c:pt idx="2196">
                  <c:v>17.745</c:v>
                </c:pt>
                <c:pt idx="2197">
                  <c:v>9.6652</c:v>
                </c:pt>
                <c:pt idx="2198">
                  <c:v>16.3019</c:v>
                </c:pt>
                <c:pt idx="2199">
                  <c:v>9.950800000000002</c:v>
                </c:pt>
                <c:pt idx="2200">
                  <c:v>20.6229</c:v>
                </c:pt>
                <c:pt idx="2201">
                  <c:v>17.3612</c:v>
                </c:pt>
                <c:pt idx="2202">
                  <c:v>14.4092</c:v>
                </c:pt>
                <c:pt idx="2203">
                  <c:v>8.243500000000001</c:v>
                </c:pt>
                <c:pt idx="2204">
                  <c:v>11.9123</c:v>
                </c:pt>
                <c:pt idx="2205">
                  <c:v>25.9449</c:v>
                </c:pt>
                <c:pt idx="2206">
                  <c:v>15.7412</c:v>
                </c:pt>
                <c:pt idx="2207">
                  <c:v>11.3888</c:v>
                </c:pt>
                <c:pt idx="2208">
                  <c:v>11.2776</c:v>
                </c:pt>
                <c:pt idx="2209">
                  <c:v>13.8769</c:v>
                </c:pt>
                <c:pt idx="2210">
                  <c:v>15.3503</c:v>
                </c:pt>
                <c:pt idx="2211">
                  <c:v>15.4382</c:v>
                </c:pt>
                <c:pt idx="2212">
                  <c:v>14.4616</c:v>
                </c:pt>
                <c:pt idx="2213">
                  <c:v>12.6828</c:v>
                </c:pt>
                <c:pt idx="2214">
                  <c:v>6.6723</c:v>
                </c:pt>
                <c:pt idx="2215">
                  <c:v>17.97779999999998</c:v>
                </c:pt>
                <c:pt idx="2216">
                  <c:v>13.7094</c:v>
                </c:pt>
                <c:pt idx="2217">
                  <c:v>10.9924</c:v>
                </c:pt>
                <c:pt idx="2218">
                  <c:v>16.9341</c:v>
                </c:pt>
                <c:pt idx="2219">
                  <c:v>17.4844</c:v>
                </c:pt>
                <c:pt idx="2220">
                  <c:v>15.4677</c:v>
                </c:pt>
                <c:pt idx="2221">
                  <c:v>15.3741</c:v>
                </c:pt>
                <c:pt idx="2222">
                  <c:v>15.7949</c:v>
                </c:pt>
                <c:pt idx="2223">
                  <c:v>14.2375</c:v>
                </c:pt>
                <c:pt idx="2224">
                  <c:v>10.2472</c:v>
                </c:pt>
                <c:pt idx="2225">
                  <c:v>13.1483</c:v>
                </c:pt>
                <c:pt idx="2226">
                  <c:v>12.0781</c:v>
                </c:pt>
                <c:pt idx="2227">
                  <c:v>20.32389999999999</c:v>
                </c:pt>
                <c:pt idx="2228">
                  <c:v>23.42289999999998</c:v>
                </c:pt>
                <c:pt idx="2229">
                  <c:v>18.383</c:v>
                </c:pt>
                <c:pt idx="2230">
                  <c:v>14.0082</c:v>
                </c:pt>
                <c:pt idx="2231">
                  <c:v>18.2958</c:v>
                </c:pt>
                <c:pt idx="2232">
                  <c:v>13.9333</c:v>
                </c:pt>
                <c:pt idx="2233">
                  <c:v>8.492600000000002</c:v>
                </c:pt>
                <c:pt idx="2234">
                  <c:v>15.9457</c:v>
                </c:pt>
                <c:pt idx="2235">
                  <c:v>15.1085</c:v>
                </c:pt>
                <c:pt idx="2236">
                  <c:v>18.0284</c:v>
                </c:pt>
                <c:pt idx="2237">
                  <c:v>25.9224</c:v>
                </c:pt>
                <c:pt idx="2238">
                  <c:v>15.1052</c:v>
                </c:pt>
                <c:pt idx="2239">
                  <c:v>19.46979999999998</c:v>
                </c:pt>
                <c:pt idx="2240">
                  <c:v>19.4363</c:v>
                </c:pt>
                <c:pt idx="2241">
                  <c:v>10.9481</c:v>
                </c:pt>
                <c:pt idx="2242">
                  <c:v>20.6587</c:v>
                </c:pt>
                <c:pt idx="2243">
                  <c:v>11.6016</c:v>
                </c:pt>
                <c:pt idx="2244">
                  <c:v>11.4712</c:v>
                </c:pt>
                <c:pt idx="2245">
                  <c:v>21.7185</c:v>
                </c:pt>
                <c:pt idx="2246">
                  <c:v>7.4989</c:v>
                </c:pt>
                <c:pt idx="2247">
                  <c:v>20.7792</c:v>
                </c:pt>
                <c:pt idx="2248">
                  <c:v>12.5767</c:v>
                </c:pt>
                <c:pt idx="2249">
                  <c:v>18.48039999999998</c:v>
                </c:pt>
                <c:pt idx="2250">
                  <c:v>13.8993</c:v>
                </c:pt>
                <c:pt idx="2251">
                  <c:v>11.9658</c:v>
                </c:pt>
                <c:pt idx="2252">
                  <c:v>15.8801</c:v>
                </c:pt>
                <c:pt idx="2253">
                  <c:v>22.3129</c:v>
                </c:pt>
                <c:pt idx="2254">
                  <c:v>13.0796</c:v>
                </c:pt>
                <c:pt idx="2255">
                  <c:v>14.5894</c:v>
                </c:pt>
                <c:pt idx="2256">
                  <c:v>23.3004</c:v>
                </c:pt>
                <c:pt idx="2257">
                  <c:v>21.7845</c:v>
                </c:pt>
                <c:pt idx="2258">
                  <c:v>23.9919</c:v>
                </c:pt>
                <c:pt idx="2259">
                  <c:v>21.0825</c:v>
                </c:pt>
                <c:pt idx="2260">
                  <c:v>14.4322</c:v>
                </c:pt>
                <c:pt idx="2261">
                  <c:v>18.468</c:v>
                </c:pt>
                <c:pt idx="2262">
                  <c:v>24.5913</c:v>
                </c:pt>
                <c:pt idx="2263">
                  <c:v>24.9754</c:v>
                </c:pt>
                <c:pt idx="2264">
                  <c:v>24.3299</c:v>
                </c:pt>
                <c:pt idx="2265">
                  <c:v>16.9188</c:v>
                </c:pt>
                <c:pt idx="2266">
                  <c:v>14.5144</c:v>
                </c:pt>
                <c:pt idx="2267">
                  <c:v>15.1021</c:v>
                </c:pt>
                <c:pt idx="2268">
                  <c:v>26.8245</c:v>
                </c:pt>
                <c:pt idx="2269">
                  <c:v>18.05559999999998</c:v>
                </c:pt>
                <c:pt idx="2270">
                  <c:v>14.6761</c:v>
                </c:pt>
                <c:pt idx="2271">
                  <c:v>14.4885</c:v>
                </c:pt>
                <c:pt idx="2272">
                  <c:v>15.3379</c:v>
                </c:pt>
                <c:pt idx="2273">
                  <c:v>12.1475</c:v>
                </c:pt>
                <c:pt idx="2274">
                  <c:v>18.9003</c:v>
                </c:pt>
                <c:pt idx="2275">
                  <c:v>19.9091</c:v>
                </c:pt>
                <c:pt idx="2276">
                  <c:v>7.0632</c:v>
                </c:pt>
                <c:pt idx="2277">
                  <c:v>8.191600000000001</c:v>
                </c:pt>
                <c:pt idx="2278">
                  <c:v>9.9145</c:v>
                </c:pt>
                <c:pt idx="2279">
                  <c:v>20.3461</c:v>
                </c:pt>
                <c:pt idx="2280">
                  <c:v>13.5088</c:v>
                </c:pt>
                <c:pt idx="2281">
                  <c:v>23.9436</c:v>
                </c:pt>
                <c:pt idx="2282">
                  <c:v>18.0309</c:v>
                </c:pt>
                <c:pt idx="2283">
                  <c:v>13.6659</c:v>
                </c:pt>
                <c:pt idx="2284">
                  <c:v>5.4379</c:v>
                </c:pt>
                <c:pt idx="2285">
                  <c:v>22.4734</c:v>
                </c:pt>
                <c:pt idx="2286">
                  <c:v>13.805</c:v>
                </c:pt>
                <c:pt idx="2287">
                  <c:v>25.2561</c:v>
                </c:pt>
                <c:pt idx="2288">
                  <c:v>19.0652</c:v>
                </c:pt>
                <c:pt idx="2289">
                  <c:v>21.34219999999998</c:v>
                </c:pt>
                <c:pt idx="2290">
                  <c:v>26.1616</c:v>
                </c:pt>
                <c:pt idx="2291">
                  <c:v>17.7236</c:v>
                </c:pt>
                <c:pt idx="2292">
                  <c:v>9.2605</c:v>
                </c:pt>
                <c:pt idx="2293">
                  <c:v>17.0609</c:v>
                </c:pt>
                <c:pt idx="2294">
                  <c:v>17.6961</c:v>
                </c:pt>
                <c:pt idx="2295">
                  <c:v>10.8811</c:v>
                </c:pt>
                <c:pt idx="2296">
                  <c:v>14.4958</c:v>
                </c:pt>
                <c:pt idx="2297">
                  <c:v>11.6012</c:v>
                </c:pt>
                <c:pt idx="2298">
                  <c:v>32.5488</c:v>
                </c:pt>
                <c:pt idx="2299">
                  <c:v>14.8064</c:v>
                </c:pt>
                <c:pt idx="2300">
                  <c:v>13.3497</c:v>
                </c:pt>
                <c:pt idx="2301">
                  <c:v>19.4903</c:v>
                </c:pt>
                <c:pt idx="2302">
                  <c:v>18.655</c:v>
                </c:pt>
                <c:pt idx="2303">
                  <c:v>13.6207</c:v>
                </c:pt>
                <c:pt idx="2304">
                  <c:v>5.834</c:v>
                </c:pt>
                <c:pt idx="2305">
                  <c:v>17.06319999999998</c:v>
                </c:pt>
                <c:pt idx="2306">
                  <c:v>9.995</c:v>
                </c:pt>
                <c:pt idx="2307">
                  <c:v>16.0793</c:v>
                </c:pt>
                <c:pt idx="2308">
                  <c:v>19.74579999999998</c:v>
                </c:pt>
                <c:pt idx="2309">
                  <c:v>19.388</c:v>
                </c:pt>
                <c:pt idx="2310">
                  <c:v>17.5645</c:v>
                </c:pt>
                <c:pt idx="2311">
                  <c:v>11.0624</c:v>
                </c:pt>
                <c:pt idx="2312">
                  <c:v>9.419500000000002</c:v>
                </c:pt>
                <c:pt idx="2313">
                  <c:v>14.7773</c:v>
                </c:pt>
                <c:pt idx="2314">
                  <c:v>11.8388</c:v>
                </c:pt>
                <c:pt idx="2315">
                  <c:v>16.0217</c:v>
                </c:pt>
                <c:pt idx="2316">
                  <c:v>11.8215</c:v>
                </c:pt>
                <c:pt idx="2317">
                  <c:v>8.6754</c:v>
                </c:pt>
                <c:pt idx="2318">
                  <c:v>16.767</c:v>
                </c:pt>
                <c:pt idx="2319">
                  <c:v>12.3995</c:v>
                </c:pt>
                <c:pt idx="2320">
                  <c:v>16.4132</c:v>
                </c:pt>
                <c:pt idx="2321">
                  <c:v>12.2696</c:v>
                </c:pt>
                <c:pt idx="2322">
                  <c:v>10.4952</c:v>
                </c:pt>
                <c:pt idx="2323">
                  <c:v>13.9351</c:v>
                </c:pt>
                <c:pt idx="2324">
                  <c:v>18.0243</c:v>
                </c:pt>
                <c:pt idx="2325">
                  <c:v>19.332</c:v>
                </c:pt>
                <c:pt idx="2326">
                  <c:v>9.579300000000003</c:v>
                </c:pt>
                <c:pt idx="2327">
                  <c:v>14.7138</c:v>
                </c:pt>
                <c:pt idx="2328">
                  <c:v>14.2543</c:v>
                </c:pt>
                <c:pt idx="2329">
                  <c:v>26.5521</c:v>
                </c:pt>
                <c:pt idx="2330">
                  <c:v>20.1556</c:v>
                </c:pt>
                <c:pt idx="2331">
                  <c:v>16.5695</c:v>
                </c:pt>
                <c:pt idx="2332">
                  <c:v>16.5835</c:v>
                </c:pt>
                <c:pt idx="2333">
                  <c:v>20.9922</c:v>
                </c:pt>
                <c:pt idx="2334">
                  <c:v>10.747</c:v>
                </c:pt>
                <c:pt idx="2335">
                  <c:v>9.1666</c:v>
                </c:pt>
                <c:pt idx="2336">
                  <c:v>15.2579</c:v>
                </c:pt>
                <c:pt idx="2337">
                  <c:v>16.9604</c:v>
                </c:pt>
                <c:pt idx="2338">
                  <c:v>10.1482</c:v>
                </c:pt>
                <c:pt idx="2339">
                  <c:v>18.97019999999998</c:v>
                </c:pt>
                <c:pt idx="2340">
                  <c:v>11.6825</c:v>
                </c:pt>
                <c:pt idx="2341">
                  <c:v>12.9576</c:v>
                </c:pt>
                <c:pt idx="2342">
                  <c:v>15.3936</c:v>
                </c:pt>
                <c:pt idx="2343">
                  <c:v>14.7864</c:v>
                </c:pt>
                <c:pt idx="2344">
                  <c:v>12.0561</c:v>
                </c:pt>
                <c:pt idx="2345">
                  <c:v>11.337</c:v>
                </c:pt>
                <c:pt idx="2346">
                  <c:v>20.7342</c:v>
                </c:pt>
                <c:pt idx="2347">
                  <c:v>15.9291</c:v>
                </c:pt>
                <c:pt idx="2348">
                  <c:v>18.53430000000001</c:v>
                </c:pt>
                <c:pt idx="2349">
                  <c:v>19.556</c:v>
                </c:pt>
                <c:pt idx="2350">
                  <c:v>10.44</c:v>
                </c:pt>
                <c:pt idx="2351">
                  <c:v>5.0087</c:v>
                </c:pt>
                <c:pt idx="2352">
                  <c:v>8.4527</c:v>
                </c:pt>
                <c:pt idx="2353">
                  <c:v>12.2997</c:v>
                </c:pt>
                <c:pt idx="2354">
                  <c:v>13.6616</c:v>
                </c:pt>
                <c:pt idx="2355">
                  <c:v>13.1331</c:v>
                </c:pt>
                <c:pt idx="2356">
                  <c:v>19.2081</c:v>
                </c:pt>
                <c:pt idx="2357">
                  <c:v>11.7751</c:v>
                </c:pt>
                <c:pt idx="2358">
                  <c:v>11.9769</c:v>
                </c:pt>
                <c:pt idx="2359">
                  <c:v>6.4861</c:v>
                </c:pt>
                <c:pt idx="2360">
                  <c:v>19.2206</c:v>
                </c:pt>
                <c:pt idx="2361">
                  <c:v>10.3714</c:v>
                </c:pt>
                <c:pt idx="2362">
                  <c:v>14.0969</c:v>
                </c:pt>
                <c:pt idx="2363">
                  <c:v>10.6772</c:v>
                </c:pt>
                <c:pt idx="2364">
                  <c:v>24.3847</c:v>
                </c:pt>
                <c:pt idx="2365">
                  <c:v>18.7601</c:v>
                </c:pt>
                <c:pt idx="2366">
                  <c:v>11.2357</c:v>
                </c:pt>
                <c:pt idx="2367">
                  <c:v>16.94429999999998</c:v>
                </c:pt>
                <c:pt idx="2368">
                  <c:v>24.8329</c:v>
                </c:pt>
                <c:pt idx="2369">
                  <c:v>18.7957</c:v>
                </c:pt>
                <c:pt idx="2370">
                  <c:v>20.0468</c:v>
                </c:pt>
                <c:pt idx="2371">
                  <c:v>13.6471</c:v>
                </c:pt>
                <c:pt idx="2372">
                  <c:v>11.3854</c:v>
                </c:pt>
                <c:pt idx="2373">
                  <c:v>16.5456</c:v>
                </c:pt>
                <c:pt idx="2374">
                  <c:v>13.6589</c:v>
                </c:pt>
                <c:pt idx="2375">
                  <c:v>22.9181</c:v>
                </c:pt>
                <c:pt idx="2376">
                  <c:v>20.3476</c:v>
                </c:pt>
                <c:pt idx="2377">
                  <c:v>11.8237</c:v>
                </c:pt>
                <c:pt idx="2378">
                  <c:v>18.1255</c:v>
                </c:pt>
                <c:pt idx="2379">
                  <c:v>15.2479</c:v>
                </c:pt>
                <c:pt idx="2380">
                  <c:v>14.7184</c:v>
                </c:pt>
                <c:pt idx="2381">
                  <c:v>10.8899</c:v>
                </c:pt>
                <c:pt idx="2382">
                  <c:v>21.4703</c:v>
                </c:pt>
                <c:pt idx="2383">
                  <c:v>11.808</c:v>
                </c:pt>
                <c:pt idx="2384">
                  <c:v>7.2007</c:v>
                </c:pt>
                <c:pt idx="2385">
                  <c:v>15.8254</c:v>
                </c:pt>
                <c:pt idx="2386">
                  <c:v>12.4981</c:v>
                </c:pt>
                <c:pt idx="2387">
                  <c:v>11.4869</c:v>
                </c:pt>
                <c:pt idx="2388">
                  <c:v>23.189</c:v>
                </c:pt>
                <c:pt idx="2389">
                  <c:v>8.0579</c:v>
                </c:pt>
                <c:pt idx="2390">
                  <c:v>7.8137</c:v>
                </c:pt>
                <c:pt idx="2391">
                  <c:v>26.5539</c:v>
                </c:pt>
                <c:pt idx="2392">
                  <c:v>11.388</c:v>
                </c:pt>
                <c:pt idx="2393">
                  <c:v>14.8136</c:v>
                </c:pt>
                <c:pt idx="2394">
                  <c:v>13.622</c:v>
                </c:pt>
                <c:pt idx="2395">
                  <c:v>19.6171</c:v>
                </c:pt>
                <c:pt idx="2396">
                  <c:v>21.15919999999999</c:v>
                </c:pt>
                <c:pt idx="2397">
                  <c:v>26.021</c:v>
                </c:pt>
                <c:pt idx="2398">
                  <c:v>19.9328</c:v>
                </c:pt>
                <c:pt idx="2399">
                  <c:v>16.3828</c:v>
                </c:pt>
                <c:pt idx="2400">
                  <c:v>14.8331</c:v>
                </c:pt>
                <c:pt idx="2401">
                  <c:v>17.2545</c:v>
                </c:pt>
                <c:pt idx="2402">
                  <c:v>10.1081</c:v>
                </c:pt>
                <c:pt idx="2403">
                  <c:v>12.7313</c:v>
                </c:pt>
                <c:pt idx="2404">
                  <c:v>19.7106</c:v>
                </c:pt>
                <c:pt idx="2405">
                  <c:v>10.6779</c:v>
                </c:pt>
                <c:pt idx="2406">
                  <c:v>18.4734</c:v>
                </c:pt>
                <c:pt idx="2407">
                  <c:v>14.009</c:v>
                </c:pt>
                <c:pt idx="2408">
                  <c:v>13.7527</c:v>
                </c:pt>
                <c:pt idx="2409">
                  <c:v>18.079</c:v>
                </c:pt>
                <c:pt idx="2410">
                  <c:v>7.9384</c:v>
                </c:pt>
                <c:pt idx="2411">
                  <c:v>12.2275</c:v>
                </c:pt>
                <c:pt idx="2412">
                  <c:v>9.306700000000002</c:v>
                </c:pt>
                <c:pt idx="2413">
                  <c:v>8.6873</c:v>
                </c:pt>
                <c:pt idx="2414">
                  <c:v>8.8221</c:v>
                </c:pt>
                <c:pt idx="2415">
                  <c:v>14.4334</c:v>
                </c:pt>
                <c:pt idx="2416">
                  <c:v>16.7634</c:v>
                </c:pt>
                <c:pt idx="2417">
                  <c:v>14.9063</c:v>
                </c:pt>
                <c:pt idx="2418">
                  <c:v>21.6117</c:v>
                </c:pt>
                <c:pt idx="2419">
                  <c:v>12.145</c:v>
                </c:pt>
                <c:pt idx="2420">
                  <c:v>16.99919999999998</c:v>
                </c:pt>
                <c:pt idx="2421">
                  <c:v>12.5861</c:v>
                </c:pt>
                <c:pt idx="2422">
                  <c:v>18.6023</c:v>
                </c:pt>
                <c:pt idx="2423">
                  <c:v>17.0549</c:v>
                </c:pt>
                <c:pt idx="2424">
                  <c:v>17.2704</c:v>
                </c:pt>
                <c:pt idx="2425">
                  <c:v>13.2014</c:v>
                </c:pt>
                <c:pt idx="2426">
                  <c:v>9.3795</c:v>
                </c:pt>
                <c:pt idx="2427">
                  <c:v>14.2711</c:v>
                </c:pt>
                <c:pt idx="2428">
                  <c:v>14.8036</c:v>
                </c:pt>
                <c:pt idx="2429">
                  <c:v>14.7918</c:v>
                </c:pt>
                <c:pt idx="2430">
                  <c:v>13.8224</c:v>
                </c:pt>
                <c:pt idx="2431">
                  <c:v>16.7373</c:v>
                </c:pt>
                <c:pt idx="2432">
                  <c:v>24.1984</c:v>
                </c:pt>
                <c:pt idx="2433">
                  <c:v>9.454</c:v>
                </c:pt>
                <c:pt idx="2434">
                  <c:v>13.3406</c:v>
                </c:pt>
                <c:pt idx="2435">
                  <c:v>23.4771</c:v>
                </c:pt>
                <c:pt idx="2436">
                  <c:v>15.8619</c:v>
                </c:pt>
                <c:pt idx="2437">
                  <c:v>14.2607</c:v>
                </c:pt>
                <c:pt idx="2438">
                  <c:v>21.0795</c:v>
                </c:pt>
                <c:pt idx="2439">
                  <c:v>15.2481</c:v>
                </c:pt>
                <c:pt idx="2440">
                  <c:v>18.057</c:v>
                </c:pt>
                <c:pt idx="2441">
                  <c:v>13.7777</c:v>
                </c:pt>
                <c:pt idx="2442">
                  <c:v>11.4738</c:v>
                </c:pt>
                <c:pt idx="2443">
                  <c:v>22.7787</c:v>
                </c:pt>
                <c:pt idx="2444">
                  <c:v>6.6432</c:v>
                </c:pt>
                <c:pt idx="2445">
                  <c:v>14.9178</c:v>
                </c:pt>
                <c:pt idx="2446">
                  <c:v>16.2323</c:v>
                </c:pt>
                <c:pt idx="2447">
                  <c:v>16.6778</c:v>
                </c:pt>
                <c:pt idx="2448">
                  <c:v>14.0986</c:v>
                </c:pt>
                <c:pt idx="2449">
                  <c:v>12.0975</c:v>
                </c:pt>
                <c:pt idx="2450">
                  <c:v>10.2766</c:v>
                </c:pt>
                <c:pt idx="2451">
                  <c:v>5.8214</c:v>
                </c:pt>
                <c:pt idx="2452">
                  <c:v>22.33770000000001</c:v>
                </c:pt>
                <c:pt idx="2453">
                  <c:v>15.2687</c:v>
                </c:pt>
                <c:pt idx="2454">
                  <c:v>14.6942</c:v>
                </c:pt>
                <c:pt idx="2455">
                  <c:v>19.7177</c:v>
                </c:pt>
                <c:pt idx="2456">
                  <c:v>21.03590000000001</c:v>
                </c:pt>
                <c:pt idx="2457">
                  <c:v>18.5666</c:v>
                </c:pt>
                <c:pt idx="2458">
                  <c:v>22.28569999999998</c:v>
                </c:pt>
                <c:pt idx="2459">
                  <c:v>9.2994</c:v>
                </c:pt>
                <c:pt idx="2460">
                  <c:v>18.0509</c:v>
                </c:pt>
                <c:pt idx="2461">
                  <c:v>17.8938</c:v>
                </c:pt>
                <c:pt idx="2462">
                  <c:v>21.1617</c:v>
                </c:pt>
                <c:pt idx="2463">
                  <c:v>20.073</c:v>
                </c:pt>
                <c:pt idx="2464">
                  <c:v>12.4624</c:v>
                </c:pt>
                <c:pt idx="2465">
                  <c:v>19.8871</c:v>
                </c:pt>
                <c:pt idx="2466">
                  <c:v>16.8826</c:v>
                </c:pt>
                <c:pt idx="2467">
                  <c:v>19.0261</c:v>
                </c:pt>
                <c:pt idx="2468">
                  <c:v>16.4715</c:v>
                </c:pt>
                <c:pt idx="2469">
                  <c:v>11.5815</c:v>
                </c:pt>
                <c:pt idx="2470">
                  <c:v>15.665</c:v>
                </c:pt>
                <c:pt idx="2471">
                  <c:v>14.447</c:v>
                </c:pt>
                <c:pt idx="2472">
                  <c:v>13.9403</c:v>
                </c:pt>
                <c:pt idx="2473">
                  <c:v>11.6291</c:v>
                </c:pt>
                <c:pt idx="2474">
                  <c:v>17.3197</c:v>
                </c:pt>
                <c:pt idx="2475">
                  <c:v>12.1606</c:v>
                </c:pt>
                <c:pt idx="2476">
                  <c:v>19.8988</c:v>
                </c:pt>
                <c:pt idx="2477">
                  <c:v>10.1542</c:v>
                </c:pt>
                <c:pt idx="2478">
                  <c:v>17.501</c:v>
                </c:pt>
                <c:pt idx="2479">
                  <c:v>16.6343</c:v>
                </c:pt>
                <c:pt idx="2480">
                  <c:v>14.1688</c:v>
                </c:pt>
                <c:pt idx="2481">
                  <c:v>11.6568</c:v>
                </c:pt>
                <c:pt idx="2482">
                  <c:v>7.767499999999998</c:v>
                </c:pt>
                <c:pt idx="2483">
                  <c:v>20.1301</c:v>
                </c:pt>
                <c:pt idx="2484">
                  <c:v>11.717</c:v>
                </c:pt>
                <c:pt idx="2485">
                  <c:v>10.8524</c:v>
                </c:pt>
                <c:pt idx="2486">
                  <c:v>22.9041</c:v>
                </c:pt>
                <c:pt idx="2487">
                  <c:v>19.8836</c:v>
                </c:pt>
                <c:pt idx="2488">
                  <c:v>13.4905</c:v>
                </c:pt>
                <c:pt idx="2489">
                  <c:v>15.8227</c:v>
                </c:pt>
                <c:pt idx="2490">
                  <c:v>16.628</c:v>
                </c:pt>
                <c:pt idx="2491">
                  <c:v>9.678700000000001</c:v>
                </c:pt>
                <c:pt idx="2492">
                  <c:v>16.4072</c:v>
                </c:pt>
                <c:pt idx="2493">
                  <c:v>12.1467</c:v>
                </c:pt>
                <c:pt idx="2494">
                  <c:v>13.3429</c:v>
                </c:pt>
                <c:pt idx="2495">
                  <c:v>18.5872</c:v>
                </c:pt>
                <c:pt idx="2496">
                  <c:v>16.5545</c:v>
                </c:pt>
                <c:pt idx="2497">
                  <c:v>14.845</c:v>
                </c:pt>
                <c:pt idx="2498">
                  <c:v>21.25529999999998</c:v>
                </c:pt>
                <c:pt idx="2499">
                  <c:v>14.6224</c:v>
                </c:pt>
                <c:pt idx="2500">
                  <c:v>14.4237</c:v>
                </c:pt>
                <c:pt idx="2501">
                  <c:v>18.1798</c:v>
                </c:pt>
                <c:pt idx="2502">
                  <c:v>17.9939</c:v>
                </c:pt>
                <c:pt idx="2503">
                  <c:v>6.987</c:v>
                </c:pt>
                <c:pt idx="2504">
                  <c:v>16.6893</c:v>
                </c:pt>
                <c:pt idx="2505">
                  <c:v>13.6278</c:v>
                </c:pt>
                <c:pt idx="2506">
                  <c:v>20.3093</c:v>
                </c:pt>
                <c:pt idx="2507">
                  <c:v>8.6538</c:v>
                </c:pt>
                <c:pt idx="2508">
                  <c:v>20.4082</c:v>
                </c:pt>
                <c:pt idx="2509">
                  <c:v>5.8843</c:v>
                </c:pt>
                <c:pt idx="2510">
                  <c:v>12.0519</c:v>
                </c:pt>
                <c:pt idx="2511">
                  <c:v>19.0597</c:v>
                </c:pt>
                <c:pt idx="2512">
                  <c:v>13.5943</c:v>
                </c:pt>
                <c:pt idx="2513">
                  <c:v>11.7757</c:v>
                </c:pt>
                <c:pt idx="2514">
                  <c:v>11.6152</c:v>
                </c:pt>
                <c:pt idx="2515">
                  <c:v>10.6712</c:v>
                </c:pt>
                <c:pt idx="2516">
                  <c:v>25.1503</c:v>
                </c:pt>
                <c:pt idx="2517">
                  <c:v>18.4476</c:v>
                </c:pt>
                <c:pt idx="2518">
                  <c:v>23.0948</c:v>
                </c:pt>
                <c:pt idx="2519">
                  <c:v>10.253</c:v>
                </c:pt>
                <c:pt idx="2520">
                  <c:v>10.4239</c:v>
                </c:pt>
                <c:pt idx="2521">
                  <c:v>18.7939</c:v>
                </c:pt>
                <c:pt idx="2522">
                  <c:v>22.11510000000001</c:v>
                </c:pt>
                <c:pt idx="2523">
                  <c:v>11.7697</c:v>
                </c:pt>
                <c:pt idx="2524">
                  <c:v>15.3097</c:v>
                </c:pt>
                <c:pt idx="2525">
                  <c:v>10.666</c:v>
                </c:pt>
                <c:pt idx="2526">
                  <c:v>12.5749</c:v>
                </c:pt>
                <c:pt idx="2527">
                  <c:v>19.7234</c:v>
                </c:pt>
                <c:pt idx="2528">
                  <c:v>16.2204</c:v>
                </c:pt>
                <c:pt idx="2529">
                  <c:v>21.42879999999998</c:v>
                </c:pt>
                <c:pt idx="2530">
                  <c:v>17.9953</c:v>
                </c:pt>
                <c:pt idx="2531">
                  <c:v>8.600700000000001</c:v>
                </c:pt>
                <c:pt idx="2532">
                  <c:v>11.5638</c:v>
                </c:pt>
                <c:pt idx="2533">
                  <c:v>19.0875</c:v>
                </c:pt>
                <c:pt idx="2534">
                  <c:v>17.6006</c:v>
                </c:pt>
                <c:pt idx="2535">
                  <c:v>22.2479</c:v>
                </c:pt>
                <c:pt idx="2536">
                  <c:v>15.5157</c:v>
                </c:pt>
                <c:pt idx="2537">
                  <c:v>7.254099999999998</c:v>
                </c:pt>
                <c:pt idx="2538">
                  <c:v>9.799800000000001</c:v>
                </c:pt>
                <c:pt idx="2539">
                  <c:v>15.5039</c:v>
                </c:pt>
                <c:pt idx="2540">
                  <c:v>19.8678</c:v>
                </c:pt>
                <c:pt idx="2541">
                  <c:v>14.8623</c:v>
                </c:pt>
                <c:pt idx="2542">
                  <c:v>15.1446</c:v>
                </c:pt>
                <c:pt idx="2543">
                  <c:v>7.6587</c:v>
                </c:pt>
                <c:pt idx="2544">
                  <c:v>15.938</c:v>
                </c:pt>
                <c:pt idx="2545">
                  <c:v>12.3399</c:v>
                </c:pt>
                <c:pt idx="2546">
                  <c:v>21.5337</c:v>
                </c:pt>
                <c:pt idx="2547">
                  <c:v>18.74279999999998</c:v>
                </c:pt>
                <c:pt idx="2548">
                  <c:v>22.4392</c:v>
                </c:pt>
                <c:pt idx="2549">
                  <c:v>25.2924</c:v>
                </c:pt>
                <c:pt idx="2550">
                  <c:v>10.5234</c:v>
                </c:pt>
                <c:pt idx="2551">
                  <c:v>16.8975</c:v>
                </c:pt>
                <c:pt idx="2552">
                  <c:v>16.212</c:v>
                </c:pt>
                <c:pt idx="2553">
                  <c:v>22.8365</c:v>
                </c:pt>
                <c:pt idx="2554">
                  <c:v>13.8515</c:v>
                </c:pt>
                <c:pt idx="2555">
                  <c:v>19.06319999999998</c:v>
                </c:pt>
                <c:pt idx="2556">
                  <c:v>11.3065</c:v>
                </c:pt>
                <c:pt idx="2557">
                  <c:v>11.9696</c:v>
                </c:pt>
                <c:pt idx="2558">
                  <c:v>16.1887</c:v>
                </c:pt>
                <c:pt idx="2559">
                  <c:v>14.2822</c:v>
                </c:pt>
                <c:pt idx="2560">
                  <c:v>12.4351</c:v>
                </c:pt>
                <c:pt idx="2561">
                  <c:v>22.48389999999998</c:v>
                </c:pt>
                <c:pt idx="2562">
                  <c:v>20.0059</c:v>
                </c:pt>
                <c:pt idx="2563">
                  <c:v>13.5317</c:v>
                </c:pt>
                <c:pt idx="2564">
                  <c:v>22.1092</c:v>
                </c:pt>
                <c:pt idx="2565">
                  <c:v>13.3415</c:v>
                </c:pt>
                <c:pt idx="2566">
                  <c:v>31.77</c:v>
                </c:pt>
                <c:pt idx="2567">
                  <c:v>15.6864</c:v>
                </c:pt>
                <c:pt idx="2568">
                  <c:v>10.3875</c:v>
                </c:pt>
                <c:pt idx="2569">
                  <c:v>10.7214</c:v>
                </c:pt>
                <c:pt idx="2570">
                  <c:v>21.0912</c:v>
                </c:pt>
                <c:pt idx="2571">
                  <c:v>17.1191</c:v>
                </c:pt>
                <c:pt idx="2572">
                  <c:v>21.7566</c:v>
                </c:pt>
                <c:pt idx="2573">
                  <c:v>13.0293</c:v>
                </c:pt>
                <c:pt idx="2574">
                  <c:v>8.209100000000001</c:v>
                </c:pt>
                <c:pt idx="2575">
                  <c:v>21.3519</c:v>
                </c:pt>
                <c:pt idx="2576">
                  <c:v>24.9997</c:v>
                </c:pt>
                <c:pt idx="2577">
                  <c:v>11.9692</c:v>
                </c:pt>
                <c:pt idx="2578">
                  <c:v>9.9983</c:v>
                </c:pt>
                <c:pt idx="2579">
                  <c:v>9.439</c:v>
                </c:pt>
                <c:pt idx="2580">
                  <c:v>9.8874</c:v>
                </c:pt>
                <c:pt idx="2581">
                  <c:v>10.7727</c:v>
                </c:pt>
                <c:pt idx="2582">
                  <c:v>20.3978</c:v>
                </c:pt>
                <c:pt idx="2583">
                  <c:v>16.5044</c:v>
                </c:pt>
                <c:pt idx="2584">
                  <c:v>14.5083</c:v>
                </c:pt>
                <c:pt idx="2585">
                  <c:v>16.9261</c:v>
                </c:pt>
                <c:pt idx="2586">
                  <c:v>8.0508</c:v>
                </c:pt>
                <c:pt idx="2587">
                  <c:v>15.8524</c:v>
                </c:pt>
                <c:pt idx="2588">
                  <c:v>21.16679999999998</c:v>
                </c:pt>
                <c:pt idx="2589">
                  <c:v>8.574100000000001</c:v>
                </c:pt>
                <c:pt idx="2590">
                  <c:v>19.4438</c:v>
                </c:pt>
                <c:pt idx="2591">
                  <c:v>14.3736</c:v>
                </c:pt>
                <c:pt idx="2592">
                  <c:v>12.2792</c:v>
                </c:pt>
                <c:pt idx="2593">
                  <c:v>9.5372</c:v>
                </c:pt>
                <c:pt idx="2594">
                  <c:v>7.192899999999998</c:v>
                </c:pt>
                <c:pt idx="2595">
                  <c:v>7.364699999999998</c:v>
                </c:pt>
                <c:pt idx="2596">
                  <c:v>14.6342</c:v>
                </c:pt>
                <c:pt idx="2597">
                  <c:v>14.1119</c:v>
                </c:pt>
                <c:pt idx="2598">
                  <c:v>24.3644</c:v>
                </c:pt>
                <c:pt idx="2599">
                  <c:v>14.7972</c:v>
                </c:pt>
                <c:pt idx="2600">
                  <c:v>20.9598</c:v>
                </c:pt>
                <c:pt idx="2601">
                  <c:v>14.8782</c:v>
                </c:pt>
                <c:pt idx="2602">
                  <c:v>9.0929</c:v>
                </c:pt>
                <c:pt idx="2603">
                  <c:v>19.76599999999998</c:v>
                </c:pt>
                <c:pt idx="2604">
                  <c:v>27.60589999999999</c:v>
                </c:pt>
                <c:pt idx="2605">
                  <c:v>19.2396</c:v>
                </c:pt>
                <c:pt idx="2606">
                  <c:v>17.5974</c:v>
                </c:pt>
                <c:pt idx="2607">
                  <c:v>15.6796</c:v>
                </c:pt>
                <c:pt idx="2608">
                  <c:v>9.4823</c:v>
                </c:pt>
                <c:pt idx="2609">
                  <c:v>15.6345</c:v>
                </c:pt>
                <c:pt idx="2610">
                  <c:v>7.4824</c:v>
                </c:pt>
                <c:pt idx="2611">
                  <c:v>11.2319</c:v>
                </c:pt>
                <c:pt idx="2612">
                  <c:v>13.8872</c:v>
                </c:pt>
                <c:pt idx="2613">
                  <c:v>17.8395</c:v>
                </c:pt>
                <c:pt idx="2614">
                  <c:v>16.7392</c:v>
                </c:pt>
                <c:pt idx="2615">
                  <c:v>15.682</c:v>
                </c:pt>
                <c:pt idx="2616">
                  <c:v>19.791</c:v>
                </c:pt>
                <c:pt idx="2617">
                  <c:v>11.2154</c:v>
                </c:pt>
                <c:pt idx="2618">
                  <c:v>11.1929</c:v>
                </c:pt>
                <c:pt idx="2619">
                  <c:v>23.49869999999998</c:v>
                </c:pt>
                <c:pt idx="2620">
                  <c:v>15.8591</c:v>
                </c:pt>
                <c:pt idx="2621">
                  <c:v>4.7991</c:v>
                </c:pt>
                <c:pt idx="2622">
                  <c:v>11.6138</c:v>
                </c:pt>
                <c:pt idx="2623">
                  <c:v>13.871</c:v>
                </c:pt>
                <c:pt idx="2624">
                  <c:v>11.4392</c:v>
                </c:pt>
                <c:pt idx="2625">
                  <c:v>6.9463</c:v>
                </c:pt>
                <c:pt idx="2626">
                  <c:v>14.2072</c:v>
                </c:pt>
                <c:pt idx="2627">
                  <c:v>16.80409999999999</c:v>
                </c:pt>
                <c:pt idx="2628">
                  <c:v>17.5113</c:v>
                </c:pt>
                <c:pt idx="2629">
                  <c:v>12.941</c:v>
                </c:pt>
                <c:pt idx="2630">
                  <c:v>13.1544</c:v>
                </c:pt>
                <c:pt idx="2631">
                  <c:v>8.261700000000001</c:v>
                </c:pt>
                <c:pt idx="2632">
                  <c:v>18.2528</c:v>
                </c:pt>
                <c:pt idx="2633">
                  <c:v>10.5042</c:v>
                </c:pt>
                <c:pt idx="2634">
                  <c:v>14.9623</c:v>
                </c:pt>
                <c:pt idx="2635">
                  <c:v>15.5265</c:v>
                </c:pt>
                <c:pt idx="2636">
                  <c:v>12.8215</c:v>
                </c:pt>
                <c:pt idx="2637">
                  <c:v>7.9148</c:v>
                </c:pt>
                <c:pt idx="2638">
                  <c:v>12.5314</c:v>
                </c:pt>
                <c:pt idx="2639">
                  <c:v>18.7755</c:v>
                </c:pt>
                <c:pt idx="2640">
                  <c:v>6.4338</c:v>
                </c:pt>
                <c:pt idx="2641">
                  <c:v>10.5814</c:v>
                </c:pt>
                <c:pt idx="2642">
                  <c:v>11.9928</c:v>
                </c:pt>
                <c:pt idx="2643">
                  <c:v>16.69269999999998</c:v>
                </c:pt>
                <c:pt idx="2644">
                  <c:v>17.604</c:v>
                </c:pt>
                <c:pt idx="2645">
                  <c:v>23.8731</c:v>
                </c:pt>
                <c:pt idx="2646">
                  <c:v>18.9176</c:v>
                </c:pt>
                <c:pt idx="2647">
                  <c:v>9.792100000000001</c:v>
                </c:pt>
                <c:pt idx="2648">
                  <c:v>15.5846</c:v>
                </c:pt>
                <c:pt idx="2649">
                  <c:v>19.3317</c:v>
                </c:pt>
                <c:pt idx="2650">
                  <c:v>16.7794</c:v>
                </c:pt>
                <c:pt idx="2651">
                  <c:v>24.8367</c:v>
                </c:pt>
                <c:pt idx="2652">
                  <c:v>25.5123</c:v>
                </c:pt>
                <c:pt idx="2653">
                  <c:v>14.7929</c:v>
                </c:pt>
                <c:pt idx="2654">
                  <c:v>15.2876</c:v>
                </c:pt>
                <c:pt idx="2655">
                  <c:v>8.147299999999997</c:v>
                </c:pt>
                <c:pt idx="2656">
                  <c:v>9.031700000000001</c:v>
                </c:pt>
                <c:pt idx="2657">
                  <c:v>14.823</c:v>
                </c:pt>
                <c:pt idx="2658">
                  <c:v>10.3498</c:v>
                </c:pt>
                <c:pt idx="2659">
                  <c:v>13.408</c:v>
                </c:pt>
                <c:pt idx="2660">
                  <c:v>12.4816</c:v>
                </c:pt>
                <c:pt idx="2661">
                  <c:v>14.4151</c:v>
                </c:pt>
                <c:pt idx="2662">
                  <c:v>19.9737</c:v>
                </c:pt>
                <c:pt idx="2663">
                  <c:v>15.7437</c:v>
                </c:pt>
                <c:pt idx="2664">
                  <c:v>17.2875</c:v>
                </c:pt>
                <c:pt idx="2665">
                  <c:v>25.26579999999998</c:v>
                </c:pt>
                <c:pt idx="2666">
                  <c:v>8.543800000000001</c:v>
                </c:pt>
                <c:pt idx="2667">
                  <c:v>12.8682</c:v>
                </c:pt>
                <c:pt idx="2668">
                  <c:v>21.5995</c:v>
                </c:pt>
                <c:pt idx="2669">
                  <c:v>12.8066</c:v>
                </c:pt>
                <c:pt idx="2670">
                  <c:v>7.4931</c:v>
                </c:pt>
                <c:pt idx="2671">
                  <c:v>11.6144</c:v>
                </c:pt>
                <c:pt idx="2672">
                  <c:v>21.1708</c:v>
                </c:pt>
                <c:pt idx="2673">
                  <c:v>8.5106</c:v>
                </c:pt>
                <c:pt idx="2674">
                  <c:v>16.2038</c:v>
                </c:pt>
                <c:pt idx="2675">
                  <c:v>18.84059999999998</c:v>
                </c:pt>
                <c:pt idx="2676">
                  <c:v>16.722</c:v>
                </c:pt>
                <c:pt idx="2677">
                  <c:v>10.7885</c:v>
                </c:pt>
                <c:pt idx="2678">
                  <c:v>17.80880000000001</c:v>
                </c:pt>
                <c:pt idx="2679">
                  <c:v>17.2528</c:v>
                </c:pt>
                <c:pt idx="2680">
                  <c:v>12.2556</c:v>
                </c:pt>
                <c:pt idx="2681">
                  <c:v>20.2639</c:v>
                </c:pt>
                <c:pt idx="2682">
                  <c:v>8.667200000000001</c:v>
                </c:pt>
                <c:pt idx="2683">
                  <c:v>10.9404</c:v>
                </c:pt>
                <c:pt idx="2684">
                  <c:v>15.445</c:v>
                </c:pt>
                <c:pt idx="2685">
                  <c:v>18.99259999999998</c:v>
                </c:pt>
                <c:pt idx="2686">
                  <c:v>21.2503</c:v>
                </c:pt>
                <c:pt idx="2687">
                  <c:v>15.3618</c:v>
                </c:pt>
                <c:pt idx="2688">
                  <c:v>12.6739</c:v>
                </c:pt>
                <c:pt idx="2689">
                  <c:v>16.88179999999998</c:v>
                </c:pt>
                <c:pt idx="2690">
                  <c:v>11.614</c:v>
                </c:pt>
                <c:pt idx="2691">
                  <c:v>15.0463</c:v>
                </c:pt>
                <c:pt idx="2692">
                  <c:v>24.767</c:v>
                </c:pt>
                <c:pt idx="2693">
                  <c:v>13.6384</c:v>
                </c:pt>
                <c:pt idx="2694">
                  <c:v>11.6096</c:v>
                </c:pt>
                <c:pt idx="2695">
                  <c:v>18.46109999999998</c:v>
                </c:pt>
                <c:pt idx="2696">
                  <c:v>13.8776</c:v>
                </c:pt>
                <c:pt idx="2697">
                  <c:v>24.5682</c:v>
                </c:pt>
                <c:pt idx="2698">
                  <c:v>16.626</c:v>
                </c:pt>
                <c:pt idx="2699">
                  <c:v>21.7482</c:v>
                </c:pt>
                <c:pt idx="2700">
                  <c:v>20.6189</c:v>
                </c:pt>
                <c:pt idx="2701">
                  <c:v>21.286</c:v>
                </c:pt>
                <c:pt idx="2702">
                  <c:v>15.8843</c:v>
                </c:pt>
                <c:pt idx="2703">
                  <c:v>15.6538</c:v>
                </c:pt>
                <c:pt idx="2704">
                  <c:v>17.2634</c:v>
                </c:pt>
                <c:pt idx="2705">
                  <c:v>16.1596</c:v>
                </c:pt>
                <c:pt idx="2706">
                  <c:v>10.0503</c:v>
                </c:pt>
                <c:pt idx="2707">
                  <c:v>13.0136</c:v>
                </c:pt>
                <c:pt idx="2708">
                  <c:v>15.414</c:v>
                </c:pt>
                <c:pt idx="2709">
                  <c:v>19.952</c:v>
                </c:pt>
                <c:pt idx="2710">
                  <c:v>26.6192</c:v>
                </c:pt>
                <c:pt idx="2711">
                  <c:v>19.5329</c:v>
                </c:pt>
                <c:pt idx="2712">
                  <c:v>12.8596</c:v>
                </c:pt>
                <c:pt idx="2713">
                  <c:v>14.6088</c:v>
                </c:pt>
                <c:pt idx="2714">
                  <c:v>7.9424</c:v>
                </c:pt>
                <c:pt idx="2715">
                  <c:v>22.0534</c:v>
                </c:pt>
                <c:pt idx="2716">
                  <c:v>22.9344</c:v>
                </c:pt>
                <c:pt idx="2717">
                  <c:v>21.7681</c:v>
                </c:pt>
                <c:pt idx="2718">
                  <c:v>17.3593</c:v>
                </c:pt>
                <c:pt idx="2719">
                  <c:v>11.8546</c:v>
                </c:pt>
                <c:pt idx="2720">
                  <c:v>7.620899999999998</c:v>
                </c:pt>
                <c:pt idx="2721">
                  <c:v>22.04789999999999</c:v>
                </c:pt>
                <c:pt idx="2722">
                  <c:v>13.2398</c:v>
                </c:pt>
                <c:pt idx="2723">
                  <c:v>11.6833</c:v>
                </c:pt>
                <c:pt idx="2724">
                  <c:v>20.5477</c:v>
                </c:pt>
                <c:pt idx="2725">
                  <c:v>14.7334</c:v>
                </c:pt>
                <c:pt idx="2726">
                  <c:v>17.3341</c:v>
                </c:pt>
                <c:pt idx="2727">
                  <c:v>18.386</c:v>
                </c:pt>
                <c:pt idx="2728">
                  <c:v>10.1444</c:v>
                </c:pt>
                <c:pt idx="2729">
                  <c:v>10.8035</c:v>
                </c:pt>
                <c:pt idx="2730">
                  <c:v>8.461200000000001</c:v>
                </c:pt>
                <c:pt idx="2731">
                  <c:v>16.2619</c:v>
                </c:pt>
                <c:pt idx="2732">
                  <c:v>14.446</c:v>
                </c:pt>
                <c:pt idx="2733">
                  <c:v>10.5345</c:v>
                </c:pt>
                <c:pt idx="2734">
                  <c:v>16.98539999999998</c:v>
                </c:pt>
                <c:pt idx="2735">
                  <c:v>16.81929999999999</c:v>
                </c:pt>
                <c:pt idx="2736">
                  <c:v>15.9677</c:v>
                </c:pt>
                <c:pt idx="2737">
                  <c:v>12.9616</c:v>
                </c:pt>
                <c:pt idx="2738">
                  <c:v>19.3981</c:v>
                </c:pt>
                <c:pt idx="2739">
                  <c:v>14.0959</c:v>
                </c:pt>
                <c:pt idx="2740">
                  <c:v>16.9254</c:v>
                </c:pt>
                <c:pt idx="2741">
                  <c:v>25.0932</c:v>
                </c:pt>
                <c:pt idx="2742">
                  <c:v>16.2739</c:v>
                </c:pt>
                <c:pt idx="2743">
                  <c:v>9.5152</c:v>
                </c:pt>
                <c:pt idx="2744">
                  <c:v>7.5124</c:v>
                </c:pt>
                <c:pt idx="2745">
                  <c:v>11.7419</c:v>
                </c:pt>
                <c:pt idx="2746">
                  <c:v>19.2635</c:v>
                </c:pt>
                <c:pt idx="2747">
                  <c:v>13.9142</c:v>
                </c:pt>
                <c:pt idx="2748">
                  <c:v>17.8734</c:v>
                </c:pt>
                <c:pt idx="2749">
                  <c:v>24.3588</c:v>
                </c:pt>
                <c:pt idx="2750">
                  <c:v>13.677</c:v>
                </c:pt>
                <c:pt idx="2751">
                  <c:v>20.82</c:v>
                </c:pt>
                <c:pt idx="2752">
                  <c:v>12.1785</c:v>
                </c:pt>
                <c:pt idx="2753">
                  <c:v>16.162</c:v>
                </c:pt>
                <c:pt idx="2754">
                  <c:v>17.127</c:v>
                </c:pt>
                <c:pt idx="2755">
                  <c:v>13.6357</c:v>
                </c:pt>
                <c:pt idx="2756">
                  <c:v>16.8547</c:v>
                </c:pt>
                <c:pt idx="2757">
                  <c:v>11.3652</c:v>
                </c:pt>
                <c:pt idx="2758">
                  <c:v>7.6212</c:v>
                </c:pt>
                <c:pt idx="2759">
                  <c:v>11.937</c:v>
                </c:pt>
                <c:pt idx="2760">
                  <c:v>9.5663</c:v>
                </c:pt>
                <c:pt idx="2761">
                  <c:v>7.5223</c:v>
                </c:pt>
                <c:pt idx="2762">
                  <c:v>10.5837</c:v>
                </c:pt>
                <c:pt idx="2763">
                  <c:v>11.3572</c:v>
                </c:pt>
                <c:pt idx="2764">
                  <c:v>11.6917</c:v>
                </c:pt>
                <c:pt idx="2765">
                  <c:v>14.1457</c:v>
                </c:pt>
                <c:pt idx="2766">
                  <c:v>10.6514</c:v>
                </c:pt>
                <c:pt idx="2767">
                  <c:v>15.2279</c:v>
                </c:pt>
                <c:pt idx="2768">
                  <c:v>12.4604</c:v>
                </c:pt>
                <c:pt idx="2769">
                  <c:v>15.8348</c:v>
                </c:pt>
                <c:pt idx="2770">
                  <c:v>18.6751</c:v>
                </c:pt>
                <c:pt idx="2771">
                  <c:v>10.6672</c:v>
                </c:pt>
                <c:pt idx="2772">
                  <c:v>12.4982</c:v>
                </c:pt>
                <c:pt idx="2773">
                  <c:v>14.0628</c:v>
                </c:pt>
                <c:pt idx="2774">
                  <c:v>21.85600000000001</c:v>
                </c:pt>
                <c:pt idx="2775">
                  <c:v>15.6987</c:v>
                </c:pt>
                <c:pt idx="2776">
                  <c:v>12.7325</c:v>
                </c:pt>
                <c:pt idx="2777">
                  <c:v>14.1717</c:v>
                </c:pt>
                <c:pt idx="2778">
                  <c:v>18.3167</c:v>
                </c:pt>
                <c:pt idx="2779">
                  <c:v>13.9752</c:v>
                </c:pt>
                <c:pt idx="2780">
                  <c:v>16.7929</c:v>
                </c:pt>
                <c:pt idx="2781">
                  <c:v>15.2734</c:v>
                </c:pt>
                <c:pt idx="2782">
                  <c:v>24.823</c:v>
                </c:pt>
                <c:pt idx="2783">
                  <c:v>17.4723</c:v>
                </c:pt>
                <c:pt idx="2784">
                  <c:v>15.5447</c:v>
                </c:pt>
                <c:pt idx="2785">
                  <c:v>18.1536</c:v>
                </c:pt>
                <c:pt idx="2786">
                  <c:v>11.2686</c:v>
                </c:pt>
                <c:pt idx="2787">
                  <c:v>14.4042</c:v>
                </c:pt>
                <c:pt idx="2788">
                  <c:v>9.0198</c:v>
                </c:pt>
                <c:pt idx="2789">
                  <c:v>11.7266</c:v>
                </c:pt>
                <c:pt idx="2790">
                  <c:v>11.76</c:v>
                </c:pt>
                <c:pt idx="2791">
                  <c:v>18.3929</c:v>
                </c:pt>
                <c:pt idx="2792">
                  <c:v>17.6641</c:v>
                </c:pt>
                <c:pt idx="2793">
                  <c:v>16.248</c:v>
                </c:pt>
                <c:pt idx="2794">
                  <c:v>8.545000000000001</c:v>
                </c:pt>
                <c:pt idx="2795">
                  <c:v>5.922099999999999</c:v>
                </c:pt>
                <c:pt idx="2796">
                  <c:v>22.58459999999998</c:v>
                </c:pt>
                <c:pt idx="2797">
                  <c:v>22.5643</c:v>
                </c:pt>
                <c:pt idx="2798">
                  <c:v>14.6829</c:v>
                </c:pt>
                <c:pt idx="2799">
                  <c:v>20.7179</c:v>
                </c:pt>
                <c:pt idx="2800">
                  <c:v>11.1609</c:v>
                </c:pt>
                <c:pt idx="2801">
                  <c:v>13.7449</c:v>
                </c:pt>
                <c:pt idx="2802">
                  <c:v>16.9877</c:v>
                </c:pt>
                <c:pt idx="2803">
                  <c:v>16.3853</c:v>
                </c:pt>
                <c:pt idx="2804">
                  <c:v>19.02809999999998</c:v>
                </c:pt>
                <c:pt idx="2805">
                  <c:v>18.0575</c:v>
                </c:pt>
                <c:pt idx="2806">
                  <c:v>15.1354</c:v>
                </c:pt>
                <c:pt idx="2807">
                  <c:v>16.0608</c:v>
                </c:pt>
                <c:pt idx="2808">
                  <c:v>16.7993</c:v>
                </c:pt>
                <c:pt idx="2809">
                  <c:v>17.4572</c:v>
                </c:pt>
                <c:pt idx="2810">
                  <c:v>12.9837</c:v>
                </c:pt>
                <c:pt idx="2811">
                  <c:v>13.2078</c:v>
                </c:pt>
                <c:pt idx="2812">
                  <c:v>20.4525</c:v>
                </c:pt>
                <c:pt idx="2813">
                  <c:v>24.1734</c:v>
                </c:pt>
                <c:pt idx="2814">
                  <c:v>14.4869</c:v>
                </c:pt>
                <c:pt idx="2815">
                  <c:v>21.2445</c:v>
                </c:pt>
                <c:pt idx="2816">
                  <c:v>12.1971</c:v>
                </c:pt>
                <c:pt idx="2817">
                  <c:v>15.2641</c:v>
                </c:pt>
                <c:pt idx="2818">
                  <c:v>13.6543</c:v>
                </c:pt>
                <c:pt idx="2819">
                  <c:v>13.1448</c:v>
                </c:pt>
                <c:pt idx="2820">
                  <c:v>16.8716</c:v>
                </c:pt>
                <c:pt idx="2821">
                  <c:v>11.3388</c:v>
                </c:pt>
                <c:pt idx="2822">
                  <c:v>10.7787</c:v>
                </c:pt>
                <c:pt idx="2823">
                  <c:v>19.3372</c:v>
                </c:pt>
                <c:pt idx="2824">
                  <c:v>13.2028</c:v>
                </c:pt>
                <c:pt idx="2825">
                  <c:v>14.0001</c:v>
                </c:pt>
                <c:pt idx="2826">
                  <c:v>15.4731</c:v>
                </c:pt>
                <c:pt idx="2827">
                  <c:v>11.2098</c:v>
                </c:pt>
                <c:pt idx="2828">
                  <c:v>14.5248</c:v>
                </c:pt>
                <c:pt idx="2829">
                  <c:v>17.7368</c:v>
                </c:pt>
                <c:pt idx="2830">
                  <c:v>11.1763</c:v>
                </c:pt>
                <c:pt idx="2831">
                  <c:v>17.21259999999998</c:v>
                </c:pt>
                <c:pt idx="2832">
                  <c:v>28.0808</c:v>
                </c:pt>
                <c:pt idx="2833">
                  <c:v>11.28</c:v>
                </c:pt>
                <c:pt idx="2834">
                  <c:v>13.171</c:v>
                </c:pt>
                <c:pt idx="2835">
                  <c:v>18.5508</c:v>
                </c:pt>
                <c:pt idx="2836">
                  <c:v>12.0989</c:v>
                </c:pt>
                <c:pt idx="2837">
                  <c:v>10.004</c:v>
                </c:pt>
                <c:pt idx="2838">
                  <c:v>23.3108</c:v>
                </c:pt>
                <c:pt idx="2839">
                  <c:v>16.6053</c:v>
                </c:pt>
                <c:pt idx="2840">
                  <c:v>16.32229999999998</c:v>
                </c:pt>
                <c:pt idx="2841">
                  <c:v>14.1742</c:v>
                </c:pt>
                <c:pt idx="2842">
                  <c:v>11.3357</c:v>
                </c:pt>
                <c:pt idx="2843">
                  <c:v>12.7915</c:v>
                </c:pt>
                <c:pt idx="2844">
                  <c:v>12.7475</c:v>
                </c:pt>
                <c:pt idx="2845">
                  <c:v>18.13029999999999</c:v>
                </c:pt>
                <c:pt idx="2846">
                  <c:v>10.4422</c:v>
                </c:pt>
                <c:pt idx="2847">
                  <c:v>26.2913</c:v>
                </c:pt>
                <c:pt idx="2848">
                  <c:v>19.963</c:v>
                </c:pt>
                <c:pt idx="2849">
                  <c:v>11.9972</c:v>
                </c:pt>
                <c:pt idx="2850">
                  <c:v>20.8931</c:v>
                </c:pt>
                <c:pt idx="2851">
                  <c:v>12.0127</c:v>
                </c:pt>
                <c:pt idx="2852">
                  <c:v>9.661100000000001</c:v>
                </c:pt>
                <c:pt idx="2853">
                  <c:v>20.665</c:v>
                </c:pt>
                <c:pt idx="2854">
                  <c:v>7.7883</c:v>
                </c:pt>
                <c:pt idx="2855">
                  <c:v>12.737</c:v>
                </c:pt>
                <c:pt idx="2856">
                  <c:v>15.5256</c:v>
                </c:pt>
                <c:pt idx="2857">
                  <c:v>10.5322</c:v>
                </c:pt>
                <c:pt idx="2858">
                  <c:v>22.8473</c:v>
                </c:pt>
                <c:pt idx="2859">
                  <c:v>16.1902</c:v>
                </c:pt>
                <c:pt idx="2860">
                  <c:v>12.9813</c:v>
                </c:pt>
                <c:pt idx="2861">
                  <c:v>20.13950000000001</c:v>
                </c:pt>
                <c:pt idx="2862">
                  <c:v>21.9464</c:v>
                </c:pt>
                <c:pt idx="2863">
                  <c:v>17.4875</c:v>
                </c:pt>
                <c:pt idx="2864">
                  <c:v>20.3673</c:v>
                </c:pt>
                <c:pt idx="2865">
                  <c:v>14.0127</c:v>
                </c:pt>
                <c:pt idx="2866">
                  <c:v>20.5044</c:v>
                </c:pt>
                <c:pt idx="2867">
                  <c:v>7.656499999999998</c:v>
                </c:pt>
                <c:pt idx="2868">
                  <c:v>18.029</c:v>
                </c:pt>
                <c:pt idx="2869">
                  <c:v>14.5255</c:v>
                </c:pt>
                <c:pt idx="2870">
                  <c:v>10.9914</c:v>
                </c:pt>
                <c:pt idx="2871">
                  <c:v>13.0585</c:v>
                </c:pt>
                <c:pt idx="2872">
                  <c:v>8.7843</c:v>
                </c:pt>
                <c:pt idx="2873">
                  <c:v>18.5371</c:v>
                </c:pt>
                <c:pt idx="2874">
                  <c:v>16.1493</c:v>
                </c:pt>
                <c:pt idx="2875">
                  <c:v>9.200700000000001</c:v>
                </c:pt>
                <c:pt idx="2876">
                  <c:v>18.5654</c:v>
                </c:pt>
                <c:pt idx="2877">
                  <c:v>9.9454</c:v>
                </c:pt>
                <c:pt idx="2878">
                  <c:v>10.8743</c:v>
                </c:pt>
                <c:pt idx="2879">
                  <c:v>14.0435</c:v>
                </c:pt>
                <c:pt idx="2880">
                  <c:v>21.6437</c:v>
                </c:pt>
                <c:pt idx="2881">
                  <c:v>22.6918</c:v>
                </c:pt>
                <c:pt idx="2882">
                  <c:v>7.8991</c:v>
                </c:pt>
                <c:pt idx="2883">
                  <c:v>24.4599</c:v>
                </c:pt>
                <c:pt idx="2884">
                  <c:v>24.002</c:v>
                </c:pt>
                <c:pt idx="2885">
                  <c:v>10.7035</c:v>
                </c:pt>
                <c:pt idx="2886">
                  <c:v>16.7412</c:v>
                </c:pt>
                <c:pt idx="2887">
                  <c:v>15.8751</c:v>
                </c:pt>
                <c:pt idx="2888">
                  <c:v>11.4001</c:v>
                </c:pt>
                <c:pt idx="2889">
                  <c:v>8.0587</c:v>
                </c:pt>
                <c:pt idx="2890">
                  <c:v>14.4748</c:v>
                </c:pt>
                <c:pt idx="2891">
                  <c:v>12.0929</c:v>
                </c:pt>
                <c:pt idx="2892">
                  <c:v>6.4457</c:v>
                </c:pt>
                <c:pt idx="2893">
                  <c:v>13.904</c:v>
                </c:pt>
                <c:pt idx="2894">
                  <c:v>23.0687</c:v>
                </c:pt>
                <c:pt idx="2895">
                  <c:v>11.6209</c:v>
                </c:pt>
                <c:pt idx="2896">
                  <c:v>14.6788</c:v>
                </c:pt>
                <c:pt idx="2897">
                  <c:v>15.9789</c:v>
                </c:pt>
                <c:pt idx="2898">
                  <c:v>20.7566</c:v>
                </c:pt>
                <c:pt idx="2899">
                  <c:v>12.0009</c:v>
                </c:pt>
                <c:pt idx="2900">
                  <c:v>14.3412</c:v>
                </c:pt>
                <c:pt idx="2901">
                  <c:v>26.2243</c:v>
                </c:pt>
                <c:pt idx="2902">
                  <c:v>18.15330000000001</c:v>
                </c:pt>
                <c:pt idx="2903">
                  <c:v>19.2285</c:v>
                </c:pt>
                <c:pt idx="2904">
                  <c:v>11.9057</c:v>
                </c:pt>
                <c:pt idx="2905">
                  <c:v>11.3737</c:v>
                </c:pt>
                <c:pt idx="2906">
                  <c:v>16.28579999999998</c:v>
                </c:pt>
                <c:pt idx="2907">
                  <c:v>21.6689</c:v>
                </c:pt>
                <c:pt idx="2908">
                  <c:v>14.7228</c:v>
                </c:pt>
                <c:pt idx="2909">
                  <c:v>12.2393</c:v>
                </c:pt>
                <c:pt idx="2910">
                  <c:v>18.8706</c:v>
                </c:pt>
                <c:pt idx="2911">
                  <c:v>19.1515</c:v>
                </c:pt>
                <c:pt idx="2912">
                  <c:v>23.8835</c:v>
                </c:pt>
                <c:pt idx="2913">
                  <c:v>18.7402</c:v>
                </c:pt>
                <c:pt idx="2914">
                  <c:v>16.1507</c:v>
                </c:pt>
                <c:pt idx="2915">
                  <c:v>8.178600000000001</c:v>
                </c:pt>
                <c:pt idx="2916">
                  <c:v>16.9849</c:v>
                </c:pt>
                <c:pt idx="2917">
                  <c:v>10.3034</c:v>
                </c:pt>
                <c:pt idx="2918">
                  <c:v>21.2192</c:v>
                </c:pt>
                <c:pt idx="2919">
                  <c:v>13.7693</c:v>
                </c:pt>
                <c:pt idx="2920">
                  <c:v>18.6073</c:v>
                </c:pt>
                <c:pt idx="2921">
                  <c:v>18.1246</c:v>
                </c:pt>
                <c:pt idx="2922">
                  <c:v>14.0218</c:v>
                </c:pt>
                <c:pt idx="2923">
                  <c:v>22.111</c:v>
                </c:pt>
                <c:pt idx="2924">
                  <c:v>18.72019999999998</c:v>
                </c:pt>
                <c:pt idx="2925">
                  <c:v>16.7893</c:v>
                </c:pt>
                <c:pt idx="2926">
                  <c:v>13.3261</c:v>
                </c:pt>
                <c:pt idx="2927">
                  <c:v>18.9065</c:v>
                </c:pt>
                <c:pt idx="2928">
                  <c:v>24.113</c:v>
                </c:pt>
                <c:pt idx="2929">
                  <c:v>18.8557</c:v>
                </c:pt>
                <c:pt idx="2930">
                  <c:v>19.4899</c:v>
                </c:pt>
                <c:pt idx="2931">
                  <c:v>13.9981</c:v>
                </c:pt>
                <c:pt idx="2932">
                  <c:v>14.278</c:v>
                </c:pt>
                <c:pt idx="2933">
                  <c:v>15.5213</c:v>
                </c:pt>
                <c:pt idx="2934">
                  <c:v>15.3794</c:v>
                </c:pt>
                <c:pt idx="2935">
                  <c:v>9.052900000000002</c:v>
                </c:pt>
                <c:pt idx="2936">
                  <c:v>13.9874</c:v>
                </c:pt>
                <c:pt idx="2937">
                  <c:v>14.7767</c:v>
                </c:pt>
                <c:pt idx="2938">
                  <c:v>16.6703</c:v>
                </c:pt>
                <c:pt idx="2939">
                  <c:v>20.36049999999998</c:v>
                </c:pt>
                <c:pt idx="2940">
                  <c:v>18.6435</c:v>
                </c:pt>
                <c:pt idx="2941">
                  <c:v>15.5588</c:v>
                </c:pt>
                <c:pt idx="2942">
                  <c:v>22.6583</c:v>
                </c:pt>
                <c:pt idx="2943">
                  <c:v>22.8363</c:v>
                </c:pt>
                <c:pt idx="2944">
                  <c:v>10.4074</c:v>
                </c:pt>
                <c:pt idx="2945">
                  <c:v>16.1078</c:v>
                </c:pt>
                <c:pt idx="2946">
                  <c:v>11.0095</c:v>
                </c:pt>
                <c:pt idx="2947">
                  <c:v>15.1335</c:v>
                </c:pt>
                <c:pt idx="2948">
                  <c:v>14.4208</c:v>
                </c:pt>
                <c:pt idx="2949">
                  <c:v>19.3937</c:v>
                </c:pt>
                <c:pt idx="2950">
                  <c:v>23.57229999999998</c:v>
                </c:pt>
                <c:pt idx="2951">
                  <c:v>16.4178</c:v>
                </c:pt>
                <c:pt idx="2952">
                  <c:v>17.9035</c:v>
                </c:pt>
                <c:pt idx="2953">
                  <c:v>17.3876</c:v>
                </c:pt>
                <c:pt idx="2954">
                  <c:v>14.5299</c:v>
                </c:pt>
                <c:pt idx="2955">
                  <c:v>26.2518</c:v>
                </c:pt>
                <c:pt idx="2956">
                  <c:v>10.4806</c:v>
                </c:pt>
                <c:pt idx="2957">
                  <c:v>17.948</c:v>
                </c:pt>
                <c:pt idx="2958">
                  <c:v>22.4771</c:v>
                </c:pt>
                <c:pt idx="2959">
                  <c:v>18.0109</c:v>
                </c:pt>
                <c:pt idx="2960">
                  <c:v>11.3065</c:v>
                </c:pt>
                <c:pt idx="2961">
                  <c:v>21.80859999999998</c:v>
                </c:pt>
                <c:pt idx="2962">
                  <c:v>14.3432</c:v>
                </c:pt>
                <c:pt idx="2963">
                  <c:v>15.9123</c:v>
                </c:pt>
                <c:pt idx="2964">
                  <c:v>13.4289</c:v>
                </c:pt>
                <c:pt idx="2965">
                  <c:v>11.3928</c:v>
                </c:pt>
                <c:pt idx="2966">
                  <c:v>12.4609</c:v>
                </c:pt>
                <c:pt idx="2967">
                  <c:v>14.117</c:v>
                </c:pt>
                <c:pt idx="2968">
                  <c:v>16.7038</c:v>
                </c:pt>
                <c:pt idx="2969">
                  <c:v>12.4978</c:v>
                </c:pt>
                <c:pt idx="2970">
                  <c:v>18.73699999999999</c:v>
                </c:pt>
                <c:pt idx="2971">
                  <c:v>7.5032</c:v>
                </c:pt>
                <c:pt idx="2972">
                  <c:v>10.7006</c:v>
                </c:pt>
                <c:pt idx="2973">
                  <c:v>14.7648</c:v>
                </c:pt>
                <c:pt idx="2974">
                  <c:v>13.7741</c:v>
                </c:pt>
                <c:pt idx="2975">
                  <c:v>15.9215</c:v>
                </c:pt>
                <c:pt idx="2976">
                  <c:v>11.4171</c:v>
                </c:pt>
                <c:pt idx="2977">
                  <c:v>12.2913</c:v>
                </c:pt>
                <c:pt idx="2978">
                  <c:v>13.5086</c:v>
                </c:pt>
                <c:pt idx="2979">
                  <c:v>19.492</c:v>
                </c:pt>
                <c:pt idx="2980">
                  <c:v>19.78</c:v>
                </c:pt>
                <c:pt idx="2981">
                  <c:v>13.5305</c:v>
                </c:pt>
                <c:pt idx="2982">
                  <c:v>7.2588</c:v>
                </c:pt>
                <c:pt idx="2983">
                  <c:v>12.8266</c:v>
                </c:pt>
                <c:pt idx="2984">
                  <c:v>12.1074</c:v>
                </c:pt>
                <c:pt idx="2985">
                  <c:v>14.5155</c:v>
                </c:pt>
                <c:pt idx="2986">
                  <c:v>12.8889</c:v>
                </c:pt>
                <c:pt idx="2987">
                  <c:v>11.7528</c:v>
                </c:pt>
                <c:pt idx="2988">
                  <c:v>15.5173</c:v>
                </c:pt>
                <c:pt idx="2989">
                  <c:v>17.6268</c:v>
                </c:pt>
                <c:pt idx="2990">
                  <c:v>10.2086</c:v>
                </c:pt>
                <c:pt idx="2991">
                  <c:v>19.19750000000001</c:v>
                </c:pt>
                <c:pt idx="2992">
                  <c:v>24.6884</c:v>
                </c:pt>
                <c:pt idx="2993">
                  <c:v>19.2133</c:v>
                </c:pt>
                <c:pt idx="2994">
                  <c:v>10.132</c:v>
                </c:pt>
                <c:pt idx="2995">
                  <c:v>9.782400000000002</c:v>
                </c:pt>
                <c:pt idx="2996">
                  <c:v>16.5805</c:v>
                </c:pt>
                <c:pt idx="2997">
                  <c:v>16.4185</c:v>
                </c:pt>
                <c:pt idx="2998">
                  <c:v>12.1532</c:v>
                </c:pt>
                <c:pt idx="2999">
                  <c:v>11.5991</c:v>
                </c:pt>
                <c:pt idx="3000">
                  <c:v>16.3144</c:v>
                </c:pt>
                <c:pt idx="3001">
                  <c:v>21.3872</c:v>
                </c:pt>
                <c:pt idx="3002">
                  <c:v>14.7389</c:v>
                </c:pt>
                <c:pt idx="3003">
                  <c:v>17.5622</c:v>
                </c:pt>
                <c:pt idx="3004">
                  <c:v>16.2809</c:v>
                </c:pt>
                <c:pt idx="3005">
                  <c:v>19.1382</c:v>
                </c:pt>
                <c:pt idx="3006">
                  <c:v>9.558800000000001</c:v>
                </c:pt>
                <c:pt idx="3007">
                  <c:v>18.8456</c:v>
                </c:pt>
                <c:pt idx="3008">
                  <c:v>10.8436</c:v>
                </c:pt>
                <c:pt idx="3009">
                  <c:v>15.6035</c:v>
                </c:pt>
                <c:pt idx="3010">
                  <c:v>13.3724</c:v>
                </c:pt>
                <c:pt idx="3011">
                  <c:v>13.7211</c:v>
                </c:pt>
                <c:pt idx="3012">
                  <c:v>15.5697</c:v>
                </c:pt>
                <c:pt idx="3013">
                  <c:v>19.9102</c:v>
                </c:pt>
                <c:pt idx="3014">
                  <c:v>13.7537</c:v>
                </c:pt>
                <c:pt idx="3015">
                  <c:v>20.1033</c:v>
                </c:pt>
                <c:pt idx="3016">
                  <c:v>18.8097</c:v>
                </c:pt>
                <c:pt idx="3017">
                  <c:v>14.0065</c:v>
                </c:pt>
                <c:pt idx="3018">
                  <c:v>10.9401</c:v>
                </c:pt>
                <c:pt idx="3019">
                  <c:v>13.4119</c:v>
                </c:pt>
                <c:pt idx="3020">
                  <c:v>17.2587</c:v>
                </c:pt>
                <c:pt idx="3021">
                  <c:v>16.8401</c:v>
                </c:pt>
                <c:pt idx="3022">
                  <c:v>18.1087</c:v>
                </c:pt>
                <c:pt idx="3023">
                  <c:v>18.7002</c:v>
                </c:pt>
                <c:pt idx="3024">
                  <c:v>10.1698</c:v>
                </c:pt>
                <c:pt idx="3025">
                  <c:v>26.0695</c:v>
                </c:pt>
                <c:pt idx="3026">
                  <c:v>7.794799999999999</c:v>
                </c:pt>
                <c:pt idx="3027">
                  <c:v>14.505</c:v>
                </c:pt>
                <c:pt idx="3028">
                  <c:v>15.6895</c:v>
                </c:pt>
                <c:pt idx="3029">
                  <c:v>17.5391</c:v>
                </c:pt>
                <c:pt idx="3030">
                  <c:v>18.6439</c:v>
                </c:pt>
                <c:pt idx="3031">
                  <c:v>11.2746</c:v>
                </c:pt>
                <c:pt idx="3032">
                  <c:v>15.451</c:v>
                </c:pt>
                <c:pt idx="3033">
                  <c:v>14.4593</c:v>
                </c:pt>
                <c:pt idx="3034">
                  <c:v>16.58449999999998</c:v>
                </c:pt>
                <c:pt idx="3035">
                  <c:v>18.003</c:v>
                </c:pt>
                <c:pt idx="3036">
                  <c:v>15.8517</c:v>
                </c:pt>
                <c:pt idx="3037">
                  <c:v>10.9925</c:v>
                </c:pt>
                <c:pt idx="3038">
                  <c:v>20.4453</c:v>
                </c:pt>
                <c:pt idx="3039">
                  <c:v>21.12580000000001</c:v>
                </c:pt>
                <c:pt idx="3040">
                  <c:v>13.1666</c:v>
                </c:pt>
                <c:pt idx="3041">
                  <c:v>22.7105</c:v>
                </c:pt>
                <c:pt idx="3042">
                  <c:v>13.9342</c:v>
                </c:pt>
                <c:pt idx="3043">
                  <c:v>20.4979</c:v>
                </c:pt>
                <c:pt idx="3044">
                  <c:v>14.3857</c:v>
                </c:pt>
                <c:pt idx="3045">
                  <c:v>8.6776</c:v>
                </c:pt>
                <c:pt idx="3046">
                  <c:v>16.57229999999998</c:v>
                </c:pt>
                <c:pt idx="3047">
                  <c:v>12.2563</c:v>
                </c:pt>
                <c:pt idx="3048">
                  <c:v>17.9146</c:v>
                </c:pt>
                <c:pt idx="3049">
                  <c:v>24.0424</c:v>
                </c:pt>
                <c:pt idx="3050">
                  <c:v>17.05859999999998</c:v>
                </c:pt>
                <c:pt idx="3051">
                  <c:v>16.1518</c:v>
                </c:pt>
                <c:pt idx="3052">
                  <c:v>7.4912</c:v>
                </c:pt>
                <c:pt idx="3053">
                  <c:v>9.5151</c:v>
                </c:pt>
                <c:pt idx="3054">
                  <c:v>9.538299999999997</c:v>
                </c:pt>
                <c:pt idx="3055">
                  <c:v>16.0056</c:v>
                </c:pt>
                <c:pt idx="3056">
                  <c:v>15.0144</c:v>
                </c:pt>
                <c:pt idx="3057">
                  <c:v>18.2852</c:v>
                </c:pt>
                <c:pt idx="3058">
                  <c:v>7.5328</c:v>
                </c:pt>
                <c:pt idx="3059">
                  <c:v>16.9814</c:v>
                </c:pt>
                <c:pt idx="3060">
                  <c:v>20.5125</c:v>
                </c:pt>
                <c:pt idx="3061">
                  <c:v>17.3744</c:v>
                </c:pt>
                <c:pt idx="3062">
                  <c:v>15.3983</c:v>
                </c:pt>
                <c:pt idx="3063">
                  <c:v>11.9257</c:v>
                </c:pt>
                <c:pt idx="3064">
                  <c:v>10.3294</c:v>
                </c:pt>
                <c:pt idx="3065">
                  <c:v>10.6762</c:v>
                </c:pt>
                <c:pt idx="3066">
                  <c:v>12.5879</c:v>
                </c:pt>
                <c:pt idx="3067">
                  <c:v>9.071700000000003</c:v>
                </c:pt>
                <c:pt idx="3068">
                  <c:v>19.9674</c:v>
                </c:pt>
                <c:pt idx="3069">
                  <c:v>16.2683</c:v>
                </c:pt>
                <c:pt idx="3070">
                  <c:v>22.3783</c:v>
                </c:pt>
                <c:pt idx="3071">
                  <c:v>9.3917</c:v>
                </c:pt>
                <c:pt idx="3072">
                  <c:v>15.9992</c:v>
                </c:pt>
                <c:pt idx="3073">
                  <c:v>19.38019999999998</c:v>
                </c:pt>
                <c:pt idx="3074">
                  <c:v>12.2239</c:v>
                </c:pt>
                <c:pt idx="3075">
                  <c:v>22.337</c:v>
                </c:pt>
                <c:pt idx="3076">
                  <c:v>7.3936</c:v>
                </c:pt>
                <c:pt idx="3077">
                  <c:v>17.1447</c:v>
                </c:pt>
                <c:pt idx="3078">
                  <c:v>12.5077</c:v>
                </c:pt>
                <c:pt idx="3079">
                  <c:v>18.1783</c:v>
                </c:pt>
                <c:pt idx="3080">
                  <c:v>15.311</c:v>
                </c:pt>
                <c:pt idx="3081">
                  <c:v>14.9515</c:v>
                </c:pt>
                <c:pt idx="3082">
                  <c:v>24.6248</c:v>
                </c:pt>
                <c:pt idx="3083">
                  <c:v>9.881900000000003</c:v>
                </c:pt>
                <c:pt idx="3084">
                  <c:v>14.406</c:v>
                </c:pt>
                <c:pt idx="3085">
                  <c:v>12.1105</c:v>
                </c:pt>
                <c:pt idx="3086">
                  <c:v>25.5676</c:v>
                </c:pt>
                <c:pt idx="3087">
                  <c:v>16.0878</c:v>
                </c:pt>
                <c:pt idx="3088">
                  <c:v>14.9875</c:v>
                </c:pt>
                <c:pt idx="3089">
                  <c:v>16.6842</c:v>
                </c:pt>
                <c:pt idx="3090">
                  <c:v>20.93509999999998</c:v>
                </c:pt>
                <c:pt idx="3091">
                  <c:v>18.3701</c:v>
                </c:pt>
                <c:pt idx="3092">
                  <c:v>14.9065</c:v>
                </c:pt>
                <c:pt idx="3093">
                  <c:v>16.75690000000001</c:v>
                </c:pt>
                <c:pt idx="3094">
                  <c:v>12.2866</c:v>
                </c:pt>
                <c:pt idx="3095">
                  <c:v>16.2669</c:v>
                </c:pt>
                <c:pt idx="3096">
                  <c:v>17.7574</c:v>
                </c:pt>
                <c:pt idx="3097">
                  <c:v>15.5055</c:v>
                </c:pt>
                <c:pt idx="3098">
                  <c:v>12.7708</c:v>
                </c:pt>
                <c:pt idx="3099">
                  <c:v>20.7382</c:v>
                </c:pt>
                <c:pt idx="3100">
                  <c:v>10.6127</c:v>
                </c:pt>
                <c:pt idx="3101">
                  <c:v>25.888</c:v>
                </c:pt>
                <c:pt idx="3102">
                  <c:v>7.647299999999999</c:v>
                </c:pt>
                <c:pt idx="3103">
                  <c:v>16.621</c:v>
                </c:pt>
                <c:pt idx="3104">
                  <c:v>9.068100000000001</c:v>
                </c:pt>
                <c:pt idx="3105">
                  <c:v>16.78109999999998</c:v>
                </c:pt>
                <c:pt idx="3106">
                  <c:v>23.4818</c:v>
                </c:pt>
                <c:pt idx="3107">
                  <c:v>7.187599999999998</c:v>
                </c:pt>
                <c:pt idx="3108">
                  <c:v>18.80409999999999</c:v>
                </c:pt>
                <c:pt idx="3109">
                  <c:v>22.4422</c:v>
                </c:pt>
                <c:pt idx="3110">
                  <c:v>15.0005</c:v>
                </c:pt>
                <c:pt idx="3111">
                  <c:v>18.1451</c:v>
                </c:pt>
                <c:pt idx="3112">
                  <c:v>16.4515</c:v>
                </c:pt>
                <c:pt idx="3113">
                  <c:v>11.2368</c:v>
                </c:pt>
                <c:pt idx="3114">
                  <c:v>19.9917</c:v>
                </c:pt>
                <c:pt idx="3115">
                  <c:v>14.6892</c:v>
                </c:pt>
                <c:pt idx="3116">
                  <c:v>16.58569999999998</c:v>
                </c:pt>
                <c:pt idx="3117">
                  <c:v>14.9422</c:v>
                </c:pt>
                <c:pt idx="3118">
                  <c:v>11.69</c:v>
                </c:pt>
                <c:pt idx="3119">
                  <c:v>21.3168</c:v>
                </c:pt>
                <c:pt idx="3120">
                  <c:v>21.937</c:v>
                </c:pt>
                <c:pt idx="3121">
                  <c:v>14.792</c:v>
                </c:pt>
                <c:pt idx="3122">
                  <c:v>11.6499</c:v>
                </c:pt>
                <c:pt idx="3123">
                  <c:v>20.9715</c:v>
                </c:pt>
                <c:pt idx="3124">
                  <c:v>15.4873</c:v>
                </c:pt>
                <c:pt idx="3125">
                  <c:v>15.639</c:v>
                </c:pt>
                <c:pt idx="3126">
                  <c:v>14.7727</c:v>
                </c:pt>
                <c:pt idx="3127">
                  <c:v>20.8393</c:v>
                </c:pt>
                <c:pt idx="3128">
                  <c:v>9.409500000000004</c:v>
                </c:pt>
                <c:pt idx="3129">
                  <c:v>18.1073</c:v>
                </c:pt>
                <c:pt idx="3130">
                  <c:v>25.4449</c:v>
                </c:pt>
                <c:pt idx="3131">
                  <c:v>13.635</c:v>
                </c:pt>
                <c:pt idx="3132">
                  <c:v>20.614</c:v>
                </c:pt>
                <c:pt idx="3133">
                  <c:v>24.8145</c:v>
                </c:pt>
                <c:pt idx="3134">
                  <c:v>17.1625</c:v>
                </c:pt>
                <c:pt idx="3135">
                  <c:v>12.5195</c:v>
                </c:pt>
                <c:pt idx="3136">
                  <c:v>12.9753</c:v>
                </c:pt>
                <c:pt idx="3137">
                  <c:v>12.5156</c:v>
                </c:pt>
                <c:pt idx="3138">
                  <c:v>19.5148</c:v>
                </c:pt>
                <c:pt idx="3139">
                  <c:v>15.4514</c:v>
                </c:pt>
                <c:pt idx="3140">
                  <c:v>24.3261</c:v>
                </c:pt>
                <c:pt idx="3141">
                  <c:v>12.4118</c:v>
                </c:pt>
                <c:pt idx="3142">
                  <c:v>12.8964</c:v>
                </c:pt>
                <c:pt idx="3143">
                  <c:v>15.624</c:v>
                </c:pt>
                <c:pt idx="3144">
                  <c:v>20.26569999999998</c:v>
                </c:pt>
                <c:pt idx="3145">
                  <c:v>14.8178</c:v>
                </c:pt>
                <c:pt idx="3146">
                  <c:v>18.8124</c:v>
                </c:pt>
                <c:pt idx="3147">
                  <c:v>20.2268</c:v>
                </c:pt>
                <c:pt idx="3148">
                  <c:v>10.2675</c:v>
                </c:pt>
                <c:pt idx="3149">
                  <c:v>14.2703</c:v>
                </c:pt>
                <c:pt idx="3150">
                  <c:v>14.5921</c:v>
                </c:pt>
                <c:pt idx="3151">
                  <c:v>11.1908</c:v>
                </c:pt>
                <c:pt idx="3152">
                  <c:v>15.0449</c:v>
                </c:pt>
                <c:pt idx="3153">
                  <c:v>12.2692</c:v>
                </c:pt>
                <c:pt idx="3154">
                  <c:v>8.0167</c:v>
                </c:pt>
                <c:pt idx="3155">
                  <c:v>21.1508</c:v>
                </c:pt>
                <c:pt idx="3156">
                  <c:v>10.2336</c:v>
                </c:pt>
                <c:pt idx="3157">
                  <c:v>14.0656</c:v>
                </c:pt>
                <c:pt idx="3158">
                  <c:v>12.5315</c:v>
                </c:pt>
                <c:pt idx="3159">
                  <c:v>16.2456</c:v>
                </c:pt>
                <c:pt idx="3160">
                  <c:v>12.3151</c:v>
                </c:pt>
                <c:pt idx="3161">
                  <c:v>9.623100000000001</c:v>
                </c:pt>
                <c:pt idx="3162">
                  <c:v>10.6848</c:v>
                </c:pt>
                <c:pt idx="3163">
                  <c:v>9.1949</c:v>
                </c:pt>
                <c:pt idx="3164">
                  <c:v>11.5924</c:v>
                </c:pt>
                <c:pt idx="3165">
                  <c:v>22.8744</c:v>
                </c:pt>
                <c:pt idx="3166">
                  <c:v>10.3846</c:v>
                </c:pt>
                <c:pt idx="3167">
                  <c:v>12.8852</c:v>
                </c:pt>
                <c:pt idx="3168">
                  <c:v>17.973</c:v>
                </c:pt>
                <c:pt idx="3169">
                  <c:v>9.697800000000001</c:v>
                </c:pt>
                <c:pt idx="3170">
                  <c:v>10.2834</c:v>
                </c:pt>
                <c:pt idx="3171">
                  <c:v>22.9431</c:v>
                </c:pt>
                <c:pt idx="3172">
                  <c:v>15.4131</c:v>
                </c:pt>
                <c:pt idx="3173">
                  <c:v>16.8853</c:v>
                </c:pt>
                <c:pt idx="3174">
                  <c:v>12.5938</c:v>
                </c:pt>
                <c:pt idx="3175">
                  <c:v>22.5976</c:v>
                </c:pt>
                <c:pt idx="3176">
                  <c:v>14.4993</c:v>
                </c:pt>
                <c:pt idx="3177">
                  <c:v>24.0428</c:v>
                </c:pt>
                <c:pt idx="3178">
                  <c:v>18.3745</c:v>
                </c:pt>
                <c:pt idx="3179">
                  <c:v>15.0114</c:v>
                </c:pt>
                <c:pt idx="3180">
                  <c:v>13.9651</c:v>
                </c:pt>
                <c:pt idx="3181">
                  <c:v>14.5108</c:v>
                </c:pt>
                <c:pt idx="3182">
                  <c:v>9.1074</c:v>
                </c:pt>
                <c:pt idx="3183">
                  <c:v>10.262</c:v>
                </c:pt>
                <c:pt idx="3184">
                  <c:v>8.089500000000002</c:v>
                </c:pt>
                <c:pt idx="3185">
                  <c:v>10.8737</c:v>
                </c:pt>
                <c:pt idx="3186">
                  <c:v>9.1416</c:v>
                </c:pt>
                <c:pt idx="3187">
                  <c:v>23.4663</c:v>
                </c:pt>
                <c:pt idx="3188">
                  <c:v>11.32</c:v>
                </c:pt>
                <c:pt idx="3189">
                  <c:v>17.1604</c:v>
                </c:pt>
                <c:pt idx="3190">
                  <c:v>24.5187</c:v>
                </c:pt>
                <c:pt idx="3191">
                  <c:v>9.6636</c:v>
                </c:pt>
                <c:pt idx="3192">
                  <c:v>19.8697</c:v>
                </c:pt>
                <c:pt idx="3193">
                  <c:v>16.4609</c:v>
                </c:pt>
                <c:pt idx="3194">
                  <c:v>25.1468</c:v>
                </c:pt>
                <c:pt idx="3195">
                  <c:v>21.8108</c:v>
                </c:pt>
                <c:pt idx="3196">
                  <c:v>21.5076</c:v>
                </c:pt>
                <c:pt idx="3197">
                  <c:v>14.8577</c:v>
                </c:pt>
                <c:pt idx="3198">
                  <c:v>10.4378</c:v>
                </c:pt>
                <c:pt idx="3199">
                  <c:v>19.96669999999998</c:v>
                </c:pt>
                <c:pt idx="3200">
                  <c:v>8.9238</c:v>
                </c:pt>
                <c:pt idx="3201">
                  <c:v>18.4614</c:v>
                </c:pt>
                <c:pt idx="3202">
                  <c:v>16.68669999999998</c:v>
                </c:pt>
                <c:pt idx="3203">
                  <c:v>12.5105</c:v>
                </c:pt>
                <c:pt idx="3204">
                  <c:v>8.3104</c:v>
                </c:pt>
                <c:pt idx="3205">
                  <c:v>19.3236</c:v>
                </c:pt>
                <c:pt idx="3206">
                  <c:v>22.81009999999999</c:v>
                </c:pt>
                <c:pt idx="3207">
                  <c:v>12.2149</c:v>
                </c:pt>
                <c:pt idx="3208">
                  <c:v>14.7979</c:v>
                </c:pt>
                <c:pt idx="3209">
                  <c:v>16.75219999999998</c:v>
                </c:pt>
                <c:pt idx="3210">
                  <c:v>18.12740000000001</c:v>
                </c:pt>
                <c:pt idx="3211">
                  <c:v>15.3715</c:v>
                </c:pt>
                <c:pt idx="3212">
                  <c:v>15.4767</c:v>
                </c:pt>
                <c:pt idx="3213">
                  <c:v>18.33160000000001</c:v>
                </c:pt>
                <c:pt idx="3214">
                  <c:v>14.6731</c:v>
                </c:pt>
                <c:pt idx="3215">
                  <c:v>11.2721</c:v>
                </c:pt>
                <c:pt idx="3216">
                  <c:v>17.1267</c:v>
                </c:pt>
                <c:pt idx="3217">
                  <c:v>12.907</c:v>
                </c:pt>
                <c:pt idx="3218">
                  <c:v>21.3974</c:v>
                </c:pt>
                <c:pt idx="3219">
                  <c:v>20.5303</c:v>
                </c:pt>
                <c:pt idx="3220">
                  <c:v>16.5638</c:v>
                </c:pt>
                <c:pt idx="3221">
                  <c:v>12.0432</c:v>
                </c:pt>
                <c:pt idx="3222">
                  <c:v>14.3238</c:v>
                </c:pt>
                <c:pt idx="3223">
                  <c:v>10.4807</c:v>
                </c:pt>
                <c:pt idx="3224">
                  <c:v>15.5881</c:v>
                </c:pt>
                <c:pt idx="3225">
                  <c:v>13.9878</c:v>
                </c:pt>
                <c:pt idx="3226">
                  <c:v>22.7891</c:v>
                </c:pt>
                <c:pt idx="3227">
                  <c:v>11.1762</c:v>
                </c:pt>
                <c:pt idx="3228">
                  <c:v>19.8127</c:v>
                </c:pt>
                <c:pt idx="3229">
                  <c:v>18.7411</c:v>
                </c:pt>
                <c:pt idx="3230">
                  <c:v>17.5341</c:v>
                </c:pt>
                <c:pt idx="3231">
                  <c:v>17.1018</c:v>
                </c:pt>
                <c:pt idx="3232">
                  <c:v>18.34829999999998</c:v>
                </c:pt>
                <c:pt idx="3233">
                  <c:v>13.5679</c:v>
                </c:pt>
                <c:pt idx="3234">
                  <c:v>18.6707</c:v>
                </c:pt>
                <c:pt idx="3235">
                  <c:v>17.4568</c:v>
                </c:pt>
                <c:pt idx="3236">
                  <c:v>13.6207</c:v>
                </c:pt>
                <c:pt idx="3237">
                  <c:v>16.3138</c:v>
                </c:pt>
                <c:pt idx="3238">
                  <c:v>15.8043</c:v>
                </c:pt>
                <c:pt idx="3239">
                  <c:v>11.649</c:v>
                </c:pt>
                <c:pt idx="3240">
                  <c:v>12.1775</c:v>
                </c:pt>
                <c:pt idx="3241">
                  <c:v>11.0742</c:v>
                </c:pt>
                <c:pt idx="3242">
                  <c:v>17.9276</c:v>
                </c:pt>
                <c:pt idx="3243">
                  <c:v>10.4752</c:v>
                </c:pt>
                <c:pt idx="3244">
                  <c:v>21.0187</c:v>
                </c:pt>
                <c:pt idx="3245">
                  <c:v>17.5552</c:v>
                </c:pt>
                <c:pt idx="3246">
                  <c:v>11.59</c:v>
                </c:pt>
                <c:pt idx="3247">
                  <c:v>13.6884</c:v>
                </c:pt>
                <c:pt idx="3248">
                  <c:v>9.175600000000002</c:v>
                </c:pt>
                <c:pt idx="3249">
                  <c:v>12.8563</c:v>
                </c:pt>
                <c:pt idx="3250">
                  <c:v>18.6251</c:v>
                </c:pt>
                <c:pt idx="3251">
                  <c:v>11.8713</c:v>
                </c:pt>
                <c:pt idx="3252">
                  <c:v>20.248</c:v>
                </c:pt>
                <c:pt idx="3253">
                  <c:v>13.6283</c:v>
                </c:pt>
                <c:pt idx="3254">
                  <c:v>15.9816</c:v>
                </c:pt>
                <c:pt idx="3255">
                  <c:v>14.0469</c:v>
                </c:pt>
                <c:pt idx="3256">
                  <c:v>14.7988</c:v>
                </c:pt>
                <c:pt idx="3257">
                  <c:v>13.5872</c:v>
                </c:pt>
                <c:pt idx="3258">
                  <c:v>18.4049</c:v>
                </c:pt>
                <c:pt idx="3259">
                  <c:v>15.6345</c:v>
                </c:pt>
                <c:pt idx="3260">
                  <c:v>12.4502</c:v>
                </c:pt>
                <c:pt idx="3261">
                  <c:v>19.0407</c:v>
                </c:pt>
                <c:pt idx="3262">
                  <c:v>13.611</c:v>
                </c:pt>
                <c:pt idx="3263">
                  <c:v>20.16379999999998</c:v>
                </c:pt>
                <c:pt idx="3264">
                  <c:v>17.4439</c:v>
                </c:pt>
                <c:pt idx="3265">
                  <c:v>19.0414</c:v>
                </c:pt>
                <c:pt idx="3266">
                  <c:v>11.6863</c:v>
                </c:pt>
                <c:pt idx="3267">
                  <c:v>20.1873</c:v>
                </c:pt>
                <c:pt idx="3268">
                  <c:v>12.7168</c:v>
                </c:pt>
                <c:pt idx="3269">
                  <c:v>8.8267</c:v>
                </c:pt>
                <c:pt idx="3270">
                  <c:v>10.5243</c:v>
                </c:pt>
                <c:pt idx="3271">
                  <c:v>11.5845</c:v>
                </c:pt>
                <c:pt idx="3272">
                  <c:v>9.577</c:v>
                </c:pt>
                <c:pt idx="3273">
                  <c:v>19.8933</c:v>
                </c:pt>
                <c:pt idx="3274">
                  <c:v>24.0927</c:v>
                </c:pt>
                <c:pt idx="3275">
                  <c:v>21.4289</c:v>
                </c:pt>
                <c:pt idx="3276">
                  <c:v>9.401900000000001</c:v>
                </c:pt>
                <c:pt idx="3277">
                  <c:v>16.76889999999998</c:v>
                </c:pt>
                <c:pt idx="3278">
                  <c:v>14.1725</c:v>
                </c:pt>
                <c:pt idx="3279">
                  <c:v>11.3797</c:v>
                </c:pt>
                <c:pt idx="3280">
                  <c:v>9.6243</c:v>
                </c:pt>
                <c:pt idx="3281">
                  <c:v>10.6301</c:v>
                </c:pt>
                <c:pt idx="3282">
                  <c:v>23.3351</c:v>
                </c:pt>
                <c:pt idx="3283">
                  <c:v>16.7847</c:v>
                </c:pt>
                <c:pt idx="3284">
                  <c:v>17.7092</c:v>
                </c:pt>
                <c:pt idx="3285">
                  <c:v>17.4147</c:v>
                </c:pt>
                <c:pt idx="3286">
                  <c:v>11.4038</c:v>
                </c:pt>
                <c:pt idx="3287">
                  <c:v>25.3389</c:v>
                </c:pt>
                <c:pt idx="3288">
                  <c:v>9.4679</c:v>
                </c:pt>
                <c:pt idx="3289">
                  <c:v>19.16</c:v>
                </c:pt>
                <c:pt idx="3290">
                  <c:v>16.9115</c:v>
                </c:pt>
                <c:pt idx="3291">
                  <c:v>15.9719</c:v>
                </c:pt>
                <c:pt idx="3292">
                  <c:v>17.2819</c:v>
                </c:pt>
                <c:pt idx="3293">
                  <c:v>7.162399999999998</c:v>
                </c:pt>
                <c:pt idx="3294">
                  <c:v>18.2843</c:v>
                </c:pt>
                <c:pt idx="3295">
                  <c:v>16.7429</c:v>
                </c:pt>
                <c:pt idx="3296">
                  <c:v>10.7534</c:v>
                </c:pt>
                <c:pt idx="3297">
                  <c:v>15.4077</c:v>
                </c:pt>
                <c:pt idx="3298">
                  <c:v>16.4492</c:v>
                </c:pt>
                <c:pt idx="3299">
                  <c:v>9.2654</c:v>
                </c:pt>
                <c:pt idx="3300">
                  <c:v>19.75059999999998</c:v>
                </c:pt>
                <c:pt idx="3301">
                  <c:v>20.33759999999999</c:v>
                </c:pt>
                <c:pt idx="3302">
                  <c:v>14.9173</c:v>
                </c:pt>
                <c:pt idx="3303">
                  <c:v>10.2676</c:v>
                </c:pt>
                <c:pt idx="3304">
                  <c:v>12.9366</c:v>
                </c:pt>
                <c:pt idx="3305">
                  <c:v>12.5167</c:v>
                </c:pt>
                <c:pt idx="3306">
                  <c:v>14.532</c:v>
                </c:pt>
                <c:pt idx="3307">
                  <c:v>11.1355</c:v>
                </c:pt>
                <c:pt idx="3308">
                  <c:v>16.92559999999998</c:v>
                </c:pt>
                <c:pt idx="3309">
                  <c:v>18.09219999999998</c:v>
                </c:pt>
                <c:pt idx="3310">
                  <c:v>10.3918</c:v>
                </c:pt>
                <c:pt idx="3311">
                  <c:v>17.6442</c:v>
                </c:pt>
                <c:pt idx="3312">
                  <c:v>16.0859</c:v>
                </c:pt>
                <c:pt idx="3313">
                  <c:v>22.0125</c:v>
                </c:pt>
                <c:pt idx="3314">
                  <c:v>13.4702</c:v>
                </c:pt>
                <c:pt idx="3315">
                  <c:v>17.4499</c:v>
                </c:pt>
                <c:pt idx="3316">
                  <c:v>15.0231</c:v>
                </c:pt>
                <c:pt idx="3317">
                  <c:v>17.82400000000001</c:v>
                </c:pt>
                <c:pt idx="3318">
                  <c:v>20.3232</c:v>
                </c:pt>
                <c:pt idx="3319">
                  <c:v>18.3096</c:v>
                </c:pt>
                <c:pt idx="3320">
                  <c:v>25.7517</c:v>
                </c:pt>
                <c:pt idx="3321">
                  <c:v>10.6747</c:v>
                </c:pt>
                <c:pt idx="3322">
                  <c:v>10.1709</c:v>
                </c:pt>
                <c:pt idx="3323">
                  <c:v>18.307</c:v>
                </c:pt>
                <c:pt idx="3324">
                  <c:v>17.2784</c:v>
                </c:pt>
                <c:pt idx="3325">
                  <c:v>18.3121</c:v>
                </c:pt>
                <c:pt idx="3326">
                  <c:v>20.0417</c:v>
                </c:pt>
                <c:pt idx="3327">
                  <c:v>11.1274</c:v>
                </c:pt>
                <c:pt idx="3328">
                  <c:v>11.9012</c:v>
                </c:pt>
                <c:pt idx="3329">
                  <c:v>24.2074</c:v>
                </c:pt>
                <c:pt idx="3330">
                  <c:v>21.78869999999998</c:v>
                </c:pt>
                <c:pt idx="3331">
                  <c:v>12.9378</c:v>
                </c:pt>
                <c:pt idx="3332">
                  <c:v>23.497</c:v>
                </c:pt>
                <c:pt idx="3333">
                  <c:v>13.9954</c:v>
                </c:pt>
                <c:pt idx="3334">
                  <c:v>18.0291</c:v>
                </c:pt>
                <c:pt idx="3335">
                  <c:v>19.47019999999998</c:v>
                </c:pt>
                <c:pt idx="3336">
                  <c:v>17.3476</c:v>
                </c:pt>
                <c:pt idx="3337">
                  <c:v>20.3307</c:v>
                </c:pt>
                <c:pt idx="3338">
                  <c:v>14.328</c:v>
                </c:pt>
                <c:pt idx="3339">
                  <c:v>11.5075</c:v>
                </c:pt>
                <c:pt idx="3340">
                  <c:v>9.3315</c:v>
                </c:pt>
                <c:pt idx="3341">
                  <c:v>21.8949</c:v>
                </c:pt>
                <c:pt idx="3342">
                  <c:v>14.9424</c:v>
                </c:pt>
                <c:pt idx="3343">
                  <c:v>19.7804</c:v>
                </c:pt>
                <c:pt idx="3344">
                  <c:v>10.4121</c:v>
                </c:pt>
                <c:pt idx="3345">
                  <c:v>12.7475</c:v>
                </c:pt>
                <c:pt idx="3346">
                  <c:v>13.0835</c:v>
                </c:pt>
                <c:pt idx="3347">
                  <c:v>9.024700000000001</c:v>
                </c:pt>
                <c:pt idx="3348">
                  <c:v>13.2249</c:v>
                </c:pt>
                <c:pt idx="3349">
                  <c:v>15.1737</c:v>
                </c:pt>
                <c:pt idx="3350">
                  <c:v>14.9378</c:v>
                </c:pt>
                <c:pt idx="3351">
                  <c:v>11.5619</c:v>
                </c:pt>
                <c:pt idx="3352">
                  <c:v>15.2371</c:v>
                </c:pt>
                <c:pt idx="3353">
                  <c:v>11.6295</c:v>
                </c:pt>
                <c:pt idx="3354">
                  <c:v>14.2795</c:v>
                </c:pt>
                <c:pt idx="3355">
                  <c:v>16.4843</c:v>
                </c:pt>
                <c:pt idx="3356">
                  <c:v>14.9592</c:v>
                </c:pt>
                <c:pt idx="3357">
                  <c:v>27.2421</c:v>
                </c:pt>
                <c:pt idx="3358">
                  <c:v>19.3847</c:v>
                </c:pt>
                <c:pt idx="3359">
                  <c:v>14.3538</c:v>
                </c:pt>
                <c:pt idx="3360">
                  <c:v>12.2613</c:v>
                </c:pt>
                <c:pt idx="3361">
                  <c:v>15.2854</c:v>
                </c:pt>
                <c:pt idx="3362">
                  <c:v>16.3877</c:v>
                </c:pt>
                <c:pt idx="3363">
                  <c:v>16.3059</c:v>
                </c:pt>
                <c:pt idx="3364">
                  <c:v>18.0013</c:v>
                </c:pt>
                <c:pt idx="3365">
                  <c:v>12.0792</c:v>
                </c:pt>
                <c:pt idx="3366">
                  <c:v>14.3375</c:v>
                </c:pt>
                <c:pt idx="3367">
                  <c:v>14.5396</c:v>
                </c:pt>
                <c:pt idx="3368">
                  <c:v>25.7277</c:v>
                </c:pt>
                <c:pt idx="3369">
                  <c:v>13.2171</c:v>
                </c:pt>
                <c:pt idx="3370">
                  <c:v>16.0376</c:v>
                </c:pt>
                <c:pt idx="3371">
                  <c:v>14.6314</c:v>
                </c:pt>
                <c:pt idx="3372">
                  <c:v>25.2843</c:v>
                </c:pt>
                <c:pt idx="3373">
                  <c:v>14.7947</c:v>
                </c:pt>
                <c:pt idx="3374">
                  <c:v>8.8459</c:v>
                </c:pt>
                <c:pt idx="3375">
                  <c:v>18.9497</c:v>
                </c:pt>
                <c:pt idx="3376">
                  <c:v>16.04489999999999</c:v>
                </c:pt>
                <c:pt idx="3377">
                  <c:v>20.4521</c:v>
                </c:pt>
                <c:pt idx="3378">
                  <c:v>5.0566</c:v>
                </c:pt>
                <c:pt idx="3379">
                  <c:v>11.9998</c:v>
                </c:pt>
                <c:pt idx="3380">
                  <c:v>23.508</c:v>
                </c:pt>
                <c:pt idx="3381">
                  <c:v>6.7916</c:v>
                </c:pt>
                <c:pt idx="3382">
                  <c:v>20.78239999999998</c:v>
                </c:pt>
                <c:pt idx="3383">
                  <c:v>16.6936</c:v>
                </c:pt>
                <c:pt idx="3384">
                  <c:v>30.36199999999999</c:v>
                </c:pt>
                <c:pt idx="3385">
                  <c:v>19.0207</c:v>
                </c:pt>
                <c:pt idx="3386">
                  <c:v>10.1722</c:v>
                </c:pt>
                <c:pt idx="3387">
                  <c:v>13.0487</c:v>
                </c:pt>
                <c:pt idx="3388">
                  <c:v>7.4809</c:v>
                </c:pt>
                <c:pt idx="3389">
                  <c:v>19.32090000000001</c:v>
                </c:pt>
                <c:pt idx="3390">
                  <c:v>10.4889</c:v>
                </c:pt>
                <c:pt idx="3391">
                  <c:v>12.5838</c:v>
                </c:pt>
                <c:pt idx="3392">
                  <c:v>15.9774</c:v>
                </c:pt>
                <c:pt idx="3393">
                  <c:v>17.23400000000001</c:v>
                </c:pt>
                <c:pt idx="3394">
                  <c:v>15.962</c:v>
                </c:pt>
                <c:pt idx="3395">
                  <c:v>21.16229999999998</c:v>
                </c:pt>
                <c:pt idx="3396">
                  <c:v>15.299</c:v>
                </c:pt>
                <c:pt idx="3397">
                  <c:v>11.7385</c:v>
                </c:pt>
                <c:pt idx="3398">
                  <c:v>11.5043</c:v>
                </c:pt>
                <c:pt idx="3399">
                  <c:v>11.8898</c:v>
                </c:pt>
                <c:pt idx="3400">
                  <c:v>13.7268</c:v>
                </c:pt>
                <c:pt idx="3401">
                  <c:v>12.591</c:v>
                </c:pt>
                <c:pt idx="3402">
                  <c:v>18.4876</c:v>
                </c:pt>
                <c:pt idx="3403">
                  <c:v>14.3464</c:v>
                </c:pt>
                <c:pt idx="3404">
                  <c:v>15.2138</c:v>
                </c:pt>
                <c:pt idx="3405">
                  <c:v>23.2086</c:v>
                </c:pt>
                <c:pt idx="3406">
                  <c:v>20.6292</c:v>
                </c:pt>
                <c:pt idx="3407">
                  <c:v>18.86039999999998</c:v>
                </c:pt>
                <c:pt idx="3408">
                  <c:v>7.117799999999998</c:v>
                </c:pt>
                <c:pt idx="3409">
                  <c:v>22.2683</c:v>
                </c:pt>
                <c:pt idx="3410">
                  <c:v>11.34</c:v>
                </c:pt>
                <c:pt idx="3411">
                  <c:v>17.1671</c:v>
                </c:pt>
                <c:pt idx="3412">
                  <c:v>23.8135</c:v>
                </c:pt>
                <c:pt idx="3413">
                  <c:v>13.8186</c:v>
                </c:pt>
                <c:pt idx="3414">
                  <c:v>12.7414</c:v>
                </c:pt>
                <c:pt idx="3415">
                  <c:v>14.2444</c:v>
                </c:pt>
                <c:pt idx="3416">
                  <c:v>18.235</c:v>
                </c:pt>
                <c:pt idx="3417">
                  <c:v>19.3066</c:v>
                </c:pt>
                <c:pt idx="3418">
                  <c:v>17.8729</c:v>
                </c:pt>
                <c:pt idx="3419">
                  <c:v>7.636</c:v>
                </c:pt>
                <c:pt idx="3420">
                  <c:v>7.1343</c:v>
                </c:pt>
                <c:pt idx="3421">
                  <c:v>14.5726</c:v>
                </c:pt>
                <c:pt idx="3422">
                  <c:v>16.9402</c:v>
                </c:pt>
                <c:pt idx="3423">
                  <c:v>14.2042</c:v>
                </c:pt>
                <c:pt idx="3424">
                  <c:v>20.9786</c:v>
                </c:pt>
                <c:pt idx="3425">
                  <c:v>12.295</c:v>
                </c:pt>
                <c:pt idx="3426">
                  <c:v>15.4705</c:v>
                </c:pt>
                <c:pt idx="3427">
                  <c:v>8.3374</c:v>
                </c:pt>
                <c:pt idx="3428">
                  <c:v>14.0347</c:v>
                </c:pt>
                <c:pt idx="3429">
                  <c:v>23.8353</c:v>
                </c:pt>
                <c:pt idx="3430">
                  <c:v>12.0787</c:v>
                </c:pt>
                <c:pt idx="3431">
                  <c:v>16.56619999999998</c:v>
                </c:pt>
                <c:pt idx="3432">
                  <c:v>21.66229999999998</c:v>
                </c:pt>
                <c:pt idx="3433">
                  <c:v>13.9207</c:v>
                </c:pt>
                <c:pt idx="3434">
                  <c:v>20.4803</c:v>
                </c:pt>
                <c:pt idx="3435">
                  <c:v>18.998</c:v>
                </c:pt>
                <c:pt idx="3436">
                  <c:v>11.2421</c:v>
                </c:pt>
                <c:pt idx="3437">
                  <c:v>21.816</c:v>
                </c:pt>
                <c:pt idx="3438">
                  <c:v>19.5935</c:v>
                </c:pt>
                <c:pt idx="3439">
                  <c:v>13.5661</c:v>
                </c:pt>
                <c:pt idx="3440">
                  <c:v>28.49299999999998</c:v>
                </c:pt>
                <c:pt idx="3441">
                  <c:v>10.7139</c:v>
                </c:pt>
                <c:pt idx="3442">
                  <c:v>12.4356</c:v>
                </c:pt>
                <c:pt idx="3443">
                  <c:v>13.7587</c:v>
                </c:pt>
                <c:pt idx="3444">
                  <c:v>17.5993</c:v>
                </c:pt>
                <c:pt idx="3445">
                  <c:v>10.9916</c:v>
                </c:pt>
                <c:pt idx="3446">
                  <c:v>14.5606</c:v>
                </c:pt>
                <c:pt idx="3447">
                  <c:v>17.8296</c:v>
                </c:pt>
                <c:pt idx="3448">
                  <c:v>13.9866</c:v>
                </c:pt>
                <c:pt idx="3449">
                  <c:v>10.2435</c:v>
                </c:pt>
                <c:pt idx="3450">
                  <c:v>23.5782</c:v>
                </c:pt>
                <c:pt idx="3451">
                  <c:v>12.1709</c:v>
                </c:pt>
                <c:pt idx="3452">
                  <c:v>19.6458</c:v>
                </c:pt>
                <c:pt idx="3453">
                  <c:v>17.1476</c:v>
                </c:pt>
                <c:pt idx="3454">
                  <c:v>21.1864</c:v>
                </c:pt>
                <c:pt idx="3455">
                  <c:v>20.3197</c:v>
                </c:pt>
                <c:pt idx="3456">
                  <c:v>9.157800000000003</c:v>
                </c:pt>
                <c:pt idx="3457">
                  <c:v>7.88</c:v>
                </c:pt>
                <c:pt idx="3458">
                  <c:v>14.3209</c:v>
                </c:pt>
                <c:pt idx="3459">
                  <c:v>14.0701</c:v>
                </c:pt>
                <c:pt idx="3460">
                  <c:v>17.6404</c:v>
                </c:pt>
                <c:pt idx="3461">
                  <c:v>17.1965</c:v>
                </c:pt>
                <c:pt idx="3462">
                  <c:v>25.4774</c:v>
                </c:pt>
                <c:pt idx="3463">
                  <c:v>22.58599999999998</c:v>
                </c:pt>
                <c:pt idx="3464">
                  <c:v>20.24569999999998</c:v>
                </c:pt>
                <c:pt idx="3465">
                  <c:v>13.6708</c:v>
                </c:pt>
                <c:pt idx="3466">
                  <c:v>17.6667</c:v>
                </c:pt>
                <c:pt idx="3467">
                  <c:v>15.3072</c:v>
                </c:pt>
                <c:pt idx="3468">
                  <c:v>11.0897</c:v>
                </c:pt>
                <c:pt idx="3469">
                  <c:v>23.7305</c:v>
                </c:pt>
                <c:pt idx="3470">
                  <c:v>22.1248</c:v>
                </c:pt>
                <c:pt idx="3471">
                  <c:v>11.1066</c:v>
                </c:pt>
                <c:pt idx="3472">
                  <c:v>15.9681</c:v>
                </c:pt>
                <c:pt idx="3473">
                  <c:v>14.1541</c:v>
                </c:pt>
                <c:pt idx="3474">
                  <c:v>9.975100000000002</c:v>
                </c:pt>
                <c:pt idx="3475">
                  <c:v>15.9615</c:v>
                </c:pt>
                <c:pt idx="3476">
                  <c:v>18.7078</c:v>
                </c:pt>
                <c:pt idx="3477">
                  <c:v>10.6692</c:v>
                </c:pt>
                <c:pt idx="3478">
                  <c:v>11.0638</c:v>
                </c:pt>
                <c:pt idx="3479">
                  <c:v>20.1767</c:v>
                </c:pt>
                <c:pt idx="3480">
                  <c:v>14.0517</c:v>
                </c:pt>
                <c:pt idx="3481">
                  <c:v>20.7204</c:v>
                </c:pt>
                <c:pt idx="3482">
                  <c:v>12.6632</c:v>
                </c:pt>
                <c:pt idx="3483">
                  <c:v>20.6442</c:v>
                </c:pt>
                <c:pt idx="3484">
                  <c:v>12.8957</c:v>
                </c:pt>
                <c:pt idx="3485">
                  <c:v>7.3822</c:v>
                </c:pt>
                <c:pt idx="3486">
                  <c:v>10.9474</c:v>
                </c:pt>
                <c:pt idx="3487">
                  <c:v>15.0165</c:v>
                </c:pt>
                <c:pt idx="3488">
                  <c:v>13.7296</c:v>
                </c:pt>
                <c:pt idx="3489">
                  <c:v>9.9494</c:v>
                </c:pt>
                <c:pt idx="3490">
                  <c:v>24.3599</c:v>
                </c:pt>
                <c:pt idx="3491">
                  <c:v>13.8788</c:v>
                </c:pt>
                <c:pt idx="3492">
                  <c:v>12.0928</c:v>
                </c:pt>
                <c:pt idx="3493">
                  <c:v>18.6553</c:v>
                </c:pt>
                <c:pt idx="3494">
                  <c:v>20.8732</c:v>
                </c:pt>
                <c:pt idx="3495">
                  <c:v>13.2394</c:v>
                </c:pt>
                <c:pt idx="3496">
                  <c:v>17.48379999999998</c:v>
                </c:pt>
                <c:pt idx="3497">
                  <c:v>14.0271</c:v>
                </c:pt>
                <c:pt idx="3498">
                  <c:v>16.4459</c:v>
                </c:pt>
                <c:pt idx="3499">
                  <c:v>8.337900000000001</c:v>
                </c:pt>
                <c:pt idx="3500">
                  <c:v>14.5095</c:v>
                </c:pt>
                <c:pt idx="3501">
                  <c:v>21.762</c:v>
                </c:pt>
                <c:pt idx="3502">
                  <c:v>20.2276</c:v>
                </c:pt>
                <c:pt idx="3503">
                  <c:v>9.142</c:v>
                </c:pt>
                <c:pt idx="3504">
                  <c:v>16.2958</c:v>
                </c:pt>
                <c:pt idx="3505">
                  <c:v>19.6542</c:v>
                </c:pt>
                <c:pt idx="3506">
                  <c:v>18.9175</c:v>
                </c:pt>
                <c:pt idx="3507">
                  <c:v>10.4959</c:v>
                </c:pt>
                <c:pt idx="3508">
                  <c:v>29.1544</c:v>
                </c:pt>
                <c:pt idx="3509">
                  <c:v>15.8262</c:v>
                </c:pt>
                <c:pt idx="3510">
                  <c:v>10.3163</c:v>
                </c:pt>
                <c:pt idx="3511">
                  <c:v>22.0163</c:v>
                </c:pt>
                <c:pt idx="3512">
                  <c:v>16.4155</c:v>
                </c:pt>
                <c:pt idx="3513">
                  <c:v>21.4644</c:v>
                </c:pt>
                <c:pt idx="3514">
                  <c:v>19.2632</c:v>
                </c:pt>
                <c:pt idx="3515">
                  <c:v>19.7264</c:v>
                </c:pt>
                <c:pt idx="3516">
                  <c:v>16.5838</c:v>
                </c:pt>
                <c:pt idx="3517">
                  <c:v>17.37740000000001</c:v>
                </c:pt>
                <c:pt idx="3518">
                  <c:v>15.5936</c:v>
                </c:pt>
                <c:pt idx="3519">
                  <c:v>20.933</c:v>
                </c:pt>
                <c:pt idx="3520">
                  <c:v>15.2868</c:v>
                </c:pt>
                <c:pt idx="3521">
                  <c:v>13.0312</c:v>
                </c:pt>
                <c:pt idx="3522">
                  <c:v>16.60889999999999</c:v>
                </c:pt>
                <c:pt idx="3523">
                  <c:v>19.0109</c:v>
                </c:pt>
                <c:pt idx="3524">
                  <c:v>24.1191</c:v>
                </c:pt>
                <c:pt idx="3525">
                  <c:v>14.45</c:v>
                </c:pt>
                <c:pt idx="3526">
                  <c:v>15.2475</c:v>
                </c:pt>
                <c:pt idx="3527">
                  <c:v>20.8256</c:v>
                </c:pt>
                <c:pt idx="3528">
                  <c:v>18.3963</c:v>
                </c:pt>
                <c:pt idx="3529">
                  <c:v>14.3413</c:v>
                </c:pt>
                <c:pt idx="3530">
                  <c:v>14.9377</c:v>
                </c:pt>
                <c:pt idx="3531">
                  <c:v>11.579</c:v>
                </c:pt>
                <c:pt idx="3532">
                  <c:v>8.84</c:v>
                </c:pt>
                <c:pt idx="3533">
                  <c:v>15.5018</c:v>
                </c:pt>
                <c:pt idx="3534">
                  <c:v>10.0887</c:v>
                </c:pt>
                <c:pt idx="3535">
                  <c:v>18.76879999999998</c:v>
                </c:pt>
                <c:pt idx="3536">
                  <c:v>19.1309</c:v>
                </c:pt>
                <c:pt idx="3537">
                  <c:v>19.78419999999998</c:v>
                </c:pt>
                <c:pt idx="3538">
                  <c:v>18.6726</c:v>
                </c:pt>
                <c:pt idx="3539">
                  <c:v>13.3409</c:v>
                </c:pt>
                <c:pt idx="3540">
                  <c:v>7.7686</c:v>
                </c:pt>
                <c:pt idx="3541">
                  <c:v>15.9191</c:v>
                </c:pt>
                <c:pt idx="3542">
                  <c:v>7.6516</c:v>
                </c:pt>
                <c:pt idx="3543">
                  <c:v>14.5722</c:v>
                </c:pt>
                <c:pt idx="3544">
                  <c:v>19.2778</c:v>
                </c:pt>
                <c:pt idx="3545">
                  <c:v>13.8044</c:v>
                </c:pt>
                <c:pt idx="3546">
                  <c:v>13.7455</c:v>
                </c:pt>
                <c:pt idx="3547">
                  <c:v>11.7058</c:v>
                </c:pt>
                <c:pt idx="3548">
                  <c:v>14.9261</c:v>
                </c:pt>
                <c:pt idx="3549">
                  <c:v>16.0958</c:v>
                </c:pt>
                <c:pt idx="3550">
                  <c:v>12.0318</c:v>
                </c:pt>
                <c:pt idx="3551">
                  <c:v>13.1463</c:v>
                </c:pt>
                <c:pt idx="3552">
                  <c:v>15.7055</c:v>
                </c:pt>
                <c:pt idx="3553">
                  <c:v>15.07</c:v>
                </c:pt>
                <c:pt idx="3554">
                  <c:v>12.3363</c:v>
                </c:pt>
                <c:pt idx="3555">
                  <c:v>12.3747</c:v>
                </c:pt>
                <c:pt idx="3556">
                  <c:v>12.9351</c:v>
                </c:pt>
                <c:pt idx="3557">
                  <c:v>15.1936</c:v>
                </c:pt>
                <c:pt idx="3558">
                  <c:v>15.2271</c:v>
                </c:pt>
                <c:pt idx="3559">
                  <c:v>18.9832</c:v>
                </c:pt>
                <c:pt idx="3560">
                  <c:v>20.2877</c:v>
                </c:pt>
                <c:pt idx="3561">
                  <c:v>28.30859999999998</c:v>
                </c:pt>
                <c:pt idx="3562">
                  <c:v>23.8899</c:v>
                </c:pt>
                <c:pt idx="3563">
                  <c:v>15.2345</c:v>
                </c:pt>
                <c:pt idx="3564">
                  <c:v>14.4077</c:v>
                </c:pt>
                <c:pt idx="3565">
                  <c:v>22.98539999999998</c:v>
                </c:pt>
                <c:pt idx="3566">
                  <c:v>14.3415</c:v>
                </c:pt>
                <c:pt idx="3567">
                  <c:v>10.4333</c:v>
                </c:pt>
                <c:pt idx="3568">
                  <c:v>21.5595</c:v>
                </c:pt>
                <c:pt idx="3569">
                  <c:v>10.8099</c:v>
                </c:pt>
                <c:pt idx="3570">
                  <c:v>8.242100000000001</c:v>
                </c:pt>
                <c:pt idx="3571">
                  <c:v>13.5617</c:v>
                </c:pt>
                <c:pt idx="3572">
                  <c:v>14.0386</c:v>
                </c:pt>
                <c:pt idx="3573">
                  <c:v>19.48689999999998</c:v>
                </c:pt>
                <c:pt idx="3574">
                  <c:v>18.4217</c:v>
                </c:pt>
                <c:pt idx="3575">
                  <c:v>15.1557</c:v>
                </c:pt>
                <c:pt idx="3576">
                  <c:v>18.21719999999999</c:v>
                </c:pt>
                <c:pt idx="3577">
                  <c:v>19.2762</c:v>
                </c:pt>
                <c:pt idx="3578">
                  <c:v>17.5399</c:v>
                </c:pt>
                <c:pt idx="3579">
                  <c:v>22.8534</c:v>
                </c:pt>
                <c:pt idx="3580">
                  <c:v>14.9696</c:v>
                </c:pt>
                <c:pt idx="3581">
                  <c:v>12.7978</c:v>
                </c:pt>
                <c:pt idx="3582">
                  <c:v>16.21420000000001</c:v>
                </c:pt>
                <c:pt idx="3583">
                  <c:v>8.1634</c:v>
                </c:pt>
                <c:pt idx="3584">
                  <c:v>8.755500000000004</c:v>
                </c:pt>
                <c:pt idx="3585">
                  <c:v>14.6914</c:v>
                </c:pt>
                <c:pt idx="3586">
                  <c:v>19.6367</c:v>
                </c:pt>
                <c:pt idx="3587">
                  <c:v>19.727</c:v>
                </c:pt>
                <c:pt idx="3588">
                  <c:v>17.4065</c:v>
                </c:pt>
                <c:pt idx="3589">
                  <c:v>10.8213</c:v>
                </c:pt>
                <c:pt idx="3590">
                  <c:v>21.1461</c:v>
                </c:pt>
                <c:pt idx="3591">
                  <c:v>12.6775</c:v>
                </c:pt>
                <c:pt idx="3592">
                  <c:v>21.33</c:v>
                </c:pt>
                <c:pt idx="3593">
                  <c:v>16.7442</c:v>
                </c:pt>
                <c:pt idx="3594">
                  <c:v>19.1829</c:v>
                </c:pt>
                <c:pt idx="3595">
                  <c:v>15.962</c:v>
                </c:pt>
                <c:pt idx="3596">
                  <c:v>12.8956</c:v>
                </c:pt>
                <c:pt idx="3597">
                  <c:v>16.0014</c:v>
                </c:pt>
                <c:pt idx="3598">
                  <c:v>22.53</c:v>
                </c:pt>
                <c:pt idx="3599">
                  <c:v>14.1722</c:v>
                </c:pt>
                <c:pt idx="3600">
                  <c:v>15.3003</c:v>
                </c:pt>
                <c:pt idx="3601">
                  <c:v>13.7394</c:v>
                </c:pt>
                <c:pt idx="3602">
                  <c:v>21.0766</c:v>
                </c:pt>
                <c:pt idx="3603">
                  <c:v>17.62120000000001</c:v>
                </c:pt>
                <c:pt idx="3604">
                  <c:v>10.2054</c:v>
                </c:pt>
                <c:pt idx="3605">
                  <c:v>13.1046</c:v>
                </c:pt>
                <c:pt idx="3606">
                  <c:v>16.2378</c:v>
                </c:pt>
                <c:pt idx="3607">
                  <c:v>23.2197</c:v>
                </c:pt>
                <c:pt idx="3608">
                  <c:v>13.3733</c:v>
                </c:pt>
                <c:pt idx="3609">
                  <c:v>14.7379</c:v>
                </c:pt>
                <c:pt idx="3610">
                  <c:v>22.3846</c:v>
                </c:pt>
                <c:pt idx="3611">
                  <c:v>19.1855</c:v>
                </c:pt>
                <c:pt idx="3612">
                  <c:v>6.327899999999998</c:v>
                </c:pt>
                <c:pt idx="3613">
                  <c:v>14.9606</c:v>
                </c:pt>
                <c:pt idx="3614">
                  <c:v>19.2743</c:v>
                </c:pt>
                <c:pt idx="3615">
                  <c:v>17.6679</c:v>
                </c:pt>
                <c:pt idx="3616">
                  <c:v>17.2105</c:v>
                </c:pt>
                <c:pt idx="3617">
                  <c:v>16.13639999999999</c:v>
                </c:pt>
                <c:pt idx="3618">
                  <c:v>15.0774</c:v>
                </c:pt>
                <c:pt idx="3619">
                  <c:v>15.4217</c:v>
                </c:pt>
                <c:pt idx="3620">
                  <c:v>14.8781</c:v>
                </c:pt>
                <c:pt idx="3621">
                  <c:v>10.9853</c:v>
                </c:pt>
                <c:pt idx="3622">
                  <c:v>10.4722</c:v>
                </c:pt>
                <c:pt idx="3623">
                  <c:v>14.6998</c:v>
                </c:pt>
                <c:pt idx="3624">
                  <c:v>19.1828</c:v>
                </c:pt>
                <c:pt idx="3625">
                  <c:v>12.6566</c:v>
                </c:pt>
                <c:pt idx="3626">
                  <c:v>15.0606</c:v>
                </c:pt>
                <c:pt idx="3627">
                  <c:v>17.1671</c:v>
                </c:pt>
                <c:pt idx="3628">
                  <c:v>16.5152</c:v>
                </c:pt>
                <c:pt idx="3629">
                  <c:v>15.5466</c:v>
                </c:pt>
                <c:pt idx="3630">
                  <c:v>8.657</c:v>
                </c:pt>
                <c:pt idx="3631">
                  <c:v>11.8802</c:v>
                </c:pt>
                <c:pt idx="3632">
                  <c:v>13.9359</c:v>
                </c:pt>
                <c:pt idx="3633">
                  <c:v>14.7131</c:v>
                </c:pt>
                <c:pt idx="3634">
                  <c:v>19.8188</c:v>
                </c:pt>
                <c:pt idx="3635">
                  <c:v>12.3596</c:v>
                </c:pt>
                <c:pt idx="3636">
                  <c:v>14.4758</c:v>
                </c:pt>
                <c:pt idx="3637">
                  <c:v>8.546800000000001</c:v>
                </c:pt>
                <c:pt idx="3638">
                  <c:v>27.0339</c:v>
                </c:pt>
                <c:pt idx="3639">
                  <c:v>8.199800000000001</c:v>
                </c:pt>
                <c:pt idx="3640">
                  <c:v>9.410900000000001</c:v>
                </c:pt>
                <c:pt idx="3641">
                  <c:v>18.2104</c:v>
                </c:pt>
                <c:pt idx="3642">
                  <c:v>6.4956</c:v>
                </c:pt>
                <c:pt idx="3643">
                  <c:v>14.2541</c:v>
                </c:pt>
                <c:pt idx="3644">
                  <c:v>15.0173</c:v>
                </c:pt>
                <c:pt idx="3645">
                  <c:v>20.6437</c:v>
                </c:pt>
                <c:pt idx="3646">
                  <c:v>18.9567</c:v>
                </c:pt>
                <c:pt idx="3647">
                  <c:v>14.4575</c:v>
                </c:pt>
                <c:pt idx="3648">
                  <c:v>13.9392</c:v>
                </c:pt>
                <c:pt idx="3649">
                  <c:v>17.3366</c:v>
                </c:pt>
                <c:pt idx="3650">
                  <c:v>29.8551</c:v>
                </c:pt>
                <c:pt idx="3651">
                  <c:v>24.3502</c:v>
                </c:pt>
                <c:pt idx="3652">
                  <c:v>9.468200000000001</c:v>
                </c:pt>
                <c:pt idx="3653">
                  <c:v>14.5376</c:v>
                </c:pt>
                <c:pt idx="3654">
                  <c:v>19.2702</c:v>
                </c:pt>
                <c:pt idx="3655">
                  <c:v>18.8035</c:v>
                </c:pt>
                <c:pt idx="3656">
                  <c:v>21.0689</c:v>
                </c:pt>
                <c:pt idx="3657">
                  <c:v>18.52209999999998</c:v>
                </c:pt>
                <c:pt idx="3658">
                  <c:v>18.1528</c:v>
                </c:pt>
                <c:pt idx="3659">
                  <c:v>15.0612</c:v>
                </c:pt>
                <c:pt idx="3660">
                  <c:v>9.1843</c:v>
                </c:pt>
                <c:pt idx="3661">
                  <c:v>12.4144</c:v>
                </c:pt>
                <c:pt idx="3662">
                  <c:v>20.4908</c:v>
                </c:pt>
                <c:pt idx="3663">
                  <c:v>9.392</c:v>
                </c:pt>
                <c:pt idx="3664">
                  <c:v>10.495</c:v>
                </c:pt>
                <c:pt idx="3665">
                  <c:v>20.9019</c:v>
                </c:pt>
                <c:pt idx="3666">
                  <c:v>18.84</c:v>
                </c:pt>
                <c:pt idx="3667">
                  <c:v>18.08579999999998</c:v>
                </c:pt>
                <c:pt idx="3668">
                  <c:v>13.7492</c:v>
                </c:pt>
                <c:pt idx="3669">
                  <c:v>10.608</c:v>
                </c:pt>
                <c:pt idx="3670">
                  <c:v>11.1541</c:v>
                </c:pt>
                <c:pt idx="3671">
                  <c:v>10.2911</c:v>
                </c:pt>
                <c:pt idx="3672">
                  <c:v>14.8571</c:v>
                </c:pt>
                <c:pt idx="3673">
                  <c:v>15.632</c:v>
                </c:pt>
                <c:pt idx="3674">
                  <c:v>8.846200000000001</c:v>
                </c:pt>
                <c:pt idx="3675">
                  <c:v>9.5648</c:v>
                </c:pt>
                <c:pt idx="3676">
                  <c:v>16.48059999999998</c:v>
                </c:pt>
                <c:pt idx="3677">
                  <c:v>18.0142</c:v>
                </c:pt>
                <c:pt idx="3678">
                  <c:v>23.2082</c:v>
                </c:pt>
                <c:pt idx="3679">
                  <c:v>11.2192</c:v>
                </c:pt>
                <c:pt idx="3680">
                  <c:v>15.9087</c:v>
                </c:pt>
                <c:pt idx="3681">
                  <c:v>20.1932</c:v>
                </c:pt>
                <c:pt idx="3682">
                  <c:v>19.2152</c:v>
                </c:pt>
                <c:pt idx="3683">
                  <c:v>8.8148</c:v>
                </c:pt>
                <c:pt idx="3684">
                  <c:v>15.8876</c:v>
                </c:pt>
                <c:pt idx="3685">
                  <c:v>8.4336</c:v>
                </c:pt>
                <c:pt idx="3686">
                  <c:v>23.28869999999998</c:v>
                </c:pt>
                <c:pt idx="3687">
                  <c:v>22.0909</c:v>
                </c:pt>
                <c:pt idx="3688">
                  <c:v>14.0732</c:v>
                </c:pt>
                <c:pt idx="3689">
                  <c:v>20.2959</c:v>
                </c:pt>
                <c:pt idx="3690">
                  <c:v>18.0885</c:v>
                </c:pt>
                <c:pt idx="3691">
                  <c:v>10.626</c:v>
                </c:pt>
                <c:pt idx="3692">
                  <c:v>18.6569</c:v>
                </c:pt>
                <c:pt idx="3693">
                  <c:v>19.1587</c:v>
                </c:pt>
                <c:pt idx="3694">
                  <c:v>12.179</c:v>
                </c:pt>
                <c:pt idx="3695">
                  <c:v>22.1691</c:v>
                </c:pt>
                <c:pt idx="3696">
                  <c:v>13.9014</c:v>
                </c:pt>
                <c:pt idx="3697">
                  <c:v>28.3572</c:v>
                </c:pt>
                <c:pt idx="3698">
                  <c:v>17.079</c:v>
                </c:pt>
                <c:pt idx="3699">
                  <c:v>16.4374</c:v>
                </c:pt>
                <c:pt idx="3700">
                  <c:v>17.98969999999998</c:v>
                </c:pt>
                <c:pt idx="3701">
                  <c:v>23.3974</c:v>
                </c:pt>
                <c:pt idx="3702">
                  <c:v>12.5815</c:v>
                </c:pt>
                <c:pt idx="3703">
                  <c:v>12.7865</c:v>
                </c:pt>
                <c:pt idx="3704">
                  <c:v>9.484300000000001</c:v>
                </c:pt>
                <c:pt idx="3705">
                  <c:v>10.6793</c:v>
                </c:pt>
                <c:pt idx="3706">
                  <c:v>10.6804</c:v>
                </c:pt>
                <c:pt idx="3707">
                  <c:v>25.5367</c:v>
                </c:pt>
                <c:pt idx="3708">
                  <c:v>10.5705</c:v>
                </c:pt>
                <c:pt idx="3709">
                  <c:v>6.4957</c:v>
                </c:pt>
                <c:pt idx="3710">
                  <c:v>13.4505</c:v>
                </c:pt>
                <c:pt idx="3711">
                  <c:v>15.2648</c:v>
                </c:pt>
                <c:pt idx="3712">
                  <c:v>21.337</c:v>
                </c:pt>
                <c:pt idx="3713">
                  <c:v>19.3936</c:v>
                </c:pt>
                <c:pt idx="3714">
                  <c:v>16.1163</c:v>
                </c:pt>
                <c:pt idx="3715">
                  <c:v>18.994</c:v>
                </c:pt>
                <c:pt idx="3716">
                  <c:v>11.7152</c:v>
                </c:pt>
                <c:pt idx="3717">
                  <c:v>9.0311</c:v>
                </c:pt>
                <c:pt idx="3718">
                  <c:v>21.3904</c:v>
                </c:pt>
                <c:pt idx="3719">
                  <c:v>8.5866</c:v>
                </c:pt>
                <c:pt idx="3720">
                  <c:v>9.2889</c:v>
                </c:pt>
                <c:pt idx="3721">
                  <c:v>16.181</c:v>
                </c:pt>
                <c:pt idx="3722">
                  <c:v>17.4996</c:v>
                </c:pt>
                <c:pt idx="3723">
                  <c:v>23.7832</c:v>
                </c:pt>
                <c:pt idx="3724">
                  <c:v>13.3928</c:v>
                </c:pt>
                <c:pt idx="3725">
                  <c:v>15.1516</c:v>
                </c:pt>
                <c:pt idx="3726">
                  <c:v>28.0948</c:v>
                </c:pt>
                <c:pt idx="3727">
                  <c:v>7.8748</c:v>
                </c:pt>
                <c:pt idx="3728">
                  <c:v>9.887300000000001</c:v>
                </c:pt>
                <c:pt idx="3729">
                  <c:v>19.6979</c:v>
                </c:pt>
                <c:pt idx="3730">
                  <c:v>16.7898</c:v>
                </c:pt>
                <c:pt idx="3731">
                  <c:v>17.439</c:v>
                </c:pt>
                <c:pt idx="3732">
                  <c:v>9.4791</c:v>
                </c:pt>
                <c:pt idx="3733">
                  <c:v>11.043</c:v>
                </c:pt>
                <c:pt idx="3734">
                  <c:v>16.7167</c:v>
                </c:pt>
                <c:pt idx="3735">
                  <c:v>17.5315</c:v>
                </c:pt>
                <c:pt idx="3736">
                  <c:v>19.3478</c:v>
                </c:pt>
                <c:pt idx="3737">
                  <c:v>14.9527</c:v>
                </c:pt>
                <c:pt idx="3738">
                  <c:v>16.4644</c:v>
                </c:pt>
                <c:pt idx="3739">
                  <c:v>16.625</c:v>
                </c:pt>
                <c:pt idx="3740">
                  <c:v>10.3232</c:v>
                </c:pt>
                <c:pt idx="3741">
                  <c:v>13.1854</c:v>
                </c:pt>
                <c:pt idx="3742">
                  <c:v>12.2244</c:v>
                </c:pt>
                <c:pt idx="3743">
                  <c:v>15.6019</c:v>
                </c:pt>
                <c:pt idx="3744">
                  <c:v>13.806</c:v>
                </c:pt>
                <c:pt idx="3745">
                  <c:v>22.627</c:v>
                </c:pt>
                <c:pt idx="3746">
                  <c:v>14.2561</c:v>
                </c:pt>
                <c:pt idx="3747">
                  <c:v>12.6381</c:v>
                </c:pt>
                <c:pt idx="3748">
                  <c:v>14.0228</c:v>
                </c:pt>
                <c:pt idx="3749">
                  <c:v>17.3872</c:v>
                </c:pt>
                <c:pt idx="3750">
                  <c:v>14.1539</c:v>
                </c:pt>
                <c:pt idx="3751">
                  <c:v>13.2562</c:v>
                </c:pt>
                <c:pt idx="3752">
                  <c:v>18.7906</c:v>
                </c:pt>
                <c:pt idx="3753">
                  <c:v>14.7314</c:v>
                </c:pt>
                <c:pt idx="3754">
                  <c:v>13.6168</c:v>
                </c:pt>
                <c:pt idx="3755">
                  <c:v>22.4369</c:v>
                </c:pt>
                <c:pt idx="3756">
                  <c:v>11.5896</c:v>
                </c:pt>
                <c:pt idx="3757">
                  <c:v>15.7695</c:v>
                </c:pt>
                <c:pt idx="3758">
                  <c:v>13.3471</c:v>
                </c:pt>
                <c:pt idx="3759">
                  <c:v>7.525899999999998</c:v>
                </c:pt>
                <c:pt idx="3760">
                  <c:v>13.3274</c:v>
                </c:pt>
                <c:pt idx="3761">
                  <c:v>8.697900000000001</c:v>
                </c:pt>
                <c:pt idx="3762">
                  <c:v>22.6579</c:v>
                </c:pt>
                <c:pt idx="3763">
                  <c:v>20.91079999999998</c:v>
                </c:pt>
                <c:pt idx="3764">
                  <c:v>17.405</c:v>
                </c:pt>
                <c:pt idx="3765">
                  <c:v>19.939</c:v>
                </c:pt>
                <c:pt idx="3766">
                  <c:v>13.2496</c:v>
                </c:pt>
                <c:pt idx="3767">
                  <c:v>13.8596</c:v>
                </c:pt>
                <c:pt idx="3768">
                  <c:v>14.201</c:v>
                </c:pt>
                <c:pt idx="3769">
                  <c:v>13.8104</c:v>
                </c:pt>
                <c:pt idx="3770">
                  <c:v>15.3465</c:v>
                </c:pt>
                <c:pt idx="3771">
                  <c:v>17.0783</c:v>
                </c:pt>
                <c:pt idx="3772">
                  <c:v>17.3861</c:v>
                </c:pt>
                <c:pt idx="3773">
                  <c:v>11.1251</c:v>
                </c:pt>
                <c:pt idx="3774">
                  <c:v>15.5447</c:v>
                </c:pt>
                <c:pt idx="3775">
                  <c:v>10.7199</c:v>
                </c:pt>
                <c:pt idx="3776">
                  <c:v>16.31480000000001</c:v>
                </c:pt>
                <c:pt idx="3777">
                  <c:v>8.8481</c:v>
                </c:pt>
                <c:pt idx="3778">
                  <c:v>19.0177</c:v>
                </c:pt>
                <c:pt idx="3779">
                  <c:v>8.260300000000001</c:v>
                </c:pt>
                <c:pt idx="3780">
                  <c:v>10.9118</c:v>
                </c:pt>
                <c:pt idx="3781">
                  <c:v>21.3322</c:v>
                </c:pt>
                <c:pt idx="3782">
                  <c:v>18.3367</c:v>
                </c:pt>
                <c:pt idx="3783">
                  <c:v>13.9054</c:v>
                </c:pt>
                <c:pt idx="3784">
                  <c:v>12.2413</c:v>
                </c:pt>
                <c:pt idx="3785">
                  <c:v>10.0663</c:v>
                </c:pt>
                <c:pt idx="3786">
                  <c:v>17.65919999999999</c:v>
                </c:pt>
                <c:pt idx="3787">
                  <c:v>15.7941</c:v>
                </c:pt>
                <c:pt idx="3788">
                  <c:v>18.3232</c:v>
                </c:pt>
                <c:pt idx="3789">
                  <c:v>16.6514</c:v>
                </c:pt>
                <c:pt idx="3790">
                  <c:v>25.6315</c:v>
                </c:pt>
                <c:pt idx="3791">
                  <c:v>18.49309999999998</c:v>
                </c:pt>
                <c:pt idx="3792">
                  <c:v>10.2863</c:v>
                </c:pt>
                <c:pt idx="3793">
                  <c:v>14.3148</c:v>
                </c:pt>
                <c:pt idx="3794">
                  <c:v>17.2018</c:v>
                </c:pt>
                <c:pt idx="3795">
                  <c:v>6.7437</c:v>
                </c:pt>
                <c:pt idx="3796">
                  <c:v>10.8655</c:v>
                </c:pt>
                <c:pt idx="3797">
                  <c:v>8.5251</c:v>
                </c:pt>
                <c:pt idx="3798">
                  <c:v>11.174</c:v>
                </c:pt>
                <c:pt idx="3799">
                  <c:v>11.6582</c:v>
                </c:pt>
                <c:pt idx="3800">
                  <c:v>13.8098</c:v>
                </c:pt>
                <c:pt idx="3801">
                  <c:v>23.12730000000001</c:v>
                </c:pt>
                <c:pt idx="3802">
                  <c:v>19.8038</c:v>
                </c:pt>
                <c:pt idx="3803">
                  <c:v>12.777</c:v>
                </c:pt>
                <c:pt idx="3804">
                  <c:v>11.3717</c:v>
                </c:pt>
                <c:pt idx="3805">
                  <c:v>10.5797</c:v>
                </c:pt>
                <c:pt idx="3806">
                  <c:v>10.9313</c:v>
                </c:pt>
                <c:pt idx="3807">
                  <c:v>23.2056</c:v>
                </c:pt>
                <c:pt idx="3808">
                  <c:v>15.2743</c:v>
                </c:pt>
                <c:pt idx="3809">
                  <c:v>19.474</c:v>
                </c:pt>
                <c:pt idx="3810">
                  <c:v>19.21120000000001</c:v>
                </c:pt>
                <c:pt idx="3811">
                  <c:v>14.5812</c:v>
                </c:pt>
                <c:pt idx="3812">
                  <c:v>18.4817</c:v>
                </c:pt>
                <c:pt idx="3813">
                  <c:v>20.1635</c:v>
                </c:pt>
                <c:pt idx="3814">
                  <c:v>11.9265</c:v>
                </c:pt>
                <c:pt idx="3815">
                  <c:v>10.4297</c:v>
                </c:pt>
                <c:pt idx="3816">
                  <c:v>15.5633</c:v>
                </c:pt>
                <c:pt idx="3817">
                  <c:v>15.1112</c:v>
                </c:pt>
                <c:pt idx="3818">
                  <c:v>28.8851</c:v>
                </c:pt>
                <c:pt idx="3819">
                  <c:v>21.7623</c:v>
                </c:pt>
                <c:pt idx="3820">
                  <c:v>13.0668</c:v>
                </c:pt>
                <c:pt idx="3821">
                  <c:v>22.4133</c:v>
                </c:pt>
                <c:pt idx="3822">
                  <c:v>19.9406</c:v>
                </c:pt>
                <c:pt idx="3823">
                  <c:v>20.935</c:v>
                </c:pt>
                <c:pt idx="3824">
                  <c:v>8.349300000000001</c:v>
                </c:pt>
                <c:pt idx="3825">
                  <c:v>9.093200000000001</c:v>
                </c:pt>
                <c:pt idx="3826">
                  <c:v>15.7292</c:v>
                </c:pt>
                <c:pt idx="3827">
                  <c:v>16.7785</c:v>
                </c:pt>
                <c:pt idx="3828">
                  <c:v>16.10140000000001</c:v>
                </c:pt>
                <c:pt idx="3829">
                  <c:v>9.286300000000001</c:v>
                </c:pt>
                <c:pt idx="3830">
                  <c:v>10.1392</c:v>
                </c:pt>
                <c:pt idx="3831">
                  <c:v>14.5358</c:v>
                </c:pt>
                <c:pt idx="3832">
                  <c:v>18.94229999999998</c:v>
                </c:pt>
                <c:pt idx="3833">
                  <c:v>18.94839999999998</c:v>
                </c:pt>
                <c:pt idx="3834">
                  <c:v>26.6162</c:v>
                </c:pt>
                <c:pt idx="3835">
                  <c:v>16.8471</c:v>
                </c:pt>
                <c:pt idx="3836">
                  <c:v>14.343</c:v>
                </c:pt>
                <c:pt idx="3837">
                  <c:v>17.1519</c:v>
                </c:pt>
                <c:pt idx="3838">
                  <c:v>21.7484</c:v>
                </c:pt>
                <c:pt idx="3839">
                  <c:v>22.3822</c:v>
                </c:pt>
                <c:pt idx="3840">
                  <c:v>14.3049</c:v>
                </c:pt>
                <c:pt idx="3841">
                  <c:v>15.2523</c:v>
                </c:pt>
                <c:pt idx="3842">
                  <c:v>17.2327</c:v>
                </c:pt>
                <c:pt idx="3843">
                  <c:v>21.7612</c:v>
                </c:pt>
                <c:pt idx="3844">
                  <c:v>13.6827</c:v>
                </c:pt>
                <c:pt idx="3845">
                  <c:v>13.6639</c:v>
                </c:pt>
                <c:pt idx="3846">
                  <c:v>18.13500000000001</c:v>
                </c:pt>
                <c:pt idx="3847">
                  <c:v>11.416</c:v>
                </c:pt>
                <c:pt idx="3848">
                  <c:v>17.809</c:v>
                </c:pt>
                <c:pt idx="3849">
                  <c:v>21.3322</c:v>
                </c:pt>
                <c:pt idx="3850">
                  <c:v>16.1811</c:v>
                </c:pt>
                <c:pt idx="3851">
                  <c:v>18.5085</c:v>
                </c:pt>
                <c:pt idx="3852">
                  <c:v>8.013800000000001</c:v>
                </c:pt>
                <c:pt idx="3853">
                  <c:v>16.6527</c:v>
                </c:pt>
                <c:pt idx="3854">
                  <c:v>15.7659</c:v>
                </c:pt>
                <c:pt idx="3855">
                  <c:v>21.5773</c:v>
                </c:pt>
                <c:pt idx="3856">
                  <c:v>23.45189999999999</c:v>
                </c:pt>
                <c:pt idx="3857">
                  <c:v>22.76889999999998</c:v>
                </c:pt>
                <c:pt idx="3858">
                  <c:v>6.9272</c:v>
                </c:pt>
                <c:pt idx="3859">
                  <c:v>23.0882</c:v>
                </c:pt>
                <c:pt idx="3860">
                  <c:v>16.9152</c:v>
                </c:pt>
                <c:pt idx="3861">
                  <c:v>10.5334</c:v>
                </c:pt>
                <c:pt idx="3862">
                  <c:v>12.0554</c:v>
                </c:pt>
                <c:pt idx="3863">
                  <c:v>12.0243</c:v>
                </c:pt>
                <c:pt idx="3864">
                  <c:v>13.2106</c:v>
                </c:pt>
                <c:pt idx="3865">
                  <c:v>20.94249999999998</c:v>
                </c:pt>
                <c:pt idx="3866">
                  <c:v>7.340899999999999</c:v>
                </c:pt>
                <c:pt idx="3867">
                  <c:v>20.913</c:v>
                </c:pt>
                <c:pt idx="3868">
                  <c:v>14.3257</c:v>
                </c:pt>
                <c:pt idx="3869">
                  <c:v>7.0295</c:v>
                </c:pt>
                <c:pt idx="3870">
                  <c:v>9.522300000000001</c:v>
                </c:pt>
                <c:pt idx="3871">
                  <c:v>15.7916</c:v>
                </c:pt>
                <c:pt idx="3872">
                  <c:v>10.9901</c:v>
                </c:pt>
                <c:pt idx="3873">
                  <c:v>23.036</c:v>
                </c:pt>
                <c:pt idx="3874">
                  <c:v>12.9172</c:v>
                </c:pt>
                <c:pt idx="3875">
                  <c:v>9.3334</c:v>
                </c:pt>
                <c:pt idx="3876">
                  <c:v>15.8884</c:v>
                </c:pt>
                <c:pt idx="3877">
                  <c:v>20.22019999999998</c:v>
                </c:pt>
                <c:pt idx="3878">
                  <c:v>15.5053</c:v>
                </c:pt>
                <c:pt idx="3879">
                  <c:v>13.9595</c:v>
                </c:pt>
                <c:pt idx="3880">
                  <c:v>17.0758</c:v>
                </c:pt>
                <c:pt idx="3881">
                  <c:v>24.3937</c:v>
                </c:pt>
                <c:pt idx="3882">
                  <c:v>13.408</c:v>
                </c:pt>
                <c:pt idx="3883">
                  <c:v>10.0772</c:v>
                </c:pt>
                <c:pt idx="3884">
                  <c:v>9.7613</c:v>
                </c:pt>
                <c:pt idx="3885">
                  <c:v>13.5178</c:v>
                </c:pt>
                <c:pt idx="3886">
                  <c:v>17.4774</c:v>
                </c:pt>
                <c:pt idx="3887">
                  <c:v>19.5646</c:v>
                </c:pt>
                <c:pt idx="3888">
                  <c:v>13.3114</c:v>
                </c:pt>
                <c:pt idx="3889">
                  <c:v>8.1226</c:v>
                </c:pt>
                <c:pt idx="3890">
                  <c:v>11.7233</c:v>
                </c:pt>
                <c:pt idx="3891">
                  <c:v>18.8962</c:v>
                </c:pt>
                <c:pt idx="3892">
                  <c:v>12.5001</c:v>
                </c:pt>
                <c:pt idx="3893">
                  <c:v>16.4111</c:v>
                </c:pt>
                <c:pt idx="3894">
                  <c:v>17.1406</c:v>
                </c:pt>
                <c:pt idx="3895">
                  <c:v>12.42</c:v>
                </c:pt>
                <c:pt idx="3896">
                  <c:v>20.6451</c:v>
                </c:pt>
                <c:pt idx="3897">
                  <c:v>11.3545</c:v>
                </c:pt>
                <c:pt idx="3898">
                  <c:v>13.3327</c:v>
                </c:pt>
                <c:pt idx="3899">
                  <c:v>8.9649</c:v>
                </c:pt>
                <c:pt idx="3900">
                  <c:v>16.2471</c:v>
                </c:pt>
                <c:pt idx="3901">
                  <c:v>16.6824</c:v>
                </c:pt>
                <c:pt idx="3902">
                  <c:v>16.1902</c:v>
                </c:pt>
                <c:pt idx="3903">
                  <c:v>18.6568</c:v>
                </c:pt>
                <c:pt idx="3904">
                  <c:v>15.4201</c:v>
                </c:pt>
                <c:pt idx="3905">
                  <c:v>11.1569</c:v>
                </c:pt>
                <c:pt idx="3906">
                  <c:v>18.997</c:v>
                </c:pt>
                <c:pt idx="3907">
                  <c:v>13.0452</c:v>
                </c:pt>
                <c:pt idx="3908">
                  <c:v>11.0257</c:v>
                </c:pt>
                <c:pt idx="3909">
                  <c:v>19.3276</c:v>
                </c:pt>
                <c:pt idx="3910">
                  <c:v>10.473</c:v>
                </c:pt>
                <c:pt idx="3911">
                  <c:v>15.3453</c:v>
                </c:pt>
                <c:pt idx="3912">
                  <c:v>16.748</c:v>
                </c:pt>
                <c:pt idx="3913">
                  <c:v>11.8876</c:v>
                </c:pt>
                <c:pt idx="3914">
                  <c:v>9.6652</c:v>
                </c:pt>
                <c:pt idx="3915">
                  <c:v>13.7838</c:v>
                </c:pt>
                <c:pt idx="3916">
                  <c:v>18.67299999999999</c:v>
                </c:pt>
                <c:pt idx="3917">
                  <c:v>10.4009</c:v>
                </c:pt>
                <c:pt idx="3918">
                  <c:v>9.7211</c:v>
                </c:pt>
                <c:pt idx="3919">
                  <c:v>17.2609</c:v>
                </c:pt>
                <c:pt idx="3920">
                  <c:v>19.8206</c:v>
                </c:pt>
                <c:pt idx="3921">
                  <c:v>20.33770000000001</c:v>
                </c:pt>
                <c:pt idx="3922">
                  <c:v>10.4945</c:v>
                </c:pt>
                <c:pt idx="3923">
                  <c:v>12.5416</c:v>
                </c:pt>
                <c:pt idx="3924">
                  <c:v>22.3002</c:v>
                </c:pt>
                <c:pt idx="3925">
                  <c:v>22.2083</c:v>
                </c:pt>
                <c:pt idx="3926">
                  <c:v>10.8187</c:v>
                </c:pt>
                <c:pt idx="3927">
                  <c:v>14.5898</c:v>
                </c:pt>
                <c:pt idx="3928">
                  <c:v>10.0472</c:v>
                </c:pt>
                <c:pt idx="3929">
                  <c:v>19.0626</c:v>
                </c:pt>
                <c:pt idx="3930">
                  <c:v>6.8724</c:v>
                </c:pt>
                <c:pt idx="3931">
                  <c:v>21.7799</c:v>
                </c:pt>
                <c:pt idx="3932">
                  <c:v>19.5311</c:v>
                </c:pt>
                <c:pt idx="3933">
                  <c:v>20.6942</c:v>
                </c:pt>
                <c:pt idx="3934">
                  <c:v>24.5284</c:v>
                </c:pt>
                <c:pt idx="3935">
                  <c:v>14.0327</c:v>
                </c:pt>
                <c:pt idx="3936">
                  <c:v>18.0353</c:v>
                </c:pt>
                <c:pt idx="3937">
                  <c:v>17.9765</c:v>
                </c:pt>
                <c:pt idx="3938">
                  <c:v>12.5206</c:v>
                </c:pt>
                <c:pt idx="3939">
                  <c:v>13.0184</c:v>
                </c:pt>
                <c:pt idx="3940">
                  <c:v>18.8403</c:v>
                </c:pt>
                <c:pt idx="3941">
                  <c:v>13.4483</c:v>
                </c:pt>
                <c:pt idx="3942">
                  <c:v>15.3132</c:v>
                </c:pt>
                <c:pt idx="3943">
                  <c:v>9.403</c:v>
                </c:pt>
                <c:pt idx="3944">
                  <c:v>24.547</c:v>
                </c:pt>
                <c:pt idx="3945">
                  <c:v>19.5584</c:v>
                </c:pt>
                <c:pt idx="3946">
                  <c:v>16.58259999999998</c:v>
                </c:pt>
                <c:pt idx="3947">
                  <c:v>12.9498</c:v>
                </c:pt>
                <c:pt idx="3948">
                  <c:v>14.8345</c:v>
                </c:pt>
                <c:pt idx="3949">
                  <c:v>7.120399999999998</c:v>
                </c:pt>
                <c:pt idx="3950">
                  <c:v>13.9628</c:v>
                </c:pt>
                <c:pt idx="3951">
                  <c:v>15.9054</c:v>
                </c:pt>
                <c:pt idx="3952">
                  <c:v>11.6805</c:v>
                </c:pt>
                <c:pt idx="3953">
                  <c:v>15.1652</c:v>
                </c:pt>
                <c:pt idx="3954">
                  <c:v>24.2761</c:v>
                </c:pt>
                <c:pt idx="3955">
                  <c:v>15.186</c:v>
                </c:pt>
                <c:pt idx="3956">
                  <c:v>15.2813</c:v>
                </c:pt>
                <c:pt idx="3957">
                  <c:v>10.5183</c:v>
                </c:pt>
                <c:pt idx="3958">
                  <c:v>18.7906</c:v>
                </c:pt>
                <c:pt idx="3959">
                  <c:v>19.8487</c:v>
                </c:pt>
                <c:pt idx="3960">
                  <c:v>15.0932</c:v>
                </c:pt>
                <c:pt idx="3961">
                  <c:v>14.7369</c:v>
                </c:pt>
                <c:pt idx="3962">
                  <c:v>13.6394</c:v>
                </c:pt>
                <c:pt idx="3963">
                  <c:v>16.52209999999998</c:v>
                </c:pt>
                <c:pt idx="3964">
                  <c:v>14.9953</c:v>
                </c:pt>
                <c:pt idx="3965">
                  <c:v>20.2962</c:v>
                </c:pt>
                <c:pt idx="3966">
                  <c:v>15.9215</c:v>
                </c:pt>
                <c:pt idx="3967">
                  <c:v>11.8567</c:v>
                </c:pt>
                <c:pt idx="3968">
                  <c:v>25.3978</c:v>
                </c:pt>
                <c:pt idx="3969">
                  <c:v>18.6299</c:v>
                </c:pt>
                <c:pt idx="3970">
                  <c:v>11.6781</c:v>
                </c:pt>
                <c:pt idx="3971">
                  <c:v>12.5016</c:v>
                </c:pt>
                <c:pt idx="3972">
                  <c:v>12.2035</c:v>
                </c:pt>
                <c:pt idx="3973">
                  <c:v>15.2194</c:v>
                </c:pt>
                <c:pt idx="3974">
                  <c:v>9.924200000000001</c:v>
                </c:pt>
                <c:pt idx="3975">
                  <c:v>20.2612</c:v>
                </c:pt>
                <c:pt idx="3976">
                  <c:v>23.8804</c:v>
                </c:pt>
                <c:pt idx="3977">
                  <c:v>13.2441</c:v>
                </c:pt>
                <c:pt idx="3978">
                  <c:v>12.3279</c:v>
                </c:pt>
                <c:pt idx="3979">
                  <c:v>12.9138</c:v>
                </c:pt>
                <c:pt idx="3980">
                  <c:v>19.0404</c:v>
                </c:pt>
                <c:pt idx="3981">
                  <c:v>21.8188</c:v>
                </c:pt>
                <c:pt idx="3982">
                  <c:v>19.6144</c:v>
                </c:pt>
                <c:pt idx="3983">
                  <c:v>14.7655</c:v>
                </c:pt>
                <c:pt idx="3984">
                  <c:v>18.65480000000001</c:v>
                </c:pt>
                <c:pt idx="3985">
                  <c:v>5.526899999999999</c:v>
                </c:pt>
                <c:pt idx="3986">
                  <c:v>17.8266</c:v>
                </c:pt>
                <c:pt idx="3987">
                  <c:v>18.3472</c:v>
                </c:pt>
                <c:pt idx="3988">
                  <c:v>16.2272</c:v>
                </c:pt>
                <c:pt idx="3989">
                  <c:v>15.6068</c:v>
                </c:pt>
                <c:pt idx="3990">
                  <c:v>11.6476</c:v>
                </c:pt>
                <c:pt idx="3991">
                  <c:v>20.2207</c:v>
                </c:pt>
                <c:pt idx="3992">
                  <c:v>16.3294</c:v>
                </c:pt>
                <c:pt idx="3993">
                  <c:v>18.32849999999998</c:v>
                </c:pt>
                <c:pt idx="3994">
                  <c:v>12.4045</c:v>
                </c:pt>
                <c:pt idx="3995">
                  <c:v>17.44889999999998</c:v>
                </c:pt>
                <c:pt idx="3996">
                  <c:v>12.8728</c:v>
                </c:pt>
                <c:pt idx="3997">
                  <c:v>21.4323</c:v>
                </c:pt>
                <c:pt idx="3998">
                  <c:v>13.9487</c:v>
                </c:pt>
                <c:pt idx="3999">
                  <c:v>15.2847</c:v>
                </c:pt>
                <c:pt idx="4000">
                  <c:v>17.2897</c:v>
                </c:pt>
                <c:pt idx="4001">
                  <c:v>14.4367</c:v>
                </c:pt>
                <c:pt idx="4002">
                  <c:v>13.9477</c:v>
                </c:pt>
                <c:pt idx="4003">
                  <c:v>21.281</c:v>
                </c:pt>
                <c:pt idx="4004">
                  <c:v>17.6317</c:v>
                </c:pt>
                <c:pt idx="4005">
                  <c:v>17.713</c:v>
                </c:pt>
                <c:pt idx="4006">
                  <c:v>12.4934</c:v>
                </c:pt>
                <c:pt idx="4007">
                  <c:v>14.0135</c:v>
                </c:pt>
                <c:pt idx="4008">
                  <c:v>8.769300000000001</c:v>
                </c:pt>
                <c:pt idx="4009">
                  <c:v>11.1326</c:v>
                </c:pt>
                <c:pt idx="4010">
                  <c:v>18.5088</c:v>
                </c:pt>
                <c:pt idx="4011">
                  <c:v>14.3428</c:v>
                </c:pt>
                <c:pt idx="4012">
                  <c:v>19.1733</c:v>
                </c:pt>
                <c:pt idx="4013">
                  <c:v>9.3871</c:v>
                </c:pt>
                <c:pt idx="4014">
                  <c:v>12.071</c:v>
                </c:pt>
                <c:pt idx="4015">
                  <c:v>21.2667</c:v>
                </c:pt>
                <c:pt idx="4016">
                  <c:v>8.2234</c:v>
                </c:pt>
                <c:pt idx="4017">
                  <c:v>9.843</c:v>
                </c:pt>
                <c:pt idx="4018">
                  <c:v>15.0515</c:v>
                </c:pt>
                <c:pt idx="4019">
                  <c:v>13.9972</c:v>
                </c:pt>
                <c:pt idx="4020">
                  <c:v>13.7948</c:v>
                </c:pt>
                <c:pt idx="4021">
                  <c:v>23.6309</c:v>
                </c:pt>
                <c:pt idx="4022">
                  <c:v>15.9357</c:v>
                </c:pt>
                <c:pt idx="4023">
                  <c:v>10.7234</c:v>
                </c:pt>
                <c:pt idx="4024">
                  <c:v>18.8651</c:v>
                </c:pt>
                <c:pt idx="4025">
                  <c:v>18.0728</c:v>
                </c:pt>
                <c:pt idx="4026">
                  <c:v>12.9728</c:v>
                </c:pt>
                <c:pt idx="4027">
                  <c:v>15.2261</c:v>
                </c:pt>
                <c:pt idx="4028">
                  <c:v>14.9977</c:v>
                </c:pt>
                <c:pt idx="4029">
                  <c:v>20.2303</c:v>
                </c:pt>
                <c:pt idx="4030">
                  <c:v>11.3801</c:v>
                </c:pt>
                <c:pt idx="4031">
                  <c:v>9.353100000000004</c:v>
                </c:pt>
                <c:pt idx="4032">
                  <c:v>16.77509999999998</c:v>
                </c:pt>
                <c:pt idx="4033">
                  <c:v>17.1458</c:v>
                </c:pt>
                <c:pt idx="4034">
                  <c:v>7.2667</c:v>
                </c:pt>
                <c:pt idx="4035">
                  <c:v>18.2254</c:v>
                </c:pt>
                <c:pt idx="4036">
                  <c:v>10.2317</c:v>
                </c:pt>
                <c:pt idx="4037">
                  <c:v>10.3011</c:v>
                </c:pt>
                <c:pt idx="4038">
                  <c:v>11.566</c:v>
                </c:pt>
                <c:pt idx="4039">
                  <c:v>27.1697</c:v>
                </c:pt>
                <c:pt idx="4040">
                  <c:v>21.17770000000001</c:v>
                </c:pt>
                <c:pt idx="4041">
                  <c:v>25.32090000000001</c:v>
                </c:pt>
                <c:pt idx="4042">
                  <c:v>28.12269999999998</c:v>
                </c:pt>
                <c:pt idx="4043">
                  <c:v>8.561300000000001</c:v>
                </c:pt>
                <c:pt idx="4044">
                  <c:v>5.8744</c:v>
                </c:pt>
                <c:pt idx="4045">
                  <c:v>12.1436</c:v>
                </c:pt>
                <c:pt idx="4046">
                  <c:v>21.3796</c:v>
                </c:pt>
                <c:pt idx="4047">
                  <c:v>13.4568</c:v>
                </c:pt>
                <c:pt idx="4048">
                  <c:v>17.0735</c:v>
                </c:pt>
                <c:pt idx="4049">
                  <c:v>16.8548</c:v>
                </c:pt>
                <c:pt idx="4050">
                  <c:v>12.7011</c:v>
                </c:pt>
                <c:pt idx="4051">
                  <c:v>17.2758</c:v>
                </c:pt>
                <c:pt idx="4052">
                  <c:v>22.6245</c:v>
                </c:pt>
                <c:pt idx="4053">
                  <c:v>12.6536</c:v>
                </c:pt>
                <c:pt idx="4054">
                  <c:v>18.3084</c:v>
                </c:pt>
                <c:pt idx="4055">
                  <c:v>19.6616</c:v>
                </c:pt>
                <c:pt idx="4056">
                  <c:v>9.4814</c:v>
                </c:pt>
                <c:pt idx="4057">
                  <c:v>22.7524</c:v>
                </c:pt>
                <c:pt idx="4058">
                  <c:v>13.5389</c:v>
                </c:pt>
                <c:pt idx="4059">
                  <c:v>11.6952</c:v>
                </c:pt>
                <c:pt idx="4060">
                  <c:v>11.037</c:v>
                </c:pt>
                <c:pt idx="4061">
                  <c:v>15.3911</c:v>
                </c:pt>
                <c:pt idx="4062">
                  <c:v>8.184200000000001</c:v>
                </c:pt>
                <c:pt idx="4063">
                  <c:v>9.2087</c:v>
                </c:pt>
                <c:pt idx="4064">
                  <c:v>19.6262</c:v>
                </c:pt>
                <c:pt idx="4065">
                  <c:v>19.875</c:v>
                </c:pt>
                <c:pt idx="4066">
                  <c:v>21.4982</c:v>
                </c:pt>
                <c:pt idx="4067">
                  <c:v>8.0076</c:v>
                </c:pt>
                <c:pt idx="4068">
                  <c:v>15.4538</c:v>
                </c:pt>
                <c:pt idx="4069">
                  <c:v>26.46409999999998</c:v>
                </c:pt>
                <c:pt idx="4070">
                  <c:v>15.0369</c:v>
                </c:pt>
                <c:pt idx="4071">
                  <c:v>17.6499</c:v>
                </c:pt>
                <c:pt idx="4072">
                  <c:v>13.6777</c:v>
                </c:pt>
                <c:pt idx="4073">
                  <c:v>22.1068</c:v>
                </c:pt>
                <c:pt idx="4074">
                  <c:v>24.3597</c:v>
                </c:pt>
                <c:pt idx="4075">
                  <c:v>9.9167</c:v>
                </c:pt>
                <c:pt idx="4076">
                  <c:v>23.0516</c:v>
                </c:pt>
                <c:pt idx="4077">
                  <c:v>18.3484</c:v>
                </c:pt>
                <c:pt idx="4078">
                  <c:v>25.0471</c:v>
                </c:pt>
                <c:pt idx="4079">
                  <c:v>13.6791</c:v>
                </c:pt>
                <c:pt idx="4080">
                  <c:v>11.014</c:v>
                </c:pt>
                <c:pt idx="4081">
                  <c:v>12.5939</c:v>
                </c:pt>
                <c:pt idx="4082">
                  <c:v>15.2359</c:v>
                </c:pt>
                <c:pt idx="4083">
                  <c:v>17.0701</c:v>
                </c:pt>
                <c:pt idx="4084">
                  <c:v>15.1462</c:v>
                </c:pt>
                <c:pt idx="4085">
                  <c:v>15.3125</c:v>
                </c:pt>
                <c:pt idx="4086">
                  <c:v>14.7885</c:v>
                </c:pt>
                <c:pt idx="4087">
                  <c:v>11.0043</c:v>
                </c:pt>
                <c:pt idx="4088">
                  <c:v>19.93680000000001</c:v>
                </c:pt>
                <c:pt idx="4089">
                  <c:v>19.476</c:v>
                </c:pt>
                <c:pt idx="4090">
                  <c:v>19.4662</c:v>
                </c:pt>
                <c:pt idx="4091">
                  <c:v>13.7578</c:v>
                </c:pt>
                <c:pt idx="4092">
                  <c:v>13.2637</c:v>
                </c:pt>
                <c:pt idx="4093">
                  <c:v>10.9618</c:v>
                </c:pt>
                <c:pt idx="4094">
                  <c:v>16.96219999999998</c:v>
                </c:pt>
                <c:pt idx="4095">
                  <c:v>9.853200000000002</c:v>
                </c:pt>
                <c:pt idx="4096">
                  <c:v>11.588</c:v>
                </c:pt>
                <c:pt idx="4097">
                  <c:v>9.59</c:v>
                </c:pt>
                <c:pt idx="4098">
                  <c:v>22.4925</c:v>
                </c:pt>
                <c:pt idx="4099">
                  <c:v>21.0468</c:v>
                </c:pt>
                <c:pt idx="4100">
                  <c:v>15.8272</c:v>
                </c:pt>
                <c:pt idx="4101">
                  <c:v>9.3794</c:v>
                </c:pt>
                <c:pt idx="4102">
                  <c:v>26.066</c:v>
                </c:pt>
                <c:pt idx="4103">
                  <c:v>18.1466</c:v>
                </c:pt>
                <c:pt idx="4104">
                  <c:v>16.2848</c:v>
                </c:pt>
                <c:pt idx="4105">
                  <c:v>10.5249</c:v>
                </c:pt>
                <c:pt idx="4106">
                  <c:v>14.4553</c:v>
                </c:pt>
                <c:pt idx="4107">
                  <c:v>6.7772</c:v>
                </c:pt>
                <c:pt idx="4108">
                  <c:v>15.703</c:v>
                </c:pt>
                <c:pt idx="4109">
                  <c:v>12.4924</c:v>
                </c:pt>
                <c:pt idx="4110">
                  <c:v>13.1405</c:v>
                </c:pt>
                <c:pt idx="4111">
                  <c:v>21.4781</c:v>
                </c:pt>
                <c:pt idx="4112">
                  <c:v>18.2306</c:v>
                </c:pt>
                <c:pt idx="4113">
                  <c:v>22.91989999999999</c:v>
                </c:pt>
                <c:pt idx="4114">
                  <c:v>11.2758</c:v>
                </c:pt>
                <c:pt idx="4115">
                  <c:v>19.6086</c:v>
                </c:pt>
                <c:pt idx="4116">
                  <c:v>22.2047</c:v>
                </c:pt>
                <c:pt idx="4117">
                  <c:v>13.1061</c:v>
                </c:pt>
                <c:pt idx="4118">
                  <c:v>17.4144</c:v>
                </c:pt>
                <c:pt idx="4119">
                  <c:v>21.9907</c:v>
                </c:pt>
                <c:pt idx="4120">
                  <c:v>15.6283</c:v>
                </c:pt>
                <c:pt idx="4121">
                  <c:v>19.941</c:v>
                </c:pt>
                <c:pt idx="4122">
                  <c:v>7.9247</c:v>
                </c:pt>
                <c:pt idx="4123">
                  <c:v>17.8303</c:v>
                </c:pt>
                <c:pt idx="4124">
                  <c:v>13.9505</c:v>
                </c:pt>
                <c:pt idx="4125">
                  <c:v>13.7077</c:v>
                </c:pt>
                <c:pt idx="4126">
                  <c:v>25.6259</c:v>
                </c:pt>
                <c:pt idx="4127">
                  <c:v>22.9242</c:v>
                </c:pt>
                <c:pt idx="4128">
                  <c:v>13.5993</c:v>
                </c:pt>
                <c:pt idx="4129">
                  <c:v>4.962899999999999</c:v>
                </c:pt>
                <c:pt idx="4130">
                  <c:v>16.5243</c:v>
                </c:pt>
                <c:pt idx="4131">
                  <c:v>31.3602</c:v>
                </c:pt>
                <c:pt idx="4132">
                  <c:v>15.857</c:v>
                </c:pt>
                <c:pt idx="4133">
                  <c:v>15.4348</c:v>
                </c:pt>
                <c:pt idx="4134">
                  <c:v>22.0811</c:v>
                </c:pt>
                <c:pt idx="4135">
                  <c:v>8.025</c:v>
                </c:pt>
                <c:pt idx="4136">
                  <c:v>16.3525</c:v>
                </c:pt>
                <c:pt idx="4137">
                  <c:v>15.6153</c:v>
                </c:pt>
                <c:pt idx="4138">
                  <c:v>18.51749999999999</c:v>
                </c:pt>
                <c:pt idx="4139">
                  <c:v>14.9435</c:v>
                </c:pt>
                <c:pt idx="4140">
                  <c:v>17.3219</c:v>
                </c:pt>
                <c:pt idx="4141">
                  <c:v>20.49879999999998</c:v>
                </c:pt>
                <c:pt idx="4142">
                  <c:v>14.3168</c:v>
                </c:pt>
                <c:pt idx="4143">
                  <c:v>17.5532</c:v>
                </c:pt>
                <c:pt idx="4144">
                  <c:v>15.0417</c:v>
                </c:pt>
                <c:pt idx="4145">
                  <c:v>16.1705</c:v>
                </c:pt>
                <c:pt idx="4146">
                  <c:v>12.5153</c:v>
                </c:pt>
                <c:pt idx="4147">
                  <c:v>18.8706</c:v>
                </c:pt>
                <c:pt idx="4148">
                  <c:v>10.933</c:v>
                </c:pt>
                <c:pt idx="4149">
                  <c:v>8.763800000000001</c:v>
                </c:pt>
                <c:pt idx="4150">
                  <c:v>12.9844</c:v>
                </c:pt>
                <c:pt idx="4151">
                  <c:v>14.8413</c:v>
                </c:pt>
                <c:pt idx="4152">
                  <c:v>13.9109</c:v>
                </c:pt>
                <c:pt idx="4153">
                  <c:v>13.2521</c:v>
                </c:pt>
                <c:pt idx="4154">
                  <c:v>13.6058</c:v>
                </c:pt>
                <c:pt idx="4155">
                  <c:v>11.4282</c:v>
                </c:pt>
                <c:pt idx="4156">
                  <c:v>12.9627</c:v>
                </c:pt>
                <c:pt idx="4157">
                  <c:v>11.4099</c:v>
                </c:pt>
                <c:pt idx="4158">
                  <c:v>18.48519999999998</c:v>
                </c:pt>
                <c:pt idx="4159">
                  <c:v>24.6883</c:v>
                </c:pt>
                <c:pt idx="4160">
                  <c:v>22.83299999999999</c:v>
                </c:pt>
                <c:pt idx="4161">
                  <c:v>12.7613</c:v>
                </c:pt>
                <c:pt idx="4162">
                  <c:v>12.0091</c:v>
                </c:pt>
                <c:pt idx="4163">
                  <c:v>9.8364</c:v>
                </c:pt>
                <c:pt idx="4164">
                  <c:v>18.1543</c:v>
                </c:pt>
                <c:pt idx="4165">
                  <c:v>20.8227</c:v>
                </c:pt>
                <c:pt idx="4166">
                  <c:v>24.3395</c:v>
                </c:pt>
                <c:pt idx="4167">
                  <c:v>19.3297</c:v>
                </c:pt>
                <c:pt idx="4168">
                  <c:v>15.2416</c:v>
                </c:pt>
                <c:pt idx="4169">
                  <c:v>11.9422</c:v>
                </c:pt>
                <c:pt idx="4170">
                  <c:v>13.5078</c:v>
                </c:pt>
                <c:pt idx="4171">
                  <c:v>19.6754</c:v>
                </c:pt>
                <c:pt idx="4172">
                  <c:v>19.0548</c:v>
                </c:pt>
                <c:pt idx="4173">
                  <c:v>21.5944</c:v>
                </c:pt>
                <c:pt idx="4174">
                  <c:v>29.4695</c:v>
                </c:pt>
                <c:pt idx="4175">
                  <c:v>20.579</c:v>
                </c:pt>
                <c:pt idx="4176">
                  <c:v>22.6037</c:v>
                </c:pt>
                <c:pt idx="4177">
                  <c:v>17.525</c:v>
                </c:pt>
                <c:pt idx="4178">
                  <c:v>30.1649</c:v>
                </c:pt>
                <c:pt idx="4179">
                  <c:v>14.2198</c:v>
                </c:pt>
                <c:pt idx="4180">
                  <c:v>13.3382</c:v>
                </c:pt>
                <c:pt idx="4181">
                  <c:v>17.8794</c:v>
                </c:pt>
                <c:pt idx="4182">
                  <c:v>12.5993</c:v>
                </c:pt>
                <c:pt idx="4183">
                  <c:v>13.0419</c:v>
                </c:pt>
                <c:pt idx="4184">
                  <c:v>16.053</c:v>
                </c:pt>
                <c:pt idx="4185">
                  <c:v>12.6478</c:v>
                </c:pt>
                <c:pt idx="4186">
                  <c:v>17.1698</c:v>
                </c:pt>
                <c:pt idx="4187">
                  <c:v>9.467600000000002</c:v>
                </c:pt>
                <c:pt idx="4188">
                  <c:v>23.1521</c:v>
                </c:pt>
                <c:pt idx="4189">
                  <c:v>16.2754</c:v>
                </c:pt>
                <c:pt idx="4190">
                  <c:v>14.1297</c:v>
                </c:pt>
                <c:pt idx="4191">
                  <c:v>19.6766</c:v>
                </c:pt>
                <c:pt idx="4192">
                  <c:v>7.397799999999998</c:v>
                </c:pt>
                <c:pt idx="4193">
                  <c:v>7.022499999999998</c:v>
                </c:pt>
                <c:pt idx="4194">
                  <c:v>16.0973</c:v>
                </c:pt>
                <c:pt idx="4195">
                  <c:v>11.8486</c:v>
                </c:pt>
                <c:pt idx="4196">
                  <c:v>18.82539999999998</c:v>
                </c:pt>
                <c:pt idx="4197">
                  <c:v>16.8352</c:v>
                </c:pt>
                <c:pt idx="4198">
                  <c:v>17.224</c:v>
                </c:pt>
                <c:pt idx="4199">
                  <c:v>20.2592</c:v>
                </c:pt>
                <c:pt idx="4200">
                  <c:v>14.6717</c:v>
                </c:pt>
                <c:pt idx="4201">
                  <c:v>19.1032</c:v>
                </c:pt>
                <c:pt idx="4202">
                  <c:v>18.5334</c:v>
                </c:pt>
                <c:pt idx="4203">
                  <c:v>22.83459999999999</c:v>
                </c:pt>
                <c:pt idx="4204">
                  <c:v>17.0003</c:v>
                </c:pt>
                <c:pt idx="4205">
                  <c:v>21.10129999999999</c:v>
                </c:pt>
                <c:pt idx="4206">
                  <c:v>16.71859999999998</c:v>
                </c:pt>
                <c:pt idx="4207">
                  <c:v>12.5583</c:v>
                </c:pt>
                <c:pt idx="4208">
                  <c:v>16.5299</c:v>
                </c:pt>
                <c:pt idx="4209">
                  <c:v>14.0459</c:v>
                </c:pt>
                <c:pt idx="4210">
                  <c:v>14.3031</c:v>
                </c:pt>
                <c:pt idx="4211">
                  <c:v>16.7372</c:v>
                </c:pt>
                <c:pt idx="4212">
                  <c:v>13.5799</c:v>
                </c:pt>
                <c:pt idx="4213">
                  <c:v>17.6397</c:v>
                </c:pt>
                <c:pt idx="4214">
                  <c:v>15.417</c:v>
                </c:pt>
                <c:pt idx="4215">
                  <c:v>24.9106</c:v>
                </c:pt>
                <c:pt idx="4216">
                  <c:v>10.5871</c:v>
                </c:pt>
                <c:pt idx="4217">
                  <c:v>6.4888</c:v>
                </c:pt>
                <c:pt idx="4218">
                  <c:v>17.9538</c:v>
                </c:pt>
                <c:pt idx="4219">
                  <c:v>12.8152</c:v>
                </c:pt>
                <c:pt idx="4220">
                  <c:v>16.0454</c:v>
                </c:pt>
                <c:pt idx="4221">
                  <c:v>16.7174</c:v>
                </c:pt>
                <c:pt idx="4222">
                  <c:v>14.3986</c:v>
                </c:pt>
                <c:pt idx="4223">
                  <c:v>19.0</c:v>
                </c:pt>
                <c:pt idx="4224">
                  <c:v>14.916</c:v>
                </c:pt>
                <c:pt idx="4225">
                  <c:v>12.2625</c:v>
                </c:pt>
                <c:pt idx="4226">
                  <c:v>20.0853</c:v>
                </c:pt>
                <c:pt idx="4227">
                  <c:v>12.0214</c:v>
                </c:pt>
                <c:pt idx="4228">
                  <c:v>18.381</c:v>
                </c:pt>
                <c:pt idx="4229">
                  <c:v>19.7367</c:v>
                </c:pt>
                <c:pt idx="4230">
                  <c:v>15.0823</c:v>
                </c:pt>
                <c:pt idx="4231">
                  <c:v>13.4488</c:v>
                </c:pt>
                <c:pt idx="4232">
                  <c:v>14.7306</c:v>
                </c:pt>
                <c:pt idx="4233">
                  <c:v>10.5101</c:v>
                </c:pt>
                <c:pt idx="4234">
                  <c:v>24.6</c:v>
                </c:pt>
                <c:pt idx="4235">
                  <c:v>6.5859</c:v>
                </c:pt>
                <c:pt idx="4236">
                  <c:v>13.7503</c:v>
                </c:pt>
                <c:pt idx="4237">
                  <c:v>18.4052</c:v>
                </c:pt>
                <c:pt idx="4238">
                  <c:v>13.3757</c:v>
                </c:pt>
                <c:pt idx="4239">
                  <c:v>17.1904</c:v>
                </c:pt>
                <c:pt idx="4240">
                  <c:v>13.1383</c:v>
                </c:pt>
                <c:pt idx="4241">
                  <c:v>11.3039</c:v>
                </c:pt>
                <c:pt idx="4242">
                  <c:v>20.0765</c:v>
                </c:pt>
                <c:pt idx="4243">
                  <c:v>18.844</c:v>
                </c:pt>
                <c:pt idx="4244">
                  <c:v>9.141500000000001</c:v>
                </c:pt>
                <c:pt idx="4245">
                  <c:v>15.9667</c:v>
                </c:pt>
                <c:pt idx="4246">
                  <c:v>17.6153</c:v>
                </c:pt>
                <c:pt idx="4247">
                  <c:v>11.9637</c:v>
                </c:pt>
                <c:pt idx="4248">
                  <c:v>8.4245</c:v>
                </c:pt>
                <c:pt idx="4249">
                  <c:v>8.220500000000001</c:v>
                </c:pt>
                <c:pt idx="4250">
                  <c:v>21.1253</c:v>
                </c:pt>
                <c:pt idx="4251">
                  <c:v>16.5792</c:v>
                </c:pt>
                <c:pt idx="4252">
                  <c:v>7.2874</c:v>
                </c:pt>
                <c:pt idx="4253">
                  <c:v>18.5863</c:v>
                </c:pt>
                <c:pt idx="4254">
                  <c:v>14.1024</c:v>
                </c:pt>
                <c:pt idx="4255">
                  <c:v>17.3115</c:v>
                </c:pt>
                <c:pt idx="4256">
                  <c:v>12.7462</c:v>
                </c:pt>
                <c:pt idx="4257">
                  <c:v>10.5266</c:v>
                </c:pt>
                <c:pt idx="4258">
                  <c:v>18.40780000000001</c:v>
                </c:pt>
                <c:pt idx="4259">
                  <c:v>11.3795</c:v>
                </c:pt>
                <c:pt idx="4260">
                  <c:v>21.6129</c:v>
                </c:pt>
                <c:pt idx="4261">
                  <c:v>15.384</c:v>
                </c:pt>
                <c:pt idx="4262">
                  <c:v>17.1939</c:v>
                </c:pt>
                <c:pt idx="4263">
                  <c:v>19.915</c:v>
                </c:pt>
                <c:pt idx="4264">
                  <c:v>13.6059</c:v>
                </c:pt>
                <c:pt idx="4265">
                  <c:v>28.82700000000001</c:v>
                </c:pt>
                <c:pt idx="4266">
                  <c:v>17.40780000000001</c:v>
                </c:pt>
                <c:pt idx="4267">
                  <c:v>13.9396</c:v>
                </c:pt>
                <c:pt idx="4268">
                  <c:v>20.1675</c:v>
                </c:pt>
                <c:pt idx="4269">
                  <c:v>20.4374</c:v>
                </c:pt>
                <c:pt idx="4270">
                  <c:v>13.9903</c:v>
                </c:pt>
                <c:pt idx="4271">
                  <c:v>13.7044</c:v>
                </c:pt>
                <c:pt idx="4272">
                  <c:v>24.18980000000001</c:v>
                </c:pt>
                <c:pt idx="4273">
                  <c:v>17.0228</c:v>
                </c:pt>
                <c:pt idx="4274">
                  <c:v>15.2618</c:v>
                </c:pt>
                <c:pt idx="4275">
                  <c:v>23.7395</c:v>
                </c:pt>
                <c:pt idx="4276">
                  <c:v>13.5146</c:v>
                </c:pt>
                <c:pt idx="4277">
                  <c:v>19.0712</c:v>
                </c:pt>
                <c:pt idx="4278">
                  <c:v>12.2527</c:v>
                </c:pt>
                <c:pt idx="4279">
                  <c:v>25.8113</c:v>
                </c:pt>
                <c:pt idx="4280">
                  <c:v>17.55</c:v>
                </c:pt>
                <c:pt idx="4281">
                  <c:v>18.18359999999998</c:v>
                </c:pt>
                <c:pt idx="4282">
                  <c:v>20.5742</c:v>
                </c:pt>
                <c:pt idx="4283">
                  <c:v>11.5829</c:v>
                </c:pt>
                <c:pt idx="4284">
                  <c:v>12.0482</c:v>
                </c:pt>
                <c:pt idx="4285">
                  <c:v>24.0944</c:v>
                </c:pt>
                <c:pt idx="4286">
                  <c:v>11.7029</c:v>
                </c:pt>
                <c:pt idx="4287">
                  <c:v>11.5728</c:v>
                </c:pt>
                <c:pt idx="4288">
                  <c:v>11.2786</c:v>
                </c:pt>
                <c:pt idx="4289">
                  <c:v>6.2032</c:v>
                </c:pt>
                <c:pt idx="4290">
                  <c:v>14.3281</c:v>
                </c:pt>
                <c:pt idx="4291">
                  <c:v>27.4276</c:v>
                </c:pt>
                <c:pt idx="4292">
                  <c:v>20.2394</c:v>
                </c:pt>
                <c:pt idx="4293">
                  <c:v>23.8124</c:v>
                </c:pt>
                <c:pt idx="4294">
                  <c:v>11.4228</c:v>
                </c:pt>
                <c:pt idx="4295">
                  <c:v>20.5439</c:v>
                </c:pt>
                <c:pt idx="4296">
                  <c:v>16.02980000000001</c:v>
                </c:pt>
                <c:pt idx="4297">
                  <c:v>11.6574</c:v>
                </c:pt>
                <c:pt idx="4298">
                  <c:v>14.7011</c:v>
                </c:pt>
                <c:pt idx="4299">
                  <c:v>12.9322</c:v>
                </c:pt>
                <c:pt idx="4300">
                  <c:v>20.8094</c:v>
                </c:pt>
                <c:pt idx="4301">
                  <c:v>11.0395</c:v>
                </c:pt>
                <c:pt idx="4302">
                  <c:v>13.2706</c:v>
                </c:pt>
                <c:pt idx="4303">
                  <c:v>19.5808</c:v>
                </c:pt>
                <c:pt idx="4304">
                  <c:v>18.8566</c:v>
                </c:pt>
                <c:pt idx="4305">
                  <c:v>18.5529</c:v>
                </c:pt>
                <c:pt idx="4306">
                  <c:v>17.2551</c:v>
                </c:pt>
                <c:pt idx="4307">
                  <c:v>8.1155</c:v>
                </c:pt>
                <c:pt idx="4308">
                  <c:v>13.5098</c:v>
                </c:pt>
                <c:pt idx="4309">
                  <c:v>14.6926</c:v>
                </c:pt>
                <c:pt idx="4310">
                  <c:v>19.76899999999998</c:v>
                </c:pt>
                <c:pt idx="4311">
                  <c:v>11.6317</c:v>
                </c:pt>
                <c:pt idx="4312">
                  <c:v>19.5274</c:v>
                </c:pt>
                <c:pt idx="4313">
                  <c:v>10.0297</c:v>
                </c:pt>
                <c:pt idx="4314">
                  <c:v>12.5958</c:v>
                </c:pt>
                <c:pt idx="4315">
                  <c:v>7.827899999999998</c:v>
                </c:pt>
                <c:pt idx="4316">
                  <c:v>14.3892</c:v>
                </c:pt>
                <c:pt idx="4317">
                  <c:v>21.0732</c:v>
                </c:pt>
                <c:pt idx="4318">
                  <c:v>19.9923</c:v>
                </c:pt>
                <c:pt idx="4319">
                  <c:v>20.134</c:v>
                </c:pt>
                <c:pt idx="4320">
                  <c:v>15.3673</c:v>
                </c:pt>
                <c:pt idx="4321">
                  <c:v>17.3325</c:v>
                </c:pt>
                <c:pt idx="4322">
                  <c:v>11.418</c:v>
                </c:pt>
                <c:pt idx="4323">
                  <c:v>17.7579</c:v>
                </c:pt>
                <c:pt idx="4324">
                  <c:v>23.6416</c:v>
                </c:pt>
                <c:pt idx="4325">
                  <c:v>13.1559</c:v>
                </c:pt>
                <c:pt idx="4326">
                  <c:v>10.8526</c:v>
                </c:pt>
                <c:pt idx="4327">
                  <c:v>16.81469999999999</c:v>
                </c:pt>
                <c:pt idx="4328">
                  <c:v>12.8024</c:v>
                </c:pt>
                <c:pt idx="4329">
                  <c:v>31.0196</c:v>
                </c:pt>
                <c:pt idx="4330">
                  <c:v>12.3066</c:v>
                </c:pt>
                <c:pt idx="4331">
                  <c:v>17.7535</c:v>
                </c:pt>
                <c:pt idx="4332">
                  <c:v>22.4989</c:v>
                </c:pt>
                <c:pt idx="4333">
                  <c:v>7.675899999999999</c:v>
                </c:pt>
                <c:pt idx="4334">
                  <c:v>8.537800000000001</c:v>
                </c:pt>
                <c:pt idx="4335">
                  <c:v>14.1119</c:v>
                </c:pt>
                <c:pt idx="4336">
                  <c:v>14.0866</c:v>
                </c:pt>
                <c:pt idx="4337">
                  <c:v>16.0794</c:v>
                </c:pt>
                <c:pt idx="4338">
                  <c:v>15.8397</c:v>
                </c:pt>
                <c:pt idx="4339">
                  <c:v>8.979500000000005</c:v>
                </c:pt>
                <c:pt idx="4340">
                  <c:v>14.593</c:v>
                </c:pt>
                <c:pt idx="4341">
                  <c:v>17.8012</c:v>
                </c:pt>
                <c:pt idx="4342">
                  <c:v>20.067</c:v>
                </c:pt>
                <c:pt idx="4343">
                  <c:v>12.5066</c:v>
                </c:pt>
                <c:pt idx="4344">
                  <c:v>13.5557</c:v>
                </c:pt>
                <c:pt idx="4345">
                  <c:v>13.4667</c:v>
                </c:pt>
                <c:pt idx="4346">
                  <c:v>19.7683</c:v>
                </c:pt>
                <c:pt idx="4347">
                  <c:v>18.96869999999998</c:v>
                </c:pt>
                <c:pt idx="4348">
                  <c:v>14.253</c:v>
                </c:pt>
                <c:pt idx="4349">
                  <c:v>10.4953</c:v>
                </c:pt>
                <c:pt idx="4350">
                  <c:v>22.6171</c:v>
                </c:pt>
                <c:pt idx="4351">
                  <c:v>19.4232</c:v>
                </c:pt>
                <c:pt idx="4352">
                  <c:v>11.2735</c:v>
                </c:pt>
                <c:pt idx="4353">
                  <c:v>13.3996</c:v>
                </c:pt>
                <c:pt idx="4354">
                  <c:v>15.9442</c:v>
                </c:pt>
                <c:pt idx="4355">
                  <c:v>22.52</c:v>
                </c:pt>
                <c:pt idx="4356">
                  <c:v>12.5596</c:v>
                </c:pt>
                <c:pt idx="4357">
                  <c:v>21.1839</c:v>
                </c:pt>
                <c:pt idx="4358">
                  <c:v>17.2054</c:v>
                </c:pt>
                <c:pt idx="4359">
                  <c:v>8.1694</c:v>
                </c:pt>
                <c:pt idx="4360">
                  <c:v>15.4744</c:v>
                </c:pt>
                <c:pt idx="4361">
                  <c:v>13.6067</c:v>
                </c:pt>
                <c:pt idx="4362">
                  <c:v>16.2545</c:v>
                </c:pt>
                <c:pt idx="4363">
                  <c:v>22.4812</c:v>
                </c:pt>
                <c:pt idx="4364">
                  <c:v>18.14859999999998</c:v>
                </c:pt>
                <c:pt idx="4365">
                  <c:v>16.5509</c:v>
                </c:pt>
                <c:pt idx="4366">
                  <c:v>19.3875</c:v>
                </c:pt>
                <c:pt idx="4367">
                  <c:v>20.7298</c:v>
                </c:pt>
                <c:pt idx="4368">
                  <c:v>12.6339</c:v>
                </c:pt>
                <c:pt idx="4369">
                  <c:v>20.7017</c:v>
                </c:pt>
                <c:pt idx="4370">
                  <c:v>18.1978</c:v>
                </c:pt>
                <c:pt idx="4371">
                  <c:v>15.449</c:v>
                </c:pt>
                <c:pt idx="4372">
                  <c:v>8.870700000000002</c:v>
                </c:pt>
                <c:pt idx="4373">
                  <c:v>17.6796</c:v>
                </c:pt>
                <c:pt idx="4374">
                  <c:v>23.99309999999998</c:v>
                </c:pt>
                <c:pt idx="4375">
                  <c:v>21.9213</c:v>
                </c:pt>
                <c:pt idx="4376">
                  <c:v>15.7765</c:v>
                </c:pt>
                <c:pt idx="4377">
                  <c:v>8.623500000000003</c:v>
                </c:pt>
                <c:pt idx="4378">
                  <c:v>8.524900000000001</c:v>
                </c:pt>
                <c:pt idx="4379">
                  <c:v>22.1194</c:v>
                </c:pt>
                <c:pt idx="4380">
                  <c:v>9.0648</c:v>
                </c:pt>
                <c:pt idx="4381">
                  <c:v>20.3688</c:v>
                </c:pt>
                <c:pt idx="4382">
                  <c:v>11.6074</c:v>
                </c:pt>
                <c:pt idx="4383">
                  <c:v>26.8054</c:v>
                </c:pt>
                <c:pt idx="4384">
                  <c:v>19.0138</c:v>
                </c:pt>
                <c:pt idx="4385">
                  <c:v>8.5954</c:v>
                </c:pt>
                <c:pt idx="4386">
                  <c:v>21.7224</c:v>
                </c:pt>
                <c:pt idx="4387">
                  <c:v>18.255</c:v>
                </c:pt>
                <c:pt idx="4388">
                  <c:v>12.4093</c:v>
                </c:pt>
                <c:pt idx="4389">
                  <c:v>8.790500000000001</c:v>
                </c:pt>
                <c:pt idx="4390">
                  <c:v>19.1328</c:v>
                </c:pt>
                <c:pt idx="4391">
                  <c:v>14.1663</c:v>
                </c:pt>
                <c:pt idx="4392">
                  <c:v>10.176</c:v>
                </c:pt>
                <c:pt idx="4393">
                  <c:v>8.273900000000001</c:v>
                </c:pt>
                <c:pt idx="4394">
                  <c:v>8.731899999999997</c:v>
                </c:pt>
                <c:pt idx="4395">
                  <c:v>18.8704</c:v>
                </c:pt>
                <c:pt idx="4396">
                  <c:v>18.1982</c:v>
                </c:pt>
                <c:pt idx="4397">
                  <c:v>10.1904</c:v>
                </c:pt>
                <c:pt idx="4398">
                  <c:v>12.2775</c:v>
                </c:pt>
                <c:pt idx="4399">
                  <c:v>15.2888</c:v>
                </c:pt>
                <c:pt idx="4400">
                  <c:v>17.6994</c:v>
                </c:pt>
                <c:pt idx="4401">
                  <c:v>11.4178</c:v>
                </c:pt>
                <c:pt idx="4402">
                  <c:v>13.7693</c:v>
                </c:pt>
                <c:pt idx="4403">
                  <c:v>6.3468</c:v>
                </c:pt>
                <c:pt idx="4404">
                  <c:v>12.1354</c:v>
                </c:pt>
                <c:pt idx="4405">
                  <c:v>12.0298</c:v>
                </c:pt>
                <c:pt idx="4406">
                  <c:v>24.7424</c:v>
                </c:pt>
                <c:pt idx="4407">
                  <c:v>15.5155</c:v>
                </c:pt>
                <c:pt idx="4408">
                  <c:v>9.5571</c:v>
                </c:pt>
                <c:pt idx="4409">
                  <c:v>17.4632</c:v>
                </c:pt>
                <c:pt idx="4410">
                  <c:v>10.9838</c:v>
                </c:pt>
                <c:pt idx="4411">
                  <c:v>22.62109999999999</c:v>
                </c:pt>
                <c:pt idx="4412">
                  <c:v>18.28839999999998</c:v>
                </c:pt>
                <c:pt idx="4413">
                  <c:v>10.7451</c:v>
                </c:pt>
                <c:pt idx="4414">
                  <c:v>13.379</c:v>
                </c:pt>
                <c:pt idx="4415">
                  <c:v>17.2482</c:v>
                </c:pt>
                <c:pt idx="4416">
                  <c:v>16.82100000000001</c:v>
                </c:pt>
                <c:pt idx="4417">
                  <c:v>11.3378</c:v>
                </c:pt>
                <c:pt idx="4418">
                  <c:v>17.61039999999999</c:v>
                </c:pt>
                <c:pt idx="4419">
                  <c:v>14.3873</c:v>
                </c:pt>
                <c:pt idx="4420">
                  <c:v>20.6993</c:v>
                </c:pt>
                <c:pt idx="4421">
                  <c:v>19.4768</c:v>
                </c:pt>
                <c:pt idx="4422">
                  <c:v>11.6452</c:v>
                </c:pt>
                <c:pt idx="4423">
                  <c:v>15.3937</c:v>
                </c:pt>
                <c:pt idx="4424">
                  <c:v>16.6662</c:v>
                </c:pt>
                <c:pt idx="4425">
                  <c:v>21.5225</c:v>
                </c:pt>
                <c:pt idx="4426">
                  <c:v>14.9947</c:v>
                </c:pt>
                <c:pt idx="4427">
                  <c:v>10.2545</c:v>
                </c:pt>
                <c:pt idx="4428">
                  <c:v>18.5448</c:v>
                </c:pt>
                <c:pt idx="4429">
                  <c:v>6.8534</c:v>
                </c:pt>
                <c:pt idx="4430">
                  <c:v>16.7956</c:v>
                </c:pt>
                <c:pt idx="4431">
                  <c:v>16.8308</c:v>
                </c:pt>
                <c:pt idx="4432">
                  <c:v>27.5347</c:v>
                </c:pt>
                <c:pt idx="4433">
                  <c:v>15.6108</c:v>
                </c:pt>
                <c:pt idx="4434">
                  <c:v>16.2938</c:v>
                </c:pt>
                <c:pt idx="4435">
                  <c:v>11.8322</c:v>
                </c:pt>
                <c:pt idx="4436">
                  <c:v>18.5289</c:v>
                </c:pt>
                <c:pt idx="4437">
                  <c:v>19.03879999999998</c:v>
                </c:pt>
                <c:pt idx="4438">
                  <c:v>11.4742</c:v>
                </c:pt>
                <c:pt idx="4439">
                  <c:v>10.2575</c:v>
                </c:pt>
                <c:pt idx="4440">
                  <c:v>13.2507</c:v>
                </c:pt>
                <c:pt idx="4441">
                  <c:v>20.3699</c:v>
                </c:pt>
                <c:pt idx="4442">
                  <c:v>15.1744</c:v>
                </c:pt>
                <c:pt idx="4443">
                  <c:v>10.7311</c:v>
                </c:pt>
                <c:pt idx="4444">
                  <c:v>16.8906</c:v>
                </c:pt>
                <c:pt idx="4445">
                  <c:v>12.874</c:v>
                </c:pt>
                <c:pt idx="4446">
                  <c:v>20.7633</c:v>
                </c:pt>
                <c:pt idx="4447">
                  <c:v>19.8455</c:v>
                </c:pt>
                <c:pt idx="4448">
                  <c:v>14.6554</c:v>
                </c:pt>
                <c:pt idx="4449">
                  <c:v>6.3472</c:v>
                </c:pt>
                <c:pt idx="4450">
                  <c:v>16.289</c:v>
                </c:pt>
                <c:pt idx="4451">
                  <c:v>12.2749</c:v>
                </c:pt>
                <c:pt idx="4452">
                  <c:v>13.2936</c:v>
                </c:pt>
                <c:pt idx="4453">
                  <c:v>16.5695</c:v>
                </c:pt>
                <c:pt idx="4454">
                  <c:v>5.5952</c:v>
                </c:pt>
                <c:pt idx="4455">
                  <c:v>20.5209</c:v>
                </c:pt>
                <c:pt idx="4456">
                  <c:v>12.0097</c:v>
                </c:pt>
                <c:pt idx="4457">
                  <c:v>21.1079</c:v>
                </c:pt>
                <c:pt idx="4458">
                  <c:v>16.54339999999998</c:v>
                </c:pt>
                <c:pt idx="4459">
                  <c:v>17.58869999999998</c:v>
                </c:pt>
                <c:pt idx="4460">
                  <c:v>16.3649</c:v>
                </c:pt>
                <c:pt idx="4461">
                  <c:v>8.769</c:v>
                </c:pt>
                <c:pt idx="4462">
                  <c:v>17.3501</c:v>
                </c:pt>
                <c:pt idx="4463">
                  <c:v>8.736700000000001</c:v>
                </c:pt>
                <c:pt idx="4464">
                  <c:v>11.4953</c:v>
                </c:pt>
                <c:pt idx="4465">
                  <c:v>28.5713</c:v>
                </c:pt>
                <c:pt idx="4466">
                  <c:v>14.782</c:v>
                </c:pt>
                <c:pt idx="4467">
                  <c:v>20.4253</c:v>
                </c:pt>
                <c:pt idx="4468">
                  <c:v>15.0986</c:v>
                </c:pt>
                <c:pt idx="4469">
                  <c:v>25.7534</c:v>
                </c:pt>
                <c:pt idx="4470">
                  <c:v>12.8127</c:v>
                </c:pt>
                <c:pt idx="4471">
                  <c:v>23.8226</c:v>
                </c:pt>
                <c:pt idx="4472">
                  <c:v>19.52959999999998</c:v>
                </c:pt>
                <c:pt idx="4473">
                  <c:v>17.0322</c:v>
                </c:pt>
                <c:pt idx="4474">
                  <c:v>8.73</c:v>
                </c:pt>
                <c:pt idx="4475">
                  <c:v>19.0036</c:v>
                </c:pt>
                <c:pt idx="4476">
                  <c:v>12.3969</c:v>
                </c:pt>
                <c:pt idx="4477">
                  <c:v>13.8675</c:v>
                </c:pt>
                <c:pt idx="4478">
                  <c:v>21.1522</c:v>
                </c:pt>
                <c:pt idx="4479">
                  <c:v>14.3152</c:v>
                </c:pt>
                <c:pt idx="4480">
                  <c:v>14.9367</c:v>
                </c:pt>
                <c:pt idx="4481">
                  <c:v>14.1295</c:v>
                </c:pt>
                <c:pt idx="4482">
                  <c:v>12.2722</c:v>
                </c:pt>
                <c:pt idx="4483">
                  <c:v>14.3441</c:v>
                </c:pt>
                <c:pt idx="4484">
                  <c:v>16.052</c:v>
                </c:pt>
                <c:pt idx="4485">
                  <c:v>11.8111</c:v>
                </c:pt>
                <c:pt idx="4486">
                  <c:v>13.7397</c:v>
                </c:pt>
                <c:pt idx="4487">
                  <c:v>14.3772</c:v>
                </c:pt>
                <c:pt idx="4488">
                  <c:v>18.53729999999999</c:v>
                </c:pt>
                <c:pt idx="4489">
                  <c:v>15.3442</c:v>
                </c:pt>
                <c:pt idx="4490">
                  <c:v>15.3479</c:v>
                </c:pt>
                <c:pt idx="4491">
                  <c:v>9.885900000000002</c:v>
                </c:pt>
                <c:pt idx="4492">
                  <c:v>8.007200000000001</c:v>
                </c:pt>
                <c:pt idx="4493">
                  <c:v>14.8214</c:v>
                </c:pt>
                <c:pt idx="4494">
                  <c:v>13.6879</c:v>
                </c:pt>
                <c:pt idx="4495">
                  <c:v>14.3562</c:v>
                </c:pt>
                <c:pt idx="4496">
                  <c:v>16.8144</c:v>
                </c:pt>
                <c:pt idx="4497">
                  <c:v>17.7177</c:v>
                </c:pt>
                <c:pt idx="4498">
                  <c:v>30.2883</c:v>
                </c:pt>
                <c:pt idx="4499">
                  <c:v>17.8485</c:v>
                </c:pt>
                <c:pt idx="4500">
                  <c:v>13.8668</c:v>
                </c:pt>
                <c:pt idx="4501">
                  <c:v>20.142</c:v>
                </c:pt>
                <c:pt idx="4502">
                  <c:v>17.39239999999998</c:v>
                </c:pt>
                <c:pt idx="4503">
                  <c:v>14.0855</c:v>
                </c:pt>
                <c:pt idx="4504">
                  <c:v>11.327</c:v>
                </c:pt>
                <c:pt idx="4505">
                  <c:v>14.4893</c:v>
                </c:pt>
                <c:pt idx="4506">
                  <c:v>11.9014</c:v>
                </c:pt>
                <c:pt idx="4507">
                  <c:v>21.9419</c:v>
                </c:pt>
                <c:pt idx="4508">
                  <c:v>13.3236</c:v>
                </c:pt>
                <c:pt idx="4509">
                  <c:v>6.3293</c:v>
                </c:pt>
                <c:pt idx="4510">
                  <c:v>15.5977</c:v>
                </c:pt>
                <c:pt idx="4511">
                  <c:v>17.811</c:v>
                </c:pt>
                <c:pt idx="4512">
                  <c:v>15.1977</c:v>
                </c:pt>
                <c:pt idx="4513">
                  <c:v>25.3264</c:v>
                </c:pt>
                <c:pt idx="4514">
                  <c:v>11.5921</c:v>
                </c:pt>
                <c:pt idx="4515">
                  <c:v>12.5907</c:v>
                </c:pt>
                <c:pt idx="4516">
                  <c:v>11.1379</c:v>
                </c:pt>
                <c:pt idx="4517">
                  <c:v>24.5516</c:v>
                </c:pt>
                <c:pt idx="4518">
                  <c:v>24.3983</c:v>
                </c:pt>
                <c:pt idx="4519">
                  <c:v>9.5965</c:v>
                </c:pt>
                <c:pt idx="4520">
                  <c:v>15.9218</c:v>
                </c:pt>
                <c:pt idx="4521">
                  <c:v>12.1713</c:v>
                </c:pt>
                <c:pt idx="4522">
                  <c:v>14.9012</c:v>
                </c:pt>
                <c:pt idx="4523">
                  <c:v>18.51760000000001</c:v>
                </c:pt>
                <c:pt idx="4524">
                  <c:v>11.6124</c:v>
                </c:pt>
                <c:pt idx="4525">
                  <c:v>30.2986</c:v>
                </c:pt>
                <c:pt idx="4526">
                  <c:v>14.5499</c:v>
                </c:pt>
                <c:pt idx="4527">
                  <c:v>21.9317</c:v>
                </c:pt>
                <c:pt idx="4528">
                  <c:v>12.7825</c:v>
                </c:pt>
                <c:pt idx="4529">
                  <c:v>13.7704</c:v>
                </c:pt>
                <c:pt idx="4530">
                  <c:v>13.6262</c:v>
                </c:pt>
                <c:pt idx="4531">
                  <c:v>16.6627</c:v>
                </c:pt>
                <c:pt idx="4532">
                  <c:v>19.5149</c:v>
                </c:pt>
                <c:pt idx="4533">
                  <c:v>19.6301</c:v>
                </c:pt>
                <c:pt idx="4534">
                  <c:v>19.707</c:v>
                </c:pt>
                <c:pt idx="4535">
                  <c:v>16.8639</c:v>
                </c:pt>
                <c:pt idx="4536">
                  <c:v>5.5707</c:v>
                </c:pt>
                <c:pt idx="4537">
                  <c:v>9.126900000000001</c:v>
                </c:pt>
                <c:pt idx="4538">
                  <c:v>16.2062</c:v>
                </c:pt>
                <c:pt idx="4539">
                  <c:v>13.017</c:v>
                </c:pt>
                <c:pt idx="4540">
                  <c:v>9.9154</c:v>
                </c:pt>
                <c:pt idx="4541">
                  <c:v>15.6859</c:v>
                </c:pt>
                <c:pt idx="4542">
                  <c:v>8.5271</c:v>
                </c:pt>
                <c:pt idx="4543">
                  <c:v>13.8439</c:v>
                </c:pt>
                <c:pt idx="4544">
                  <c:v>12.8535</c:v>
                </c:pt>
                <c:pt idx="4545">
                  <c:v>9.8915</c:v>
                </c:pt>
                <c:pt idx="4546">
                  <c:v>11.0994</c:v>
                </c:pt>
                <c:pt idx="4547">
                  <c:v>6.8843</c:v>
                </c:pt>
                <c:pt idx="4548">
                  <c:v>17.2168</c:v>
                </c:pt>
                <c:pt idx="4549">
                  <c:v>9.514800000000001</c:v>
                </c:pt>
                <c:pt idx="4550">
                  <c:v>10.9706</c:v>
                </c:pt>
                <c:pt idx="4551">
                  <c:v>11.5659</c:v>
                </c:pt>
                <c:pt idx="4552">
                  <c:v>13.9482</c:v>
                </c:pt>
                <c:pt idx="4553">
                  <c:v>15.1458</c:v>
                </c:pt>
                <c:pt idx="4554">
                  <c:v>25.4554</c:v>
                </c:pt>
                <c:pt idx="4555">
                  <c:v>15.1089</c:v>
                </c:pt>
                <c:pt idx="4556">
                  <c:v>15.5061</c:v>
                </c:pt>
                <c:pt idx="4557">
                  <c:v>13.1266</c:v>
                </c:pt>
                <c:pt idx="4558">
                  <c:v>15.2602</c:v>
                </c:pt>
                <c:pt idx="4559">
                  <c:v>11.7043</c:v>
                </c:pt>
                <c:pt idx="4560">
                  <c:v>20.8566</c:v>
                </c:pt>
                <c:pt idx="4561">
                  <c:v>7.309</c:v>
                </c:pt>
                <c:pt idx="4562">
                  <c:v>13.1466</c:v>
                </c:pt>
                <c:pt idx="4563">
                  <c:v>15.0213</c:v>
                </c:pt>
                <c:pt idx="4564">
                  <c:v>16.6721</c:v>
                </c:pt>
                <c:pt idx="4565">
                  <c:v>11.9763</c:v>
                </c:pt>
                <c:pt idx="4566">
                  <c:v>13.8024</c:v>
                </c:pt>
                <c:pt idx="4567">
                  <c:v>17.3839</c:v>
                </c:pt>
                <c:pt idx="4568">
                  <c:v>7.0206</c:v>
                </c:pt>
                <c:pt idx="4569">
                  <c:v>23.4118</c:v>
                </c:pt>
                <c:pt idx="4570">
                  <c:v>13.4312</c:v>
                </c:pt>
                <c:pt idx="4571">
                  <c:v>6.0308</c:v>
                </c:pt>
                <c:pt idx="4572">
                  <c:v>10.2598</c:v>
                </c:pt>
                <c:pt idx="4573">
                  <c:v>20.6308</c:v>
                </c:pt>
                <c:pt idx="4574">
                  <c:v>13.4313</c:v>
                </c:pt>
                <c:pt idx="4575">
                  <c:v>12.706</c:v>
                </c:pt>
                <c:pt idx="4576">
                  <c:v>15.674</c:v>
                </c:pt>
                <c:pt idx="4577">
                  <c:v>15.5869</c:v>
                </c:pt>
                <c:pt idx="4578">
                  <c:v>20.1301</c:v>
                </c:pt>
                <c:pt idx="4579">
                  <c:v>23.1976</c:v>
                </c:pt>
                <c:pt idx="4580">
                  <c:v>11.2141</c:v>
                </c:pt>
                <c:pt idx="4581">
                  <c:v>15.2266</c:v>
                </c:pt>
                <c:pt idx="4582">
                  <c:v>15.6215</c:v>
                </c:pt>
                <c:pt idx="4583">
                  <c:v>22.3221</c:v>
                </c:pt>
                <c:pt idx="4584">
                  <c:v>19.2175</c:v>
                </c:pt>
                <c:pt idx="4585">
                  <c:v>25.7952</c:v>
                </c:pt>
                <c:pt idx="4586">
                  <c:v>14.9576</c:v>
                </c:pt>
                <c:pt idx="4587">
                  <c:v>15.5432</c:v>
                </c:pt>
                <c:pt idx="4588">
                  <c:v>11.1849</c:v>
                </c:pt>
                <c:pt idx="4589">
                  <c:v>18.9344</c:v>
                </c:pt>
                <c:pt idx="4590">
                  <c:v>14.316</c:v>
                </c:pt>
                <c:pt idx="4591">
                  <c:v>16.6671</c:v>
                </c:pt>
                <c:pt idx="4592">
                  <c:v>19.10910000000001</c:v>
                </c:pt>
                <c:pt idx="4593">
                  <c:v>17.7244</c:v>
                </c:pt>
                <c:pt idx="4594">
                  <c:v>20.3198</c:v>
                </c:pt>
                <c:pt idx="4595">
                  <c:v>9.3026</c:v>
                </c:pt>
                <c:pt idx="4596">
                  <c:v>11.8278</c:v>
                </c:pt>
                <c:pt idx="4597">
                  <c:v>9.6439</c:v>
                </c:pt>
                <c:pt idx="4598">
                  <c:v>14.4649</c:v>
                </c:pt>
                <c:pt idx="4599">
                  <c:v>18.6685</c:v>
                </c:pt>
                <c:pt idx="4600">
                  <c:v>18.1503</c:v>
                </c:pt>
                <c:pt idx="4601">
                  <c:v>9.572600000000004</c:v>
                </c:pt>
                <c:pt idx="4602">
                  <c:v>21.217</c:v>
                </c:pt>
                <c:pt idx="4603">
                  <c:v>17.46409999999998</c:v>
                </c:pt>
                <c:pt idx="4604">
                  <c:v>22.6038</c:v>
                </c:pt>
                <c:pt idx="4605">
                  <c:v>12.012</c:v>
                </c:pt>
                <c:pt idx="4606">
                  <c:v>12.1837</c:v>
                </c:pt>
                <c:pt idx="4607">
                  <c:v>15.6728</c:v>
                </c:pt>
                <c:pt idx="4608">
                  <c:v>22.0448</c:v>
                </c:pt>
                <c:pt idx="4609">
                  <c:v>9.186300000000001</c:v>
                </c:pt>
                <c:pt idx="4610">
                  <c:v>16.1466</c:v>
                </c:pt>
                <c:pt idx="4611">
                  <c:v>20.7106</c:v>
                </c:pt>
                <c:pt idx="4612">
                  <c:v>19.22329999999998</c:v>
                </c:pt>
                <c:pt idx="4613">
                  <c:v>16.96549999999998</c:v>
                </c:pt>
                <c:pt idx="4614">
                  <c:v>18.6405</c:v>
                </c:pt>
                <c:pt idx="4615">
                  <c:v>21.60900000000001</c:v>
                </c:pt>
                <c:pt idx="4616">
                  <c:v>15.9409</c:v>
                </c:pt>
                <c:pt idx="4617">
                  <c:v>10.0875</c:v>
                </c:pt>
                <c:pt idx="4618">
                  <c:v>18.4009</c:v>
                </c:pt>
                <c:pt idx="4619">
                  <c:v>24.9895</c:v>
                </c:pt>
                <c:pt idx="4620">
                  <c:v>12.5605</c:v>
                </c:pt>
                <c:pt idx="4621">
                  <c:v>10.0035</c:v>
                </c:pt>
                <c:pt idx="4622">
                  <c:v>15.4571</c:v>
                </c:pt>
                <c:pt idx="4623">
                  <c:v>16.1573</c:v>
                </c:pt>
                <c:pt idx="4624">
                  <c:v>16.6446</c:v>
                </c:pt>
                <c:pt idx="4625">
                  <c:v>21.0836</c:v>
                </c:pt>
                <c:pt idx="4626">
                  <c:v>18.5088</c:v>
                </c:pt>
                <c:pt idx="4627">
                  <c:v>20.6981</c:v>
                </c:pt>
                <c:pt idx="4628">
                  <c:v>10.4219</c:v>
                </c:pt>
                <c:pt idx="4629">
                  <c:v>22.5962</c:v>
                </c:pt>
                <c:pt idx="4630">
                  <c:v>17.4015</c:v>
                </c:pt>
                <c:pt idx="4631">
                  <c:v>13.7249</c:v>
                </c:pt>
                <c:pt idx="4632">
                  <c:v>11.2819</c:v>
                </c:pt>
                <c:pt idx="4633">
                  <c:v>23.005</c:v>
                </c:pt>
                <c:pt idx="4634">
                  <c:v>9.3164</c:v>
                </c:pt>
                <c:pt idx="4635">
                  <c:v>14.6954</c:v>
                </c:pt>
                <c:pt idx="4636">
                  <c:v>12.4184</c:v>
                </c:pt>
                <c:pt idx="4637">
                  <c:v>13.9516</c:v>
                </c:pt>
                <c:pt idx="4638">
                  <c:v>19.5018</c:v>
                </c:pt>
                <c:pt idx="4639">
                  <c:v>9.754900000000001</c:v>
                </c:pt>
                <c:pt idx="4640">
                  <c:v>12.6902</c:v>
                </c:pt>
                <c:pt idx="4641">
                  <c:v>7.5322</c:v>
                </c:pt>
                <c:pt idx="4642">
                  <c:v>17.8865</c:v>
                </c:pt>
                <c:pt idx="4643">
                  <c:v>17.5809</c:v>
                </c:pt>
                <c:pt idx="4644">
                  <c:v>8.6095</c:v>
                </c:pt>
                <c:pt idx="4645">
                  <c:v>19.5676</c:v>
                </c:pt>
                <c:pt idx="4646">
                  <c:v>9.9039</c:v>
                </c:pt>
                <c:pt idx="4647">
                  <c:v>21.3348</c:v>
                </c:pt>
                <c:pt idx="4648">
                  <c:v>7.2062</c:v>
                </c:pt>
                <c:pt idx="4649">
                  <c:v>12.9005</c:v>
                </c:pt>
                <c:pt idx="4650">
                  <c:v>17.25369999999998</c:v>
                </c:pt>
                <c:pt idx="4651">
                  <c:v>12.8495</c:v>
                </c:pt>
                <c:pt idx="4652">
                  <c:v>13.1717</c:v>
                </c:pt>
                <c:pt idx="4653">
                  <c:v>14.9435</c:v>
                </c:pt>
                <c:pt idx="4654">
                  <c:v>18.785</c:v>
                </c:pt>
                <c:pt idx="4655">
                  <c:v>10.4909</c:v>
                </c:pt>
                <c:pt idx="4656">
                  <c:v>16.5437</c:v>
                </c:pt>
                <c:pt idx="4657">
                  <c:v>15.6779</c:v>
                </c:pt>
                <c:pt idx="4658">
                  <c:v>24.4601</c:v>
                </c:pt>
                <c:pt idx="4659">
                  <c:v>13.6033</c:v>
                </c:pt>
                <c:pt idx="4660">
                  <c:v>20.3703</c:v>
                </c:pt>
                <c:pt idx="4661">
                  <c:v>13.7129</c:v>
                </c:pt>
                <c:pt idx="4662">
                  <c:v>6.961</c:v>
                </c:pt>
                <c:pt idx="4663">
                  <c:v>10.3111</c:v>
                </c:pt>
                <c:pt idx="4664">
                  <c:v>12.6724</c:v>
                </c:pt>
                <c:pt idx="4665">
                  <c:v>16.0684</c:v>
                </c:pt>
                <c:pt idx="4666">
                  <c:v>17.265</c:v>
                </c:pt>
                <c:pt idx="4667">
                  <c:v>18.60900000000001</c:v>
                </c:pt>
                <c:pt idx="4668">
                  <c:v>14.6106</c:v>
                </c:pt>
                <c:pt idx="4669">
                  <c:v>16.0644</c:v>
                </c:pt>
                <c:pt idx="4670">
                  <c:v>19.6763</c:v>
                </c:pt>
                <c:pt idx="4671">
                  <c:v>14.775</c:v>
                </c:pt>
                <c:pt idx="4672">
                  <c:v>17.6595</c:v>
                </c:pt>
                <c:pt idx="4673">
                  <c:v>17.47939999999998</c:v>
                </c:pt>
                <c:pt idx="4674">
                  <c:v>27.1796</c:v>
                </c:pt>
                <c:pt idx="4675">
                  <c:v>26.1752</c:v>
                </c:pt>
                <c:pt idx="4676">
                  <c:v>16.0835</c:v>
                </c:pt>
                <c:pt idx="4677">
                  <c:v>13.8029</c:v>
                </c:pt>
                <c:pt idx="4678">
                  <c:v>21.4813</c:v>
                </c:pt>
                <c:pt idx="4679">
                  <c:v>18.087</c:v>
                </c:pt>
                <c:pt idx="4680">
                  <c:v>10.3552</c:v>
                </c:pt>
                <c:pt idx="4681">
                  <c:v>14.4496</c:v>
                </c:pt>
                <c:pt idx="4682">
                  <c:v>22.157</c:v>
                </c:pt>
                <c:pt idx="4683">
                  <c:v>10.7786</c:v>
                </c:pt>
                <c:pt idx="4684">
                  <c:v>16.7133</c:v>
                </c:pt>
                <c:pt idx="4685">
                  <c:v>10.5003</c:v>
                </c:pt>
                <c:pt idx="4686">
                  <c:v>12.8107</c:v>
                </c:pt>
                <c:pt idx="4687">
                  <c:v>15.4396</c:v>
                </c:pt>
                <c:pt idx="4688">
                  <c:v>15.282</c:v>
                </c:pt>
                <c:pt idx="4689">
                  <c:v>17.5361</c:v>
                </c:pt>
                <c:pt idx="4690">
                  <c:v>9.317100000000003</c:v>
                </c:pt>
                <c:pt idx="4691">
                  <c:v>12.3443</c:v>
                </c:pt>
                <c:pt idx="4692">
                  <c:v>20.74579999999998</c:v>
                </c:pt>
                <c:pt idx="4693">
                  <c:v>23.5446</c:v>
                </c:pt>
                <c:pt idx="4694">
                  <c:v>11.7166</c:v>
                </c:pt>
                <c:pt idx="4695">
                  <c:v>18.9492</c:v>
                </c:pt>
                <c:pt idx="4696">
                  <c:v>18.9152</c:v>
                </c:pt>
                <c:pt idx="4697">
                  <c:v>15.8855</c:v>
                </c:pt>
                <c:pt idx="4698">
                  <c:v>12.5178</c:v>
                </c:pt>
                <c:pt idx="4699">
                  <c:v>16.5365</c:v>
                </c:pt>
                <c:pt idx="4700">
                  <c:v>10.9898</c:v>
                </c:pt>
                <c:pt idx="4701">
                  <c:v>11.4905</c:v>
                </c:pt>
                <c:pt idx="4702">
                  <c:v>12.5143</c:v>
                </c:pt>
                <c:pt idx="4703">
                  <c:v>13.8174</c:v>
                </c:pt>
                <c:pt idx="4704">
                  <c:v>20.2773</c:v>
                </c:pt>
                <c:pt idx="4705">
                  <c:v>16.2078</c:v>
                </c:pt>
                <c:pt idx="4706">
                  <c:v>17.81929999999999</c:v>
                </c:pt>
                <c:pt idx="4707">
                  <c:v>13.745</c:v>
                </c:pt>
                <c:pt idx="4708">
                  <c:v>16.4704</c:v>
                </c:pt>
                <c:pt idx="4709">
                  <c:v>12.6823</c:v>
                </c:pt>
                <c:pt idx="4710">
                  <c:v>16.2587</c:v>
                </c:pt>
                <c:pt idx="4711">
                  <c:v>8.321800000000001</c:v>
                </c:pt>
                <c:pt idx="4712">
                  <c:v>20.2701</c:v>
                </c:pt>
                <c:pt idx="4713">
                  <c:v>12.6497</c:v>
                </c:pt>
                <c:pt idx="4714">
                  <c:v>5.6097</c:v>
                </c:pt>
                <c:pt idx="4715">
                  <c:v>18.9277</c:v>
                </c:pt>
                <c:pt idx="4716">
                  <c:v>13.6875</c:v>
                </c:pt>
                <c:pt idx="4717">
                  <c:v>12.891</c:v>
                </c:pt>
                <c:pt idx="4718">
                  <c:v>19.94</c:v>
                </c:pt>
                <c:pt idx="4719">
                  <c:v>19.9054</c:v>
                </c:pt>
                <c:pt idx="4720">
                  <c:v>6.9173</c:v>
                </c:pt>
                <c:pt idx="4721">
                  <c:v>13.4361</c:v>
                </c:pt>
                <c:pt idx="4722">
                  <c:v>15.5337</c:v>
                </c:pt>
                <c:pt idx="4723">
                  <c:v>18.1398</c:v>
                </c:pt>
                <c:pt idx="4724">
                  <c:v>19.2837</c:v>
                </c:pt>
                <c:pt idx="4725">
                  <c:v>16.8256</c:v>
                </c:pt>
                <c:pt idx="4726">
                  <c:v>23.1934</c:v>
                </c:pt>
                <c:pt idx="4727">
                  <c:v>22.2772</c:v>
                </c:pt>
                <c:pt idx="4728">
                  <c:v>15.3052</c:v>
                </c:pt>
                <c:pt idx="4729">
                  <c:v>17.8085</c:v>
                </c:pt>
                <c:pt idx="4730">
                  <c:v>20.6412</c:v>
                </c:pt>
                <c:pt idx="4731">
                  <c:v>23.0562</c:v>
                </c:pt>
                <c:pt idx="4732">
                  <c:v>22.5348</c:v>
                </c:pt>
                <c:pt idx="4733">
                  <c:v>11.1229</c:v>
                </c:pt>
                <c:pt idx="4734">
                  <c:v>12.1171</c:v>
                </c:pt>
                <c:pt idx="4735">
                  <c:v>18.7963</c:v>
                </c:pt>
                <c:pt idx="4736">
                  <c:v>24.33310000000001</c:v>
                </c:pt>
                <c:pt idx="4737">
                  <c:v>11.06</c:v>
                </c:pt>
                <c:pt idx="4738">
                  <c:v>21.6656</c:v>
                </c:pt>
                <c:pt idx="4739">
                  <c:v>14.2811</c:v>
                </c:pt>
                <c:pt idx="4740">
                  <c:v>12.6577</c:v>
                </c:pt>
                <c:pt idx="4741">
                  <c:v>8.295900000000001</c:v>
                </c:pt>
                <c:pt idx="4742">
                  <c:v>17.4644</c:v>
                </c:pt>
                <c:pt idx="4743">
                  <c:v>15.2385</c:v>
                </c:pt>
                <c:pt idx="4744">
                  <c:v>18.0637</c:v>
                </c:pt>
                <c:pt idx="4745">
                  <c:v>21.2564</c:v>
                </c:pt>
                <c:pt idx="4746">
                  <c:v>16.5057</c:v>
                </c:pt>
                <c:pt idx="4747">
                  <c:v>13.8018</c:v>
                </c:pt>
                <c:pt idx="4748">
                  <c:v>18.32079999999998</c:v>
                </c:pt>
                <c:pt idx="4749">
                  <c:v>13.5965</c:v>
                </c:pt>
                <c:pt idx="4750">
                  <c:v>10.1785</c:v>
                </c:pt>
                <c:pt idx="4751">
                  <c:v>9.8595</c:v>
                </c:pt>
                <c:pt idx="4752">
                  <c:v>21.8052</c:v>
                </c:pt>
                <c:pt idx="4753">
                  <c:v>14.0036</c:v>
                </c:pt>
                <c:pt idx="4754">
                  <c:v>16.4396</c:v>
                </c:pt>
                <c:pt idx="4755">
                  <c:v>14.9712</c:v>
                </c:pt>
                <c:pt idx="4756">
                  <c:v>21.7776</c:v>
                </c:pt>
                <c:pt idx="4757">
                  <c:v>9.770100000000001</c:v>
                </c:pt>
                <c:pt idx="4758">
                  <c:v>27.3185</c:v>
                </c:pt>
                <c:pt idx="4759">
                  <c:v>15.544</c:v>
                </c:pt>
                <c:pt idx="4760">
                  <c:v>18.44539999999998</c:v>
                </c:pt>
                <c:pt idx="4761">
                  <c:v>19.2917</c:v>
                </c:pt>
                <c:pt idx="4762">
                  <c:v>16.52659999999998</c:v>
                </c:pt>
                <c:pt idx="4763">
                  <c:v>14.3024</c:v>
                </c:pt>
                <c:pt idx="4764">
                  <c:v>23.9409</c:v>
                </c:pt>
                <c:pt idx="4765">
                  <c:v>13.4885</c:v>
                </c:pt>
                <c:pt idx="4766">
                  <c:v>8.9655</c:v>
                </c:pt>
                <c:pt idx="4767">
                  <c:v>15.3981</c:v>
                </c:pt>
                <c:pt idx="4768">
                  <c:v>17.9777</c:v>
                </c:pt>
                <c:pt idx="4769">
                  <c:v>14.8898</c:v>
                </c:pt>
                <c:pt idx="4770">
                  <c:v>8.929</c:v>
                </c:pt>
                <c:pt idx="4771">
                  <c:v>15.2602</c:v>
                </c:pt>
                <c:pt idx="4772">
                  <c:v>15.9311</c:v>
                </c:pt>
                <c:pt idx="4773">
                  <c:v>14.7687</c:v>
                </c:pt>
                <c:pt idx="4774">
                  <c:v>17.7149</c:v>
                </c:pt>
                <c:pt idx="4775">
                  <c:v>17.0551</c:v>
                </c:pt>
                <c:pt idx="4776">
                  <c:v>23.1909</c:v>
                </c:pt>
                <c:pt idx="4777">
                  <c:v>15.7768</c:v>
                </c:pt>
                <c:pt idx="4778">
                  <c:v>9.686200000000001</c:v>
                </c:pt>
                <c:pt idx="4779">
                  <c:v>24.5509</c:v>
                </c:pt>
                <c:pt idx="4780">
                  <c:v>18.0151</c:v>
                </c:pt>
                <c:pt idx="4781">
                  <c:v>15.2924</c:v>
                </c:pt>
                <c:pt idx="4782">
                  <c:v>22.8339</c:v>
                </c:pt>
                <c:pt idx="4783">
                  <c:v>14.132</c:v>
                </c:pt>
                <c:pt idx="4784">
                  <c:v>15.8645</c:v>
                </c:pt>
                <c:pt idx="4785">
                  <c:v>18.4674</c:v>
                </c:pt>
                <c:pt idx="4786">
                  <c:v>31.0352</c:v>
                </c:pt>
                <c:pt idx="4787">
                  <c:v>20.2389</c:v>
                </c:pt>
                <c:pt idx="4788">
                  <c:v>13.7302</c:v>
                </c:pt>
                <c:pt idx="4789">
                  <c:v>12.9555</c:v>
                </c:pt>
                <c:pt idx="4790">
                  <c:v>9.788600000000001</c:v>
                </c:pt>
                <c:pt idx="4791">
                  <c:v>11.0697</c:v>
                </c:pt>
                <c:pt idx="4792">
                  <c:v>12.2246</c:v>
                </c:pt>
                <c:pt idx="4793">
                  <c:v>14.8495</c:v>
                </c:pt>
                <c:pt idx="4794">
                  <c:v>26.5638</c:v>
                </c:pt>
                <c:pt idx="4795">
                  <c:v>11.2746</c:v>
                </c:pt>
                <c:pt idx="4796">
                  <c:v>11.9651</c:v>
                </c:pt>
                <c:pt idx="4797">
                  <c:v>9.5271</c:v>
                </c:pt>
                <c:pt idx="4798">
                  <c:v>25.4201</c:v>
                </c:pt>
                <c:pt idx="4799">
                  <c:v>12.1476</c:v>
                </c:pt>
                <c:pt idx="4800">
                  <c:v>16.3858</c:v>
                </c:pt>
                <c:pt idx="4801">
                  <c:v>13.5719</c:v>
                </c:pt>
                <c:pt idx="4802">
                  <c:v>22.34979999999998</c:v>
                </c:pt>
                <c:pt idx="4803">
                  <c:v>10.1467</c:v>
                </c:pt>
                <c:pt idx="4804">
                  <c:v>19.1119</c:v>
                </c:pt>
                <c:pt idx="4805">
                  <c:v>7.4635</c:v>
                </c:pt>
                <c:pt idx="4806">
                  <c:v>10.5711</c:v>
                </c:pt>
                <c:pt idx="4807">
                  <c:v>11.5988</c:v>
                </c:pt>
                <c:pt idx="4808">
                  <c:v>9.4709</c:v>
                </c:pt>
                <c:pt idx="4809">
                  <c:v>17.35450000000001</c:v>
                </c:pt>
                <c:pt idx="4810">
                  <c:v>12.4491</c:v>
                </c:pt>
                <c:pt idx="4811">
                  <c:v>16.1172</c:v>
                </c:pt>
                <c:pt idx="4812">
                  <c:v>16.0736</c:v>
                </c:pt>
                <c:pt idx="4813">
                  <c:v>20.8225</c:v>
                </c:pt>
                <c:pt idx="4814">
                  <c:v>15.2612</c:v>
                </c:pt>
                <c:pt idx="4815">
                  <c:v>14.8284</c:v>
                </c:pt>
                <c:pt idx="4816">
                  <c:v>20.1313</c:v>
                </c:pt>
                <c:pt idx="4817">
                  <c:v>11.9297</c:v>
                </c:pt>
                <c:pt idx="4818">
                  <c:v>22.498</c:v>
                </c:pt>
                <c:pt idx="4819">
                  <c:v>18.13190000000001</c:v>
                </c:pt>
                <c:pt idx="4820">
                  <c:v>15.5559</c:v>
                </c:pt>
                <c:pt idx="4821">
                  <c:v>12.7563</c:v>
                </c:pt>
                <c:pt idx="4822">
                  <c:v>14.6424</c:v>
                </c:pt>
                <c:pt idx="4823">
                  <c:v>21.6923</c:v>
                </c:pt>
                <c:pt idx="4824">
                  <c:v>16.9036</c:v>
                </c:pt>
                <c:pt idx="4825">
                  <c:v>13.966</c:v>
                </c:pt>
                <c:pt idx="4826">
                  <c:v>9.853700000000006</c:v>
                </c:pt>
                <c:pt idx="4827">
                  <c:v>17.133</c:v>
                </c:pt>
                <c:pt idx="4828">
                  <c:v>17.9202</c:v>
                </c:pt>
                <c:pt idx="4829">
                  <c:v>14.4962</c:v>
                </c:pt>
                <c:pt idx="4830">
                  <c:v>20.8657</c:v>
                </c:pt>
                <c:pt idx="4831">
                  <c:v>21.3962</c:v>
                </c:pt>
                <c:pt idx="4832">
                  <c:v>7.5698</c:v>
                </c:pt>
                <c:pt idx="4833">
                  <c:v>17.4421</c:v>
                </c:pt>
                <c:pt idx="4834">
                  <c:v>21.1296</c:v>
                </c:pt>
                <c:pt idx="4835">
                  <c:v>5.798199999999999</c:v>
                </c:pt>
                <c:pt idx="4836">
                  <c:v>20.6961</c:v>
                </c:pt>
                <c:pt idx="4837">
                  <c:v>14.5346</c:v>
                </c:pt>
                <c:pt idx="4838">
                  <c:v>14.1298</c:v>
                </c:pt>
                <c:pt idx="4839">
                  <c:v>14.9314</c:v>
                </c:pt>
                <c:pt idx="4840">
                  <c:v>16.9449</c:v>
                </c:pt>
                <c:pt idx="4841">
                  <c:v>19.121</c:v>
                </c:pt>
                <c:pt idx="4842">
                  <c:v>20.8676</c:v>
                </c:pt>
                <c:pt idx="4843">
                  <c:v>15.5809</c:v>
                </c:pt>
                <c:pt idx="4844">
                  <c:v>19.3676</c:v>
                </c:pt>
                <c:pt idx="4845">
                  <c:v>13.9776</c:v>
                </c:pt>
                <c:pt idx="4846">
                  <c:v>12.8037</c:v>
                </c:pt>
                <c:pt idx="4847">
                  <c:v>13.931</c:v>
                </c:pt>
                <c:pt idx="4848">
                  <c:v>14.3192</c:v>
                </c:pt>
                <c:pt idx="4849">
                  <c:v>15.4159</c:v>
                </c:pt>
                <c:pt idx="4850">
                  <c:v>15.9277</c:v>
                </c:pt>
                <c:pt idx="4851">
                  <c:v>20.0697</c:v>
                </c:pt>
                <c:pt idx="4852">
                  <c:v>16.8649</c:v>
                </c:pt>
                <c:pt idx="4853">
                  <c:v>14.446</c:v>
                </c:pt>
                <c:pt idx="4854">
                  <c:v>16.5101</c:v>
                </c:pt>
                <c:pt idx="4855">
                  <c:v>9.59</c:v>
                </c:pt>
                <c:pt idx="4856">
                  <c:v>25.6169</c:v>
                </c:pt>
                <c:pt idx="4857">
                  <c:v>19.8278</c:v>
                </c:pt>
                <c:pt idx="4858">
                  <c:v>9.5515</c:v>
                </c:pt>
                <c:pt idx="4859">
                  <c:v>14.4759</c:v>
                </c:pt>
                <c:pt idx="4860">
                  <c:v>17.6963</c:v>
                </c:pt>
                <c:pt idx="4861">
                  <c:v>18.9705</c:v>
                </c:pt>
                <c:pt idx="4862">
                  <c:v>11.1725</c:v>
                </c:pt>
                <c:pt idx="4863">
                  <c:v>12.0645</c:v>
                </c:pt>
                <c:pt idx="4864">
                  <c:v>13.8474</c:v>
                </c:pt>
                <c:pt idx="4865">
                  <c:v>15.5795</c:v>
                </c:pt>
                <c:pt idx="4866">
                  <c:v>13.415</c:v>
                </c:pt>
                <c:pt idx="4867">
                  <c:v>8.8251</c:v>
                </c:pt>
                <c:pt idx="4868">
                  <c:v>15.8367</c:v>
                </c:pt>
                <c:pt idx="4869">
                  <c:v>24.1148</c:v>
                </c:pt>
                <c:pt idx="4870">
                  <c:v>7.0884</c:v>
                </c:pt>
                <c:pt idx="4871">
                  <c:v>14.3002</c:v>
                </c:pt>
                <c:pt idx="4872">
                  <c:v>23.4154</c:v>
                </c:pt>
                <c:pt idx="4873">
                  <c:v>23.06469999999998</c:v>
                </c:pt>
                <c:pt idx="4874">
                  <c:v>12.554</c:v>
                </c:pt>
                <c:pt idx="4875">
                  <c:v>24.8183</c:v>
                </c:pt>
                <c:pt idx="4876">
                  <c:v>19.03579999999998</c:v>
                </c:pt>
                <c:pt idx="4877">
                  <c:v>7.6492</c:v>
                </c:pt>
                <c:pt idx="4878">
                  <c:v>19.75059999999998</c:v>
                </c:pt>
                <c:pt idx="4879">
                  <c:v>18.033</c:v>
                </c:pt>
                <c:pt idx="4880">
                  <c:v>22.1263</c:v>
                </c:pt>
                <c:pt idx="4881">
                  <c:v>16.49279999999998</c:v>
                </c:pt>
                <c:pt idx="4882">
                  <c:v>12.2114</c:v>
                </c:pt>
                <c:pt idx="4883">
                  <c:v>11.5816</c:v>
                </c:pt>
                <c:pt idx="4884">
                  <c:v>15.4367</c:v>
                </c:pt>
                <c:pt idx="4885">
                  <c:v>13.9044</c:v>
                </c:pt>
                <c:pt idx="4886">
                  <c:v>12.7828</c:v>
                </c:pt>
                <c:pt idx="4887">
                  <c:v>17.58579999999998</c:v>
                </c:pt>
                <c:pt idx="4888">
                  <c:v>19.0517</c:v>
                </c:pt>
                <c:pt idx="4889">
                  <c:v>17.7024</c:v>
                </c:pt>
                <c:pt idx="4890">
                  <c:v>5.84</c:v>
                </c:pt>
                <c:pt idx="4891">
                  <c:v>20.62280000000001</c:v>
                </c:pt>
                <c:pt idx="4892">
                  <c:v>15.9496</c:v>
                </c:pt>
                <c:pt idx="4893">
                  <c:v>17.683</c:v>
                </c:pt>
                <c:pt idx="4894">
                  <c:v>16.4451</c:v>
                </c:pt>
                <c:pt idx="4895">
                  <c:v>17.8748</c:v>
                </c:pt>
                <c:pt idx="4896">
                  <c:v>19.0639</c:v>
                </c:pt>
                <c:pt idx="4897">
                  <c:v>16.11959999999999</c:v>
                </c:pt>
                <c:pt idx="4898">
                  <c:v>14.2959</c:v>
                </c:pt>
                <c:pt idx="4899">
                  <c:v>11.0464</c:v>
                </c:pt>
                <c:pt idx="4900">
                  <c:v>7.7014</c:v>
                </c:pt>
                <c:pt idx="4901">
                  <c:v>15.0148</c:v>
                </c:pt>
                <c:pt idx="4902">
                  <c:v>10.9652</c:v>
                </c:pt>
                <c:pt idx="4903">
                  <c:v>18.41700000000001</c:v>
                </c:pt>
                <c:pt idx="4904">
                  <c:v>9.1841</c:v>
                </c:pt>
                <c:pt idx="4905">
                  <c:v>16.1073</c:v>
                </c:pt>
                <c:pt idx="4906">
                  <c:v>15.2222</c:v>
                </c:pt>
                <c:pt idx="4907">
                  <c:v>21.3511</c:v>
                </c:pt>
                <c:pt idx="4908">
                  <c:v>7.184999999999998</c:v>
                </c:pt>
                <c:pt idx="4909">
                  <c:v>15.7266</c:v>
                </c:pt>
                <c:pt idx="4910">
                  <c:v>13.6001</c:v>
                </c:pt>
                <c:pt idx="4911">
                  <c:v>17.7694</c:v>
                </c:pt>
                <c:pt idx="4912">
                  <c:v>8.4846</c:v>
                </c:pt>
                <c:pt idx="4913">
                  <c:v>15.4102</c:v>
                </c:pt>
                <c:pt idx="4914">
                  <c:v>23.2089</c:v>
                </c:pt>
                <c:pt idx="4915">
                  <c:v>12.5922</c:v>
                </c:pt>
                <c:pt idx="4916">
                  <c:v>21.1778</c:v>
                </c:pt>
                <c:pt idx="4917">
                  <c:v>20.3201</c:v>
                </c:pt>
                <c:pt idx="4918">
                  <c:v>18.2881</c:v>
                </c:pt>
                <c:pt idx="4919">
                  <c:v>17.414</c:v>
                </c:pt>
                <c:pt idx="4920">
                  <c:v>19.4328</c:v>
                </c:pt>
                <c:pt idx="4921">
                  <c:v>20.1968</c:v>
                </c:pt>
                <c:pt idx="4922">
                  <c:v>15.1737</c:v>
                </c:pt>
                <c:pt idx="4923">
                  <c:v>15.6422</c:v>
                </c:pt>
                <c:pt idx="4924">
                  <c:v>10.4279</c:v>
                </c:pt>
                <c:pt idx="4925">
                  <c:v>14.85</c:v>
                </c:pt>
                <c:pt idx="4926">
                  <c:v>20.0382</c:v>
                </c:pt>
                <c:pt idx="4927">
                  <c:v>17.82239999999998</c:v>
                </c:pt>
                <c:pt idx="4928">
                  <c:v>13.6341</c:v>
                </c:pt>
                <c:pt idx="4929">
                  <c:v>15.4818</c:v>
                </c:pt>
                <c:pt idx="4930">
                  <c:v>10.3529</c:v>
                </c:pt>
                <c:pt idx="4931">
                  <c:v>18.7882</c:v>
                </c:pt>
                <c:pt idx="4932">
                  <c:v>12.7788</c:v>
                </c:pt>
                <c:pt idx="4933">
                  <c:v>22.1688</c:v>
                </c:pt>
                <c:pt idx="4934">
                  <c:v>17.0379</c:v>
                </c:pt>
                <c:pt idx="4935">
                  <c:v>15.0339</c:v>
                </c:pt>
                <c:pt idx="4936">
                  <c:v>13.4899</c:v>
                </c:pt>
                <c:pt idx="4937">
                  <c:v>13.8888</c:v>
                </c:pt>
                <c:pt idx="4938">
                  <c:v>9.195300000000001</c:v>
                </c:pt>
                <c:pt idx="4939">
                  <c:v>16.4402</c:v>
                </c:pt>
                <c:pt idx="4940">
                  <c:v>16.3838</c:v>
                </c:pt>
                <c:pt idx="4941">
                  <c:v>15.9217</c:v>
                </c:pt>
                <c:pt idx="4942">
                  <c:v>25.0668</c:v>
                </c:pt>
                <c:pt idx="4943">
                  <c:v>7.567299999999999</c:v>
                </c:pt>
                <c:pt idx="4944">
                  <c:v>8.016100000000001</c:v>
                </c:pt>
                <c:pt idx="4945">
                  <c:v>14.1418</c:v>
                </c:pt>
                <c:pt idx="4946">
                  <c:v>6.608499999999998</c:v>
                </c:pt>
                <c:pt idx="4947">
                  <c:v>14.9281</c:v>
                </c:pt>
                <c:pt idx="4948">
                  <c:v>17.6095</c:v>
                </c:pt>
                <c:pt idx="4949">
                  <c:v>18.9924</c:v>
                </c:pt>
                <c:pt idx="4950">
                  <c:v>24.3675</c:v>
                </c:pt>
                <c:pt idx="4951">
                  <c:v>16.1415</c:v>
                </c:pt>
                <c:pt idx="4952">
                  <c:v>28.9127</c:v>
                </c:pt>
                <c:pt idx="4953">
                  <c:v>10.0776</c:v>
                </c:pt>
                <c:pt idx="4954">
                  <c:v>12.2445</c:v>
                </c:pt>
                <c:pt idx="4955">
                  <c:v>13.8906</c:v>
                </c:pt>
                <c:pt idx="4956">
                  <c:v>16.5433</c:v>
                </c:pt>
                <c:pt idx="4957">
                  <c:v>11.6822</c:v>
                </c:pt>
                <c:pt idx="4958">
                  <c:v>20.2114</c:v>
                </c:pt>
                <c:pt idx="4959">
                  <c:v>16.1611</c:v>
                </c:pt>
                <c:pt idx="4960">
                  <c:v>11.9689</c:v>
                </c:pt>
                <c:pt idx="4961">
                  <c:v>17.6954</c:v>
                </c:pt>
                <c:pt idx="4962">
                  <c:v>13.8929</c:v>
                </c:pt>
                <c:pt idx="4963">
                  <c:v>14.0371</c:v>
                </c:pt>
                <c:pt idx="4964">
                  <c:v>15.6478</c:v>
                </c:pt>
                <c:pt idx="4965">
                  <c:v>11.0014</c:v>
                </c:pt>
                <c:pt idx="4966">
                  <c:v>18.82229999999998</c:v>
                </c:pt>
                <c:pt idx="4967">
                  <c:v>14.4651</c:v>
                </c:pt>
                <c:pt idx="4968">
                  <c:v>17.9513</c:v>
                </c:pt>
                <c:pt idx="4969">
                  <c:v>23.85739999999999</c:v>
                </c:pt>
                <c:pt idx="4970">
                  <c:v>16.2211</c:v>
                </c:pt>
                <c:pt idx="4971">
                  <c:v>19.6606</c:v>
                </c:pt>
                <c:pt idx="4972">
                  <c:v>13.9351</c:v>
                </c:pt>
                <c:pt idx="4973">
                  <c:v>13.5902</c:v>
                </c:pt>
                <c:pt idx="4974">
                  <c:v>16.17150000000001</c:v>
                </c:pt>
                <c:pt idx="4975">
                  <c:v>14.8778</c:v>
                </c:pt>
                <c:pt idx="4976">
                  <c:v>15.865</c:v>
                </c:pt>
                <c:pt idx="4977">
                  <c:v>8.5815</c:v>
                </c:pt>
                <c:pt idx="4978">
                  <c:v>20.96059999999998</c:v>
                </c:pt>
                <c:pt idx="4979">
                  <c:v>9.0343</c:v>
                </c:pt>
                <c:pt idx="4980">
                  <c:v>9.970300000000003</c:v>
                </c:pt>
                <c:pt idx="4981">
                  <c:v>17.5503</c:v>
                </c:pt>
                <c:pt idx="4982">
                  <c:v>14.2903</c:v>
                </c:pt>
                <c:pt idx="4983">
                  <c:v>17.1646</c:v>
                </c:pt>
                <c:pt idx="4984">
                  <c:v>10.277</c:v>
                </c:pt>
                <c:pt idx="4985">
                  <c:v>19.0197</c:v>
                </c:pt>
                <c:pt idx="4986">
                  <c:v>10.1322</c:v>
                </c:pt>
                <c:pt idx="4987">
                  <c:v>14.9174</c:v>
                </c:pt>
                <c:pt idx="4988">
                  <c:v>20.4548</c:v>
                </c:pt>
                <c:pt idx="4989">
                  <c:v>12.2773</c:v>
                </c:pt>
                <c:pt idx="4990">
                  <c:v>14.7733</c:v>
                </c:pt>
                <c:pt idx="4991">
                  <c:v>12.8451</c:v>
                </c:pt>
                <c:pt idx="4992">
                  <c:v>12.5546</c:v>
                </c:pt>
                <c:pt idx="4993">
                  <c:v>14.3394</c:v>
                </c:pt>
                <c:pt idx="4994">
                  <c:v>14.4895</c:v>
                </c:pt>
                <c:pt idx="4995">
                  <c:v>13.2491</c:v>
                </c:pt>
                <c:pt idx="4996">
                  <c:v>17.20649999999998</c:v>
                </c:pt>
                <c:pt idx="4997">
                  <c:v>8.8285</c:v>
                </c:pt>
                <c:pt idx="4998">
                  <c:v>18.7595</c:v>
                </c:pt>
                <c:pt idx="4999">
                  <c:v>25.9478</c:v>
                </c:pt>
              </c:numCache>
            </c:numRef>
          </c:xVal>
          <c:yVal>
            <c:numRef>
              <c:f>test!$D$2:$D$5001</c:f>
              <c:numCache>
                <c:formatCode>General</c:formatCode>
                <c:ptCount val="5000"/>
                <c:pt idx="0">
                  <c:v>9.88516828767174</c:v>
                </c:pt>
                <c:pt idx="1">
                  <c:v>12.2629500825937</c:v>
                </c:pt>
                <c:pt idx="2">
                  <c:v>18.4578633574733</c:v>
                </c:pt>
                <c:pt idx="3">
                  <c:v>15.5908485777954</c:v>
                </c:pt>
                <c:pt idx="4">
                  <c:v>5.084911777964278</c:v>
                </c:pt>
                <c:pt idx="5">
                  <c:v>18.9366478115942</c:v>
                </c:pt>
                <c:pt idx="6">
                  <c:v>7.265154075826547</c:v>
                </c:pt>
                <c:pt idx="7">
                  <c:v>12.9843567532862</c:v>
                </c:pt>
                <c:pt idx="8">
                  <c:v>18.2308854295966</c:v>
                </c:pt>
                <c:pt idx="9">
                  <c:v>19.3544999589964</c:v>
                </c:pt>
                <c:pt idx="10">
                  <c:v>24.0184229397565</c:v>
                </c:pt>
                <c:pt idx="11">
                  <c:v>12.7933406364268</c:v>
                </c:pt>
                <c:pt idx="12">
                  <c:v>17.5589141729659</c:v>
                </c:pt>
                <c:pt idx="13">
                  <c:v>19.014556236618</c:v>
                </c:pt>
                <c:pt idx="14">
                  <c:v>15.0996285155189</c:v>
                </c:pt>
                <c:pt idx="15">
                  <c:v>12.9861500098616</c:v>
                </c:pt>
                <c:pt idx="16">
                  <c:v>23.1821020100316</c:v>
                </c:pt>
                <c:pt idx="17">
                  <c:v>18.04246057342398</c:v>
                </c:pt>
                <c:pt idx="18">
                  <c:v>17.6072912606746</c:v>
                </c:pt>
                <c:pt idx="19">
                  <c:v>11.1876134174285</c:v>
                </c:pt>
                <c:pt idx="20">
                  <c:v>14.873839737135</c:v>
                </c:pt>
                <c:pt idx="21">
                  <c:v>20.6462254582378</c:v>
                </c:pt>
                <c:pt idx="22">
                  <c:v>17.0699934043445</c:v>
                </c:pt>
                <c:pt idx="23">
                  <c:v>13.7987817115754</c:v>
                </c:pt>
                <c:pt idx="24">
                  <c:v>17.22111676413279</c:v>
                </c:pt>
                <c:pt idx="25">
                  <c:v>9.9587618554539</c:v>
                </c:pt>
                <c:pt idx="26">
                  <c:v>8.7205863683789</c:v>
                </c:pt>
                <c:pt idx="27">
                  <c:v>13.3982875124419</c:v>
                </c:pt>
                <c:pt idx="28">
                  <c:v>20.92144203998288</c:v>
                </c:pt>
                <c:pt idx="29">
                  <c:v>21.5980191938886</c:v>
                </c:pt>
                <c:pt idx="30">
                  <c:v>16.0414778147307</c:v>
                </c:pt>
                <c:pt idx="31">
                  <c:v>13.770647023298</c:v>
                </c:pt>
                <c:pt idx="32">
                  <c:v>15.6211456373166</c:v>
                </c:pt>
                <c:pt idx="33">
                  <c:v>12.5519749595492</c:v>
                </c:pt>
                <c:pt idx="34">
                  <c:v>11.5102392260797</c:v>
                </c:pt>
                <c:pt idx="35">
                  <c:v>7.767936034899598</c:v>
                </c:pt>
                <c:pt idx="36">
                  <c:v>12.1079411597611</c:v>
                </c:pt>
                <c:pt idx="37">
                  <c:v>16.74237937011978</c:v>
                </c:pt>
                <c:pt idx="38">
                  <c:v>11.5700752501661</c:v>
                </c:pt>
                <c:pt idx="39">
                  <c:v>25.0554234231648</c:v>
                </c:pt>
                <c:pt idx="40">
                  <c:v>11.5535872828419</c:v>
                </c:pt>
                <c:pt idx="41">
                  <c:v>20.5154281208522</c:v>
                </c:pt>
                <c:pt idx="42">
                  <c:v>16.1892813594208</c:v>
                </c:pt>
                <c:pt idx="43">
                  <c:v>11.0981093825047</c:v>
                </c:pt>
                <c:pt idx="44">
                  <c:v>14.6985255173586</c:v>
                </c:pt>
                <c:pt idx="45">
                  <c:v>19.5666513955206</c:v>
                </c:pt>
                <c:pt idx="46">
                  <c:v>22.98954078162908</c:v>
                </c:pt>
                <c:pt idx="47">
                  <c:v>8.7546661319688</c:v>
                </c:pt>
                <c:pt idx="48">
                  <c:v>12.0660522932201</c:v>
                </c:pt>
                <c:pt idx="49">
                  <c:v>30.5929219484187</c:v>
                </c:pt>
                <c:pt idx="50">
                  <c:v>15.8629512879233</c:v>
                </c:pt>
                <c:pt idx="51">
                  <c:v>11.9645748798135</c:v>
                </c:pt>
                <c:pt idx="52">
                  <c:v>11.6821980592256</c:v>
                </c:pt>
                <c:pt idx="53">
                  <c:v>10.6855724626701</c:v>
                </c:pt>
                <c:pt idx="54">
                  <c:v>15.1664775585618</c:v>
                </c:pt>
                <c:pt idx="55">
                  <c:v>13.1304111779399</c:v>
                </c:pt>
                <c:pt idx="56">
                  <c:v>16.3488289516116</c:v>
                </c:pt>
                <c:pt idx="57">
                  <c:v>18.9502538625992</c:v>
                </c:pt>
                <c:pt idx="58">
                  <c:v>15.10223086667</c:v>
                </c:pt>
                <c:pt idx="59">
                  <c:v>16.1556889645664</c:v>
                </c:pt>
                <c:pt idx="60">
                  <c:v>19.2980851350036</c:v>
                </c:pt>
                <c:pt idx="61">
                  <c:v>16.7742256721625</c:v>
                </c:pt>
                <c:pt idx="62">
                  <c:v>16.8734924290073</c:v>
                </c:pt>
                <c:pt idx="63">
                  <c:v>5.192940767258808</c:v>
                </c:pt>
                <c:pt idx="64">
                  <c:v>24.7574606381</c:v>
                </c:pt>
                <c:pt idx="65">
                  <c:v>18.6168729986322</c:v>
                </c:pt>
                <c:pt idx="66">
                  <c:v>16.5819010233978</c:v>
                </c:pt>
                <c:pt idx="67">
                  <c:v>12.4317450781951</c:v>
                </c:pt>
                <c:pt idx="68">
                  <c:v>19.2566534898296</c:v>
                </c:pt>
                <c:pt idx="69">
                  <c:v>15.3246702364168</c:v>
                </c:pt>
                <c:pt idx="70">
                  <c:v>16.3052743333048</c:v>
                </c:pt>
                <c:pt idx="71">
                  <c:v>8.06250258047915</c:v>
                </c:pt>
                <c:pt idx="72">
                  <c:v>11.0993241116391</c:v>
                </c:pt>
                <c:pt idx="73">
                  <c:v>20.8219971283879</c:v>
                </c:pt>
                <c:pt idx="74">
                  <c:v>16.1665853404448</c:v>
                </c:pt>
                <c:pt idx="75">
                  <c:v>20.9826019874484</c:v>
                </c:pt>
                <c:pt idx="76">
                  <c:v>18.440012453989</c:v>
                </c:pt>
                <c:pt idx="77">
                  <c:v>13.2335283464493</c:v>
                </c:pt>
                <c:pt idx="78">
                  <c:v>20.74772627085108</c:v>
                </c:pt>
                <c:pt idx="79">
                  <c:v>21.29804991497088</c:v>
                </c:pt>
                <c:pt idx="80">
                  <c:v>15.7852078150683</c:v>
                </c:pt>
                <c:pt idx="81">
                  <c:v>10.69003216152</c:v>
                </c:pt>
                <c:pt idx="82">
                  <c:v>8.643529345913748</c:v>
                </c:pt>
                <c:pt idx="83">
                  <c:v>20.0361137640919</c:v>
                </c:pt>
                <c:pt idx="84">
                  <c:v>15.1765689382477</c:v>
                </c:pt>
                <c:pt idx="85">
                  <c:v>14.2590667246783</c:v>
                </c:pt>
                <c:pt idx="86">
                  <c:v>11.9755216352647</c:v>
                </c:pt>
                <c:pt idx="87">
                  <c:v>14.5157896736863</c:v>
                </c:pt>
                <c:pt idx="88">
                  <c:v>15.9562906782617</c:v>
                </c:pt>
                <c:pt idx="89">
                  <c:v>11.0350597395116</c:v>
                </c:pt>
                <c:pt idx="90">
                  <c:v>20.8004381847234</c:v>
                </c:pt>
                <c:pt idx="91">
                  <c:v>14.2117439544464</c:v>
                </c:pt>
                <c:pt idx="92">
                  <c:v>21.2576811201663</c:v>
                </c:pt>
                <c:pt idx="93">
                  <c:v>16.8616344672893</c:v>
                </c:pt>
                <c:pt idx="94">
                  <c:v>14.9783198049262</c:v>
                </c:pt>
                <c:pt idx="95">
                  <c:v>26.1958608810234</c:v>
                </c:pt>
                <c:pt idx="96">
                  <c:v>14.7467155736444</c:v>
                </c:pt>
                <c:pt idx="97">
                  <c:v>11.3264923622615</c:v>
                </c:pt>
                <c:pt idx="98">
                  <c:v>15.5076325930485</c:v>
                </c:pt>
                <c:pt idx="99">
                  <c:v>15.2126224150414</c:v>
                </c:pt>
                <c:pt idx="100">
                  <c:v>14.3474004896604</c:v>
                </c:pt>
                <c:pt idx="101">
                  <c:v>8.077768392532798</c:v>
                </c:pt>
                <c:pt idx="102">
                  <c:v>15.9512076528028</c:v>
                </c:pt>
                <c:pt idx="103">
                  <c:v>12.1519540791714</c:v>
                </c:pt>
                <c:pt idx="104">
                  <c:v>17.4796352147574</c:v>
                </c:pt>
                <c:pt idx="105">
                  <c:v>17.2020740083059</c:v>
                </c:pt>
                <c:pt idx="106">
                  <c:v>10.3607485271484</c:v>
                </c:pt>
                <c:pt idx="107">
                  <c:v>11.451215316728</c:v>
                </c:pt>
                <c:pt idx="108">
                  <c:v>10.7476736531646</c:v>
                </c:pt>
                <c:pt idx="109">
                  <c:v>16.4692407636763</c:v>
                </c:pt>
                <c:pt idx="110">
                  <c:v>15.91763612085</c:v>
                </c:pt>
                <c:pt idx="111">
                  <c:v>13.5388290675603</c:v>
                </c:pt>
                <c:pt idx="112">
                  <c:v>12.6388224485584</c:v>
                </c:pt>
                <c:pt idx="113">
                  <c:v>15.5257215269618</c:v>
                </c:pt>
                <c:pt idx="114">
                  <c:v>11.0495538459283</c:v>
                </c:pt>
                <c:pt idx="115">
                  <c:v>11.7882778655909</c:v>
                </c:pt>
                <c:pt idx="116">
                  <c:v>27.54627413644461</c:v>
                </c:pt>
                <c:pt idx="117">
                  <c:v>11.1483676181133</c:v>
                </c:pt>
                <c:pt idx="118">
                  <c:v>15.8133022091277</c:v>
                </c:pt>
                <c:pt idx="119">
                  <c:v>10.05573225922141</c:v>
                </c:pt>
                <c:pt idx="120">
                  <c:v>14.5753452714438</c:v>
                </c:pt>
                <c:pt idx="121">
                  <c:v>13.6756652240633</c:v>
                </c:pt>
                <c:pt idx="122">
                  <c:v>10.3833409434993</c:v>
                </c:pt>
                <c:pt idx="123">
                  <c:v>15.2751725620869</c:v>
                </c:pt>
                <c:pt idx="124">
                  <c:v>22.2870766926877</c:v>
                </c:pt>
                <c:pt idx="125">
                  <c:v>13.5790677031025</c:v>
                </c:pt>
                <c:pt idx="126">
                  <c:v>2.68749771150238</c:v>
                </c:pt>
                <c:pt idx="127">
                  <c:v>19.6444852317229</c:v>
                </c:pt>
                <c:pt idx="128">
                  <c:v>12.3385078707004</c:v>
                </c:pt>
                <c:pt idx="129">
                  <c:v>19.647563736731</c:v>
                </c:pt>
                <c:pt idx="130">
                  <c:v>16.6928139786781</c:v>
                </c:pt>
                <c:pt idx="131">
                  <c:v>8.841362281313208</c:v>
                </c:pt>
                <c:pt idx="132">
                  <c:v>17.46811970131928</c:v>
                </c:pt>
                <c:pt idx="133">
                  <c:v>22.0340492852814</c:v>
                </c:pt>
                <c:pt idx="134">
                  <c:v>10.6081666781507</c:v>
                </c:pt>
                <c:pt idx="135">
                  <c:v>18.8641759169935</c:v>
                </c:pt>
                <c:pt idx="136">
                  <c:v>16.833290884655</c:v>
                </c:pt>
                <c:pt idx="137">
                  <c:v>12.8027918626574</c:v>
                </c:pt>
                <c:pt idx="138">
                  <c:v>13.4677562107345</c:v>
                </c:pt>
                <c:pt idx="139">
                  <c:v>11.1830525693359</c:v>
                </c:pt>
                <c:pt idx="140">
                  <c:v>21.7778557735658</c:v>
                </c:pt>
                <c:pt idx="141">
                  <c:v>14.4727775323781</c:v>
                </c:pt>
                <c:pt idx="142">
                  <c:v>7.94268343834639</c:v>
                </c:pt>
                <c:pt idx="143">
                  <c:v>17.3556664484963</c:v>
                </c:pt>
                <c:pt idx="144">
                  <c:v>8.60950582558049</c:v>
                </c:pt>
                <c:pt idx="145">
                  <c:v>15.3244620203501</c:v>
                </c:pt>
                <c:pt idx="146">
                  <c:v>21.3801587151526</c:v>
                </c:pt>
                <c:pt idx="147">
                  <c:v>11.5389536581989</c:v>
                </c:pt>
                <c:pt idx="148">
                  <c:v>19.15957966150379</c:v>
                </c:pt>
                <c:pt idx="149">
                  <c:v>19.98944350679878</c:v>
                </c:pt>
                <c:pt idx="150">
                  <c:v>13.0775083552606</c:v>
                </c:pt>
                <c:pt idx="151">
                  <c:v>12.9235726282034</c:v>
                </c:pt>
                <c:pt idx="152">
                  <c:v>25.5498706312488</c:v>
                </c:pt>
                <c:pt idx="153">
                  <c:v>20.6203251022403</c:v>
                </c:pt>
                <c:pt idx="154">
                  <c:v>14.3923499441698</c:v>
                </c:pt>
                <c:pt idx="155">
                  <c:v>20.1737031077635</c:v>
                </c:pt>
                <c:pt idx="156">
                  <c:v>12.573255974683</c:v>
                </c:pt>
                <c:pt idx="157">
                  <c:v>18.7643670504449</c:v>
                </c:pt>
                <c:pt idx="158">
                  <c:v>20.3300600654905</c:v>
                </c:pt>
                <c:pt idx="159">
                  <c:v>16.1113680910568</c:v>
                </c:pt>
                <c:pt idx="160">
                  <c:v>20.0131407403266</c:v>
                </c:pt>
                <c:pt idx="161">
                  <c:v>16.4349158804282</c:v>
                </c:pt>
                <c:pt idx="162">
                  <c:v>14.6085620416994</c:v>
                </c:pt>
                <c:pt idx="163">
                  <c:v>17.3359284809572</c:v>
                </c:pt>
                <c:pt idx="164">
                  <c:v>13.6957841524851</c:v>
                </c:pt>
                <c:pt idx="165">
                  <c:v>11.2281786055139</c:v>
                </c:pt>
                <c:pt idx="166">
                  <c:v>12.0820157481634</c:v>
                </c:pt>
                <c:pt idx="167">
                  <c:v>19.08533261740428</c:v>
                </c:pt>
                <c:pt idx="168">
                  <c:v>19.6131054840386</c:v>
                </c:pt>
                <c:pt idx="169">
                  <c:v>23.08034750214878</c:v>
                </c:pt>
                <c:pt idx="170">
                  <c:v>18.01757213522299</c:v>
                </c:pt>
                <c:pt idx="171">
                  <c:v>9.246666961637268</c:v>
                </c:pt>
                <c:pt idx="172">
                  <c:v>12.9364112766245</c:v>
                </c:pt>
                <c:pt idx="173">
                  <c:v>20.3482885358656</c:v>
                </c:pt>
                <c:pt idx="174">
                  <c:v>9.449959407054848</c:v>
                </c:pt>
                <c:pt idx="175">
                  <c:v>13.8968512894602</c:v>
                </c:pt>
                <c:pt idx="176">
                  <c:v>12.5713964212027</c:v>
                </c:pt>
                <c:pt idx="177">
                  <c:v>19.2584308196472</c:v>
                </c:pt>
                <c:pt idx="178">
                  <c:v>15.3045435856914</c:v>
                </c:pt>
                <c:pt idx="179">
                  <c:v>17.4020911762963</c:v>
                </c:pt>
                <c:pt idx="180">
                  <c:v>20.3259633394359</c:v>
                </c:pt>
                <c:pt idx="181">
                  <c:v>14.2387652282982</c:v>
                </c:pt>
                <c:pt idx="182">
                  <c:v>17.0067865926367</c:v>
                </c:pt>
                <c:pt idx="183">
                  <c:v>16.3745733611879</c:v>
                </c:pt>
                <c:pt idx="184">
                  <c:v>21.78223597113338</c:v>
                </c:pt>
                <c:pt idx="185">
                  <c:v>19.66376865287319</c:v>
                </c:pt>
                <c:pt idx="186">
                  <c:v>18.1659935649222</c:v>
                </c:pt>
                <c:pt idx="187">
                  <c:v>15.1406023141947</c:v>
                </c:pt>
                <c:pt idx="188">
                  <c:v>7.9028218203124</c:v>
                </c:pt>
                <c:pt idx="189">
                  <c:v>13.921522271887</c:v>
                </c:pt>
                <c:pt idx="190">
                  <c:v>18.5483153028294</c:v>
                </c:pt>
                <c:pt idx="191">
                  <c:v>15.6366905727796</c:v>
                </c:pt>
                <c:pt idx="192">
                  <c:v>19.0966007442005</c:v>
                </c:pt>
                <c:pt idx="193">
                  <c:v>29.0587001550131</c:v>
                </c:pt>
                <c:pt idx="194">
                  <c:v>14.3766798470048</c:v>
                </c:pt>
                <c:pt idx="195">
                  <c:v>24.1731776534744</c:v>
                </c:pt>
                <c:pt idx="196">
                  <c:v>17.7885274980592</c:v>
                </c:pt>
                <c:pt idx="197">
                  <c:v>11.350704272463</c:v>
                </c:pt>
                <c:pt idx="198">
                  <c:v>13.6455975596972</c:v>
                </c:pt>
                <c:pt idx="199">
                  <c:v>17.155994823919</c:v>
                </c:pt>
                <c:pt idx="200">
                  <c:v>16.1600084108077</c:v>
                </c:pt>
                <c:pt idx="201">
                  <c:v>13.8403782924126</c:v>
                </c:pt>
                <c:pt idx="202">
                  <c:v>8.00052873872679</c:v>
                </c:pt>
                <c:pt idx="203">
                  <c:v>17.6268599741189</c:v>
                </c:pt>
                <c:pt idx="204">
                  <c:v>20.6921407285827</c:v>
                </c:pt>
                <c:pt idx="205">
                  <c:v>16.2211745121108</c:v>
                </c:pt>
                <c:pt idx="206">
                  <c:v>13.8459402211436</c:v>
                </c:pt>
                <c:pt idx="207">
                  <c:v>15.333402478254</c:v>
                </c:pt>
                <c:pt idx="208">
                  <c:v>13.1876567442837</c:v>
                </c:pt>
                <c:pt idx="209">
                  <c:v>11.1041862907938</c:v>
                </c:pt>
                <c:pt idx="210">
                  <c:v>13.5846064392609</c:v>
                </c:pt>
                <c:pt idx="211">
                  <c:v>13.4209274461192</c:v>
                </c:pt>
                <c:pt idx="212">
                  <c:v>16.9953750112301</c:v>
                </c:pt>
                <c:pt idx="213">
                  <c:v>16.49422127336788</c:v>
                </c:pt>
                <c:pt idx="214">
                  <c:v>11.8234070060943</c:v>
                </c:pt>
                <c:pt idx="215">
                  <c:v>14.502091956226</c:v>
                </c:pt>
                <c:pt idx="216">
                  <c:v>17.1957988716836</c:v>
                </c:pt>
                <c:pt idx="217">
                  <c:v>19.9893529136775</c:v>
                </c:pt>
                <c:pt idx="218">
                  <c:v>16.9030803568848</c:v>
                </c:pt>
                <c:pt idx="219">
                  <c:v>8.11918040855819</c:v>
                </c:pt>
                <c:pt idx="220">
                  <c:v>19.48058639705038</c:v>
                </c:pt>
                <c:pt idx="221">
                  <c:v>15.7826258254801</c:v>
                </c:pt>
                <c:pt idx="222">
                  <c:v>11.1975353449376</c:v>
                </c:pt>
                <c:pt idx="223">
                  <c:v>15.6746247793108</c:v>
                </c:pt>
                <c:pt idx="224">
                  <c:v>24.8381615460132</c:v>
                </c:pt>
                <c:pt idx="225">
                  <c:v>9.82539628386636</c:v>
                </c:pt>
                <c:pt idx="226">
                  <c:v>21.5698878577411</c:v>
                </c:pt>
                <c:pt idx="227">
                  <c:v>16.7089235102932</c:v>
                </c:pt>
                <c:pt idx="228">
                  <c:v>9.99356811982932</c:v>
                </c:pt>
                <c:pt idx="229">
                  <c:v>8.27780769105662</c:v>
                </c:pt>
                <c:pt idx="230">
                  <c:v>10.2792174394229</c:v>
                </c:pt>
                <c:pt idx="231">
                  <c:v>11.9236161148313</c:v>
                </c:pt>
                <c:pt idx="232">
                  <c:v>11.8873713725877</c:v>
                </c:pt>
                <c:pt idx="233">
                  <c:v>18.8031843051323</c:v>
                </c:pt>
                <c:pt idx="234">
                  <c:v>8.781028888638566</c:v>
                </c:pt>
                <c:pt idx="235">
                  <c:v>12.4714955614951</c:v>
                </c:pt>
                <c:pt idx="236">
                  <c:v>9.601359955730368</c:v>
                </c:pt>
                <c:pt idx="237">
                  <c:v>11.5485203355031</c:v>
                </c:pt>
                <c:pt idx="238">
                  <c:v>21.47302647733538</c:v>
                </c:pt>
                <c:pt idx="239">
                  <c:v>17.1474862874283</c:v>
                </c:pt>
                <c:pt idx="240">
                  <c:v>15.3417608023729</c:v>
                </c:pt>
                <c:pt idx="241">
                  <c:v>9.817475582450108</c:v>
                </c:pt>
                <c:pt idx="242">
                  <c:v>19.9659514586763</c:v>
                </c:pt>
                <c:pt idx="243">
                  <c:v>22.7958420241664</c:v>
                </c:pt>
                <c:pt idx="244">
                  <c:v>12.4957348970102</c:v>
                </c:pt>
                <c:pt idx="245">
                  <c:v>9.38348901783635</c:v>
                </c:pt>
                <c:pt idx="246">
                  <c:v>26.91072020664108</c:v>
                </c:pt>
                <c:pt idx="247">
                  <c:v>7.70864615797593</c:v>
                </c:pt>
                <c:pt idx="248">
                  <c:v>5.734173849449398</c:v>
                </c:pt>
                <c:pt idx="249">
                  <c:v>7.3514584077266</c:v>
                </c:pt>
                <c:pt idx="250">
                  <c:v>23.8813214898521</c:v>
                </c:pt>
                <c:pt idx="251">
                  <c:v>15.0546552784505</c:v>
                </c:pt>
                <c:pt idx="252">
                  <c:v>19.9434767885124</c:v>
                </c:pt>
                <c:pt idx="253">
                  <c:v>14.6578508645629</c:v>
                </c:pt>
                <c:pt idx="254">
                  <c:v>18.58048218843378</c:v>
                </c:pt>
                <c:pt idx="255">
                  <c:v>24.7762317644654</c:v>
                </c:pt>
                <c:pt idx="256">
                  <c:v>13.5506956182932</c:v>
                </c:pt>
                <c:pt idx="257">
                  <c:v>12.1809926224488</c:v>
                </c:pt>
                <c:pt idx="258">
                  <c:v>17.46544698888638</c:v>
                </c:pt>
                <c:pt idx="259">
                  <c:v>13.747591444553</c:v>
                </c:pt>
                <c:pt idx="260">
                  <c:v>18.1061253372281</c:v>
                </c:pt>
                <c:pt idx="261">
                  <c:v>21.3669829672358</c:v>
                </c:pt>
                <c:pt idx="262">
                  <c:v>15.3430865401078</c:v>
                </c:pt>
                <c:pt idx="263">
                  <c:v>19.5953511466505</c:v>
                </c:pt>
                <c:pt idx="264">
                  <c:v>10.7434193239378</c:v>
                </c:pt>
                <c:pt idx="265">
                  <c:v>16.6317674796926</c:v>
                </c:pt>
                <c:pt idx="266">
                  <c:v>13.8244212900443</c:v>
                </c:pt>
                <c:pt idx="267">
                  <c:v>13.6810592644148</c:v>
                </c:pt>
                <c:pt idx="268">
                  <c:v>21.90059930932398</c:v>
                </c:pt>
                <c:pt idx="269">
                  <c:v>8.57773699929944</c:v>
                </c:pt>
                <c:pt idx="270">
                  <c:v>13.0389509476933</c:v>
                </c:pt>
                <c:pt idx="271">
                  <c:v>18.4364743107638</c:v>
                </c:pt>
                <c:pt idx="272">
                  <c:v>18.334755876968</c:v>
                </c:pt>
                <c:pt idx="273">
                  <c:v>10.5361297567134</c:v>
                </c:pt>
                <c:pt idx="274">
                  <c:v>16.6776337618557</c:v>
                </c:pt>
                <c:pt idx="275">
                  <c:v>21.7679615858891</c:v>
                </c:pt>
                <c:pt idx="276">
                  <c:v>14.6307751028863</c:v>
                </c:pt>
                <c:pt idx="277">
                  <c:v>11.9535890416383</c:v>
                </c:pt>
                <c:pt idx="278">
                  <c:v>18.9363341718949</c:v>
                </c:pt>
                <c:pt idx="279">
                  <c:v>18.7157058528638</c:v>
                </c:pt>
                <c:pt idx="280">
                  <c:v>9.40978717974209</c:v>
                </c:pt>
                <c:pt idx="281">
                  <c:v>10.8036978014541</c:v>
                </c:pt>
                <c:pt idx="282">
                  <c:v>18.52249996317578</c:v>
                </c:pt>
                <c:pt idx="283">
                  <c:v>9.49156305124811</c:v>
                </c:pt>
                <c:pt idx="284">
                  <c:v>11.0665289674384</c:v>
                </c:pt>
                <c:pt idx="285">
                  <c:v>20.1430613759233</c:v>
                </c:pt>
                <c:pt idx="286">
                  <c:v>15.532722947723</c:v>
                </c:pt>
                <c:pt idx="287">
                  <c:v>20.88301199468919</c:v>
                </c:pt>
                <c:pt idx="288">
                  <c:v>12.7638026718541</c:v>
                </c:pt>
                <c:pt idx="289">
                  <c:v>11.5376153703894</c:v>
                </c:pt>
                <c:pt idx="290">
                  <c:v>15.086410806398</c:v>
                </c:pt>
                <c:pt idx="291">
                  <c:v>14.8126922595547</c:v>
                </c:pt>
                <c:pt idx="292">
                  <c:v>8.56438555787351</c:v>
                </c:pt>
                <c:pt idx="293">
                  <c:v>12.9293554951458</c:v>
                </c:pt>
                <c:pt idx="294">
                  <c:v>20.2748013638885</c:v>
                </c:pt>
                <c:pt idx="295">
                  <c:v>12.1809706352455</c:v>
                </c:pt>
                <c:pt idx="296">
                  <c:v>15.2732828201896</c:v>
                </c:pt>
                <c:pt idx="297">
                  <c:v>26.96683371066129</c:v>
                </c:pt>
                <c:pt idx="298">
                  <c:v>17.8491978730284</c:v>
                </c:pt>
                <c:pt idx="299">
                  <c:v>14.1541839636178</c:v>
                </c:pt>
                <c:pt idx="300">
                  <c:v>20.8730521503086</c:v>
                </c:pt>
                <c:pt idx="301">
                  <c:v>11.9899578085411</c:v>
                </c:pt>
                <c:pt idx="302">
                  <c:v>10.4593895367269</c:v>
                </c:pt>
                <c:pt idx="303">
                  <c:v>11.9048022638647</c:v>
                </c:pt>
                <c:pt idx="304">
                  <c:v>13.21940990229</c:v>
                </c:pt>
                <c:pt idx="305">
                  <c:v>16.9050245020022</c:v>
                </c:pt>
                <c:pt idx="306">
                  <c:v>14.3724734933441</c:v>
                </c:pt>
                <c:pt idx="307">
                  <c:v>15.0738699135639</c:v>
                </c:pt>
                <c:pt idx="308">
                  <c:v>8.869824482075428</c:v>
                </c:pt>
                <c:pt idx="309">
                  <c:v>15.6997350964189</c:v>
                </c:pt>
                <c:pt idx="310">
                  <c:v>14.6384945850261</c:v>
                </c:pt>
                <c:pt idx="311">
                  <c:v>11.367144453853</c:v>
                </c:pt>
                <c:pt idx="312">
                  <c:v>22.3666964400945</c:v>
                </c:pt>
                <c:pt idx="313">
                  <c:v>23.1276181952874</c:v>
                </c:pt>
                <c:pt idx="314">
                  <c:v>12.3010572853031</c:v>
                </c:pt>
                <c:pt idx="315">
                  <c:v>16.82624393556518</c:v>
                </c:pt>
                <c:pt idx="316">
                  <c:v>15.2602025615262</c:v>
                </c:pt>
                <c:pt idx="317">
                  <c:v>9.19703532876755</c:v>
                </c:pt>
                <c:pt idx="318">
                  <c:v>13.5772718814039</c:v>
                </c:pt>
                <c:pt idx="319">
                  <c:v>16.27473988950498</c:v>
                </c:pt>
                <c:pt idx="320">
                  <c:v>18.6179088369067</c:v>
                </c:pt>
                <c:pt idx="321">
                  <c:v>12.5777007488775</c:v>
                </c:pt>
                <c:pt idx="322">
                  <c:v>6.23041201260729</c:v>
                </c:pt>
                <c:pt idx="323">
                  <c:v>17.0734412206783</c:v>
                </c:pt>
                <c:pt idx="324">
                  <c:v>15.0140426223614</c:v>
                </c:pt>
                <c:pt idx="325">
                  <c:v>8.79343369276065</c:v>
                </c:pt>
                <c:pt idx="326">
                  <c:v>14.1674178649469</c:v>
                </c:pt>
                <c:pt idx="327">
                  <c:v>15.3704271495274</c:v>
                </c:pt>
                <c:pt idx="328">
                  <c:v>13.898614317949</c:v>
                </c:pt>
                <c:pt idx="329">
                  <c:v>19.832142028194</c:v>
                </c:pt>
                <c:pt idx="330">
                  <c:v>12.5293099805892</c:v>
                </c:pt>
                <c:pt idx="331">
                  <c:v>17.2462310919288</c:v>
                </c:pt>
                <c:pt idx="332">
                  <c:v>18.6475389677766</c:v>
                </c:pt>
                <c:pt idx="333">
                  <c:v>21.6044073958024</c:v>
                </c:pt>
                <c:pt idx="334">
                  <c:v>7.699136625167268</c:v>
                </c:pt>
                <c:pt idx="335">
                  <c:v>6.38970289407865</c:v>
                </c:pt>
                <c:pt idx="336">
                  <c:v>28.4274715367926</c:v>
                </c:pt>
                <c:pt idx="337">
                  <c:v>20.4049618639888</c:v>
                </c:pt>
                <c:pt idx="338">
                  <c:v>11.6171518159137</c:v>
                </c:pt>
                <c:pt idx="339">
                  <c:v>12.5261736474125</c:v>
                </c:pt>
                <c:pt idx="340">
                  <c:v>15.9649247914865</c:v>
                </c:pt>
                <c:pt idx="341">
                  <c:v>11.5229464293129</c:v>
                </c:pt>
                <c:pt idx="342">
                  <c:v>16.1508335065485</c:v>
                </c:pt>
                <c:pt idx="343">
                  <c:v>20.677413657882</c:v>
                </c:pt>
                <c:pt idx="344">
                  <c:v>20.83523833013849</c:v>
                </c:pt>
                <c:pt idx="345">
                  <c:v>14.8521177118189</c:v>
                </c:pt>
                <c:pt idx="346">
                  <c:v>17.2208858176042</c:v>
                </c:pt>
                <c:pt idx="347">
                  <c:v>14.3228170159774</c:v>
                </c:pt>
                <c:pt idx="348">
                  <c:v>26.0725564640571</c:v>
                </c:pt>
                <c:pt idx="349">
                  <c:v>21.3490953495436</c:v>
                </c:pt>
                <c:pt idx="350">
                  <c:v>23.4640742132127</c:v>
                </c:pt>
                <c:pt idx="351">
                  <c:v>9.234122331110637</c:v>
                </c:pt>
                <c:pt idx="352">
                  <c:v>11.6472680736131</c:v>
                </c:pt>
                <c:pt idx="353">
                  <c:v>16.1693124376223</c:v>
                </c:pt>
                <c:pt idx="354">
                  <c:v>13.1533354870275</c:v>
                </c:pt>
                <c:pt idx="355">
                  <c:v>20.9229684276573</c:v>
                </c:pt>
                <c:pt idx="356">
                  <c:v>10.2672719409024</c:v>
                </c:pt>
                <c:pt idx="357">
                  <c:v>18.7282565570127</c:v>
                </c:pt>
                <c:pt idx="358">
                  <c:v>10.8159192384136</c:v>
                </c:pt>
                <c:pt idx="359">
                  <c:v>17.2290166372519</c:v>
                </c:pt>
                <c:pt idx="360">
                  <c:v>17.58224672033158</c:v>
                </c:pt>
                <c:pt idx="361">
                  <c:v>11.2664764581366</c:v>
                </c:pt>
                <c:pt idx="362">
                  <c:v>17.9381131626501</c:v>
                </c:pt>
                <c:pt idx="363">
                  <c:v>14.5427988893495</c:v>
                </c:pt>
                <c:pt idx="364">
                  <c:v>15.3919578739487</c:v>
                </c:pt>
                <c:pt idx="365">
                  <c:v>13.9899482390709</c:v>
                </c:pt>
                <c:pt idx="366">
                  <c:v>13.5996676507224</c:v>
                </c:pt>
                <c:pt idx="367">
                  <c:v>10.9848429543886</c:v>
                </c:pt>
                <c:pt idx="368">
                  <c:v>18.7628804743394</c:v>
                </c:pt>
                <c:pt idx="369">
                  <c:v>19.1448561748161</c:v>
                </c:pt>
                <c:pt idx="370">
                  <c:v>8.714912275270507</c:v>
                </c:pt>
                <c:pt idx="371">
                  <c:v>14.956730572588</c:v>
                </c:pt>
                <c:pt idx="372">
                  <c:v>21.96593260944968</c:v>
                </c:pt>
                <c:pt idx="373">
                  <c:v>27.0135561305159</c:v>
                </c:pt>
                <c:pt idx="374">
                  <c:v>14.2924358175583</c:v>
                </c:pt>
                <c:pt idx="375">
                  <c:v>21.3401862968986</c:v>
                </c:pt>
                <c:pt idx="376">
                  <c:v>20.177608948246</c:v>
                </c:pt>
                <c:pt idx="377">
                  <c:v>12.9990369926775</c:v>
                </c:pt>
                <c:pt idx="378">
                  <c:v>11.4140022349722</c:v>
                </c:pt>
                <c:pt idx="379">
                  <c:v>18.7126963558907</c:v>
                </c:pt>
                <c:pt idx="380">
                  <c:v>10.2276970674519</c:v>
                </c:pt>
                <c:pt idx="381">
                  <c:v>17.9788079026108</c:v>
                </c:pt>
                <c:pt idx="382">
                  <c:v>18.26113099916478</c:v>
                </c:pt>
                <c:pt idx="383">
                  <c:v>12.8005182437341</c:v>
                </c:pt>
                <c:pt idx="384">
                  <c:v>13.6119784669716</c:v>
                </c:pt>
                <c:pt idx="385">
                  <c:v>15.8044418908831</c:v>
                </c:pt>
                <c:pt idx="386">
                  <c:v>11.3401894273731</c:v>
                </c:pt>
                <c:pt idx="387">
                  <c:v>17.731303371508</c:v>
                </c:pt>
                <c:pt idx="388">
                  <c:v>14.9583532328143</c:v>
                </c:pt>
                <c:pt idx="389">
                  <c:v>18.5755036521496</c:v>
                </c:pt>
                <c:pt idx="390">
                  <c:v>7.153018112319788</c:v>
                </c:pt>
                <c:pt idx="391">
                  <c:v>15.9420854799623</c:v>
                </c:pt>
                <c:pt idx="392">
                  <c:v>16.7334642116052</c:v>
                </c:pt>
                <c:pt idx="393">
                  <c:v>16.1635051839467</c:v>
                </c:pt>
                <c:pt idx="394">
                  <c:v>9.45666477245693</c:v>
                </c:pt>
                <c:pt idx="395">
                  <c:v>9.757908769063968</c:v>
                </c:pt>
                <c:pt idx="396">
                  <c:v>19.0407230262788</c:v>
                </c:pt>
                <c:pt idx="397">
                  <c:v>15.458834430759</c:v>
                </c:pt>
                <c:pt idx="398">
                  <c:v>12.6546229441037</c:v>
                </c:pt>
                <c:pt idx="399">
                  <c:v>17.0398208742073</c:v>
                </c:pt>
                <c:pt idx="400">
                  <c:v>23.4319493811562</c:v>
                </c:pt>
                <c:pt idx="401">
                  <c:v>7.042815420836398</c:v>
                </c:pt>
                <c:pt idx="402">
                  <c:v>15.5552968831891</c:v>
                </c:pt>
                <c:pt idx="403">
                  <c:v>8.50152932851437</c:v>
                </c:pt>
                <c:pt idx="404">
                  <c:v>19.4693985198422</c:v>
                </c:pt>
                <c:pt idx="405">
                  <c:v>14.765058613242</c:v>
                </c:pt>
                <c:pt idx="406">
                  <c:v>14.3090232304376</c:v>
                </c:pt>
                <c:pt idx="407">
                  <c:v>21.38451203292218</c:v>
                </c:pt>
                <c:pt idx="408">
                  <c:v>21.4572662282667</c:v>
                </c:pt>
                <c:pt idx="409">
                  <c:v>19.3676843507803</c:v>
                </c:pt>
                <c:pt idx="410">
                  <c:v>15.392410082969</c:v>
                </c:pt>
                <c:pt idx="411">
                  <c:v>15.6127810970839</c:v>
                </c:pt>
                <c:pt idx="412">
                  <c:v>16.51933423302328</c:v>
                </c:pt>
                <c:pt idx="413">
                  <c:v>11.8586224685811</c:v>
                </c:pt>
                <c:pt idx="414">
                  <c:v>17.6878114530443</c:v>
                </c:pt>
                <c:pt idx="415">
                  <c:v>12.0189809424645</c:v>
                </c:pt>
                <c:pt idx="416">
                  <c:v>8.9913838070939</c:v>
                </c:pt>
                <c:pt idx="417">
                  <c:v>18.81943488097778</c:v>
                </c:pt>
                <c:pt idx="418">
                  <c:v>12.9457625094378</c:v>
                </c:pt>
                <c:pt idx="419">
                  <c:v>8.409796483868502</c:v>
                </c:pt>
                <c:pt idx="420">
                  <c:v>26.7721245109428</c:v>
                </c:pt>
                <c:pt idx="421">
                  <c:v>10.1324919655917</c:v>
                </c:pt>
                <c:pt idx="422">
                  <c:v>15.7131136878309</c:v>
                </c:pt>
                <c:pt idx="423">
                  <c:v>23.50065252316088</c:v>
                </c:pt>
                <c:pt idx="424">
                  <c:v>15.9504973755287</c:v>
                </c:pt>
                <c:pt idx="425">
                  <c:v>16.0096576271796</c:v>
                </c:pt>
                <c:pt idx="426">
                  <c:v>12.2079743649286</c:v>
                </c:pt>
                <c:pt idx="427">
                  <c:v>9.58902973939404</c:v>
                </c:pt>
                <c:pt idx="428">
                  <c:v>20.6568145482093</c:v>
                </c:pt>
                <c:pt idx="429">
                  <c:v>20.57219817882419</c:v>
                </c:pt>
                <c:pt idx="430">
                  <c:v>13.362311167891</c:v>
                </c:pt>
                <c:pt idx="431">
                  <c:v>22.2976851752315</c:v>
                </c:pt>
                <c:pt idx="432">
                  <c:v>22.911487856985</c:v>
                </c:pt>
                <c:pt idx="433">
                  <c:v>12.0731722431435</c:v>
                </c:pt>
                <c:pt idx="434">
                  <c:v>14.8868381968236</c:v>
                </c:pt>
                <c:pt idx="435">
                  <c:v>15.307911762543</c:v>
                </c:pt>
                <c:pt idx="436">
                  <c:v>11.9921218364392</c:v>
                </c:pt>
                <c:pt idx="437">
                  <c:v>11.8838239322294</c:v>
                </c:pt>
                <c:pt idx="438">
                  <c:v>18.7043283900259</c:v>
                </c:pt>
                <c:pt idx="439">
                  <c:v>22.0059599542731</c:v>
                </c:pt>
                <c:pt idx="440">
                  <c:v>12.9619937117817</c:v>
                </c:pt>
                <c:pt idx="441">
                  <c:v>23.05831919689579</c:v>
                </c:pt>
                <c:pt idx="442">
                  <c:v>13.1976652293209</c:v>
                </c:pt>
                <c:pt idx="443">
                  <c:v>15.3366604312956</c:v>
                </c:pt>
                <c:pt idx="444">
                  <c:v>8.044681187997908</c:v>
                </c:pt>
                <c:pt idx="445">
                  <c:v>18.2955874078514</c:v>
                </c:pt>
                <c:pt idx="446">
                  <c:v>4.685910122247778</c:v>
                </c:pt>
                <c:pt idx="447">
                  <c:v>23.2391916372836</c:v>
                </c:pt>
                <c:pt idx="448">
                  <c:v>14.1009161999274</c:v>
                </c:pt>
                <c:pt idx="449">
                  <c:v>10.3259808509512</c:v>
                </c:pt>
                <c:pt idx="450">
                  <c:v>17.9645696119395</c:v>
                </c:pt>
                <c:pt idx="451">
                  <c:v>13.7288788716005</c:v>
                </c:pt>
                <c:pt idx="452">
                  <c:v>14.9246644978241</c:v>
                </c:pt>
                <c:pt idx="453">
                  <c:v>6.24282981396179</c:v>
                </c:pt>
                <c:pt idx="454">
                  <c:v>18.8514647901288</c:v>
                </c:pt>
                <c:pt idx="455">
                  <c:v>20.2251084508315</c:v>
                </c:pt>
                <c:pt idx="456">
                  <c:v>16.3583074525201</c:v>
                </c:pt>
                <c:pt idx="457">
                  <c:v>16.0257909068147</c:v>
                </c:pt>
                <c:pt idx="458">
                  <c:v>16.2544681608758</c:v>
                </c:pt>
                <c:pt idx="459">
                  <c:v>15.8161326448858</c:v>
                </c:pt>
                <c:pt idx="460">
                  <c:v>21.6254317993128</c:v>
                </c:pt>
                <c:pt idx="461">
                  <c:v>21.84622729117928</c:v>
                </c:pt>
                <c:pt idx="462">
                  <c:v>18.2675646321004</c:v>
                </c:pt>
                <c:pt idx="463">
                  <c:v>26.5712550417362</c:v>
                </c:pt>
                <c:pt idx="464">
                  <c:v>15.0185763597857</c:v>
                </c:pt>
                <c:pt idx="465">
                  <c:v>17.62643254414608</c:v>
                </c:pt>
                <c:pt idx="466">
                  <c:v>12.1000677373053</c:v>
                </c:pt>
                <c:pt idx="467">
                  <c:v>19.8589018484225</c:v>
                </c:pt>
                <c:pt idx="468">
                  <c:v>12.7315728701638</c:v>
                </c:pt>
                <c:pt idx="469">
                  <c:v>15.1375256059959</c:v>
                </c:pt>
                <c:pt idx="470">
                  <c:v>14.6205803776626</c:v>
                </c:pt>
                <c:pt idx="471">
                  <c:v>19.1246693506977</c:v>
                </c:pt>
                <c:pt idx="472">
                  <c:v>24.3777437262832</c:v>
                </c:pt>
                <c:pt idx="473">
                  <c:v>10.3204936531807</c:v>
                </c:pt>
                <c:pt idx="474">
                  <c:v>17.6874557176921</c:v>
                </c:pt>
                <c:pt idx="475">
                  <c:v>19.5217978032992</c:v>
                </c:pt>
                <c:pt idx="476">
                  <c:v>16.7245841427352</c:v>
                </c:pt>
                <c:pt idx="477">
                  <c:v>28.2112882533648</c:v>
                </c:pt>
                <c:pt idx="478">
                  <c:v>17.04254720391628</c:v>
                </c:pt>
                <c:pt idx="479">
                  <c:v>18.1031533508868</c:v>
                </c:pt>
                <c:pt idx="480">
                  <c:v>16.3535608769025</c:v>
                </c:pt>
                <c:pt idx="481">
                  <c:v>8.128250170981556</c:v>
                </c:pt>
                <c:pt idx="482">
                  <c:v>14.1724047214417</c:v>
                </c:pt>
                <c:pt idx="483">
                  <c:v>15.7190503800527</c:v>
                </c:pt>
                <c:pt idx="484">
                  <c:v>16.4405260356907</c:v>
                </c:pt>
                <c:pt idx="485">
                  <c:v>10.4673720627531</c:v>
                </c:pt>
                <c:pt idx="486">
                  <c:v>18.05590361404951</c:v>
                </c:pt>
                <c:pt idx="487">
                  <c:v>12.0132625525787</c:v>
                </c:pt>
                <c:pt idx="488">
                  <c:v>18.7993258589708</c:v>
                </c:pt>
                <c:pt idx="489">
                  <c:v>19.8419874918169</c:v>
                </c:pt>
                <c:pt idx="490">
                  <c:v>13.1230862918023</c:v>
                </c:pt>
                <c:pt idx="491">
                  <c:v>18.6887600195635</c:v>
                </c:pt>
                <c:pt idx="492">
                  <c:v>20.9903545193083</c:v>
                </c:pt>
                <c:pt idx="493">
                  <c:v>11.7387199868755</c:v>
                </c:pt>
                <c:pt idx="494">
                  <c:v>20.6120456864457</c:v>
                </c:pt>
                <c:pt idx="495">
                  <c:v>11.6756003580733</c:v>
                </c:pt>
                <c:pt idx="496">
                  <c:v>8.94278127065443</c:v>
                </c:pt>
                <c:pt idx="497">
                  <c:v>16.0490098696463</c:v>
                </c:pt>
                <c:pt idx="498">
                  <c:v>16.71253134552108</c:v>
                </c:pt>
                <c:pt idx="499">
                  <c:v>19.5115162302276</c:v>
                </c:pt>
                <c:pt idx="500">
                  <c:v>23.2773001225049</c:v>
                </c:pt>
                <c:pt idx="501">
                  <c:v>16.6458609170224</c:v>
                </c:pt>
                <c:pt idx="502">
                  <c:v>19.3404441651092</c:v>
                </c:pt>
                <c:pt idx="503">
                  <c:v>24.241987156244</c:v>
                </c:pt>
                <c:pt idx="504">
                  <c:v>10.3537047001405</c:v>
                </c:pt>
                <c:pt idx="505">
                  <c:v>11.8495068618823</c:v>
                </c:pt>
                <c:pt idx="506">
                  <c:v>9.3222621028133</c:v>
                </c:pt>
                <c:pt idx="507">
                  <c:v>13.772373851673</c:v>
                </c:pt>
                <c:pt idx="508">
                  <c:v>12.2936628168794</c:v>
                </c:pt>
                <c:pt idx="509">
                  <c:v>12.0208773242899</c:v>
                </c:pt>
                <c:pt idx="510">
                  <c:v>8.348679581712338</c:v>
                </c:pt>
                <c:pt idx="511">
                  <c:v>24.5317558422967</c:v>
                </c:pt>
                <c:pt idx="512">
                  <c:v>23.1295060826802</c:v>
                </c:pt>
                <c:pt idx="513">
                  <c:v>16.7733992169596</c:v>
                </c:pt>
                <c:pt idx="514">
                  <c:v>21.29109674784871</c:v>
                </c:pt>
                <c:pt idx="515">
                  <c:v>17.4292089564832</c:v>
                </c:pt>
                <c:pt idx="516">
                  <c:v>13.2719882308907</c:v>
                </c:pt>
                <c:pt idx="517">
                  <c:v>17.1328268437975</c:v>
                </c:pt>
                <c:pt idx="518">
                  <c:v>14.7141299712529</c:v>
                </c:pt>
                <c:pt idx="519">
                  <c:v>18.8108926566467</c:v>
                </c:pt>
                <c:pt idx="520">
                  <c:v>18.64505248524519</c:v>
                </c:pt>
                <c:pt idx="521">
                  <c:v>19.3449780540747</c:v>
                </c:pt>
                <c:pt idx="522">
                  <c:v>19.9204832625956</c:v>
                </c:pt>
                <c:pt idx="523">
                  <c:v>13.1040907897864</c:v>
                </c:pt>
                <c:pt idx="524">
                  <c:v>14.1573882321824</c:v>
                </c:pt>
                <c:pt idx="525">
                  <c:v>12.4056398820525</c:v>
                </c:pt>
                <c:pt idx="526">
                  <c:v>19.723120958435</c:v>
                </c:pt>
                <c:pt idx="527">
                  <c:v>18.5665898975588</c:v>
                </c:pt>
                <c:pt idx="528">
                  <c:v>19.81241092055989</c:v>
                </c:pt>
                <c:pt idx="529">
                  <c:v>8.1706129531152</c:v>
                </c:pt>
                <c:pt idx="530">
                  <c:v>21.0107009694777</c:v>
                </c:pt>
                <c:pt idx="531">
                  <c:v>24.56311627402028</c:v>
                </c:pt>
                <c:pt idx="532">
                  <c:v>22.3618875318379</c:v>
                </c:pt>
                <c:pt idx="533">
                  <c:v>22.0931581070435</c:v>
                </c:pt>
                <c:pt idx="534">
                  <c:v>25.16730873931411</c:v>
                </c:pt>
                <c:pt idx="535">
                  <c:v>24.98090613323649</c:v>
                </c:pt>
                <c:pt idx="536">
                  <c:v>12.7485862310943</c:v>
                </c:pt>
                <c:pt idx="537">
                  <c:v>17.002836795662</c:v>
                </c:pt>
                <c:pt idx="538">
                  <c:v>10.5880944209298</c:v>
                </c:pt>
                <c:pt idx="539">
                  <c:v>22.3311383979323</c:v>
                </c:pt>
                <c:pt idx="540">
                  <c:v>8.86703485622412</c:v>
                </c:pt>
                <c:pt idx="541">
                  <c:v>18.8700430140245</c:v>
                </c:pt>
                <c:pt idx="542">
                  <c:v>15.088135557586</c:v>
                </c:pt>
                <c:pt idx="543">
                  <c:v>19.51636944542919</c:v>
                </c:pt>
                <c:pt idx="544">
                  <c:v>10.11991314471</c:v>
                </c:pt>
                <c:pt idx="545">
                  <c:v>10.6440874951762</c:v>
                </c:pt>
                <c:pt idx="546">
                  <c:v>21.4550997029721</c:v>
                </c:pt>
                <c:pt idx="547">
                  <c:v>19.0598905385586</c:v>
                </c:pt>
                <c:pt idx="548">
                  <c:v>16.38340923386168</c:v>
                </c:pt>
                <c:pt idx="549">
                  <c:v>15.9265546583832</c:v>
                </c:pt>
                <c:pt idx="550">
                  <c:v>10.1047361685019</c:v>
                </c:pt>
                <c:pt idx="551">
                  <c:v>14.8099788790264</c:v>
                </c:pt>
                <c:pt idx="552">
                  <c:v>15.8465058802803</c:v>
                </c:pt>
                <c:pt idx="553">
                  <c:v>20.099506209911</c:v>
                </c:pt>
                <c:pt idx="554">
                  <c:v>18.8762864971186</c:v>
                </c:pt>
                <c:pt idx="555">
                  <c:v>9.311622732773557</c:v>
                </c:pt>
                <c:pt idx="556">
                  <c:v>14.4886941100209</c:v>
                </c:pt>
                <c:pt idx="557">
                  <c:v>15.8649731998141</c:v>
                </c:pt>
                <c:pt idx="558">
                  <c:v>21.47152256592618</c:v>
                </c:pt>
                <c:pt idx="559">
                  <c:v>15.0757054395011</c:v>
                </c:pt>
                <c:pt idx="560">
                  <c:v>17.8368938609424</c:v>
                </c:pt>
                <c:pt idx="561">
                  <c:v>16.5072302757194</c:v>
                </c:pt>
                <c:pt idx="562">
                  <c:v>20.0773369050696</c:v>
                </c:pt>
                <c:pt idx="563">
                  <c:v>14.310128321831</c:v>
                </c:pt>
                <c:pt idx="564">
                  <c:v>20.35368235236578</c:v>
                </c:pt>
                <c:pt idx="565">
                  <c:v>12.0392236218884</c:v>
                </c:pt>
                <c:pt idx="566">
                  <c:v>10.6402446569126</c:v>
                </c:pt>
                <c:pt idx="567">
                  <c:v>18.271540234656</c:v>
                </c:pt>
                <c:pt idx="568">
                  <c:v>15.7887070827325</c:v>
                </c:pt>
                <c:pt idx="569">
                  <c:v>14.1327838584257</c:v>
                </c:pt>
                <c:pt idx="570">
                  <c:v>9.75047958912415</c:v>
                </c:pt>
                <c:pt idx="571">
                  <c:v>20.342737967815</c:v>
                </c:pt>
                <c:pt idx="572">
                  <c:v>15.9322527692352</c:v>
                </c:pt>
                <c:pt idx="573">
                  <c:v>6.863574236223607</c:v>
                </c:pt>
                <c:pt idx="574">
                  <c:v>7.71921767503014</c:v>
                </c:pt>
                <c:pt idx="575">
                  <c:v>6.755043666465748</c:v>
                </c:pt>
                <c:pt idx="576">
                  <c:v>17.091673827791</c:v>
                </c:pt>
                <c:pt idx="577">
                  <c:v>23.1871601757236</c:v>
                </c:pt>
                <c:pt idx="578">
                  <c:v>13.8604875775568</c:v>
                </c:pt>
                <c:pt idx="579">
                  <c:v>18.7387680316972</c:v>
                </c:pt>
                <c:pt idx="580">
                  <c:v>16.2198771482897</c:v>
                </c:pt>
                <c:pt idx="581">
                  <c:v>16.86395401632261</c:v>
                </c:pt>
                <c:pt idx="582">
                  <c:v>14.2529067982782</c:v>
                </c:pt>
                <c:pt idx="583">
                  <c:v>14.8743499480115</c:v>
                </c:pt>
                <c:pt idx="584">
                  <c:v>15.7984265479878</c:v>
                </c:pt>
                <c:pt idx="585">
                  <c:v>18.6595683521604</c:v>
                </c:pt>
                <c:pt idx="586">
                  <c:v>11.9456531904511</c:v>
                </c:pt>
                <c:pt idx="587">
                  <c:v>19.78678908539758</c:v>
                </c:pt>
                <c:pt idx="588">
                  <c:v>20.2385746228841</c:v>
                </c:pt>
                <c:pt idx="589">
                  <c:v>11.0991775929274</c:v>
                </c:pt>
                <c:pt idx="590">
                  <c:v>8.40128155782983</c:v>
                </c:pt>
                <c:pt idx="591">
                  <c:v>18.3046749981871</c:v>
                </c:pt>
                <c:pt idx="592">
                  <c:v>24.0932388312927</c:v>
                </c:pt>
                <c:pt idx="593">
                  <c:v>15.9885884774593</c:v>
                </c:pt>
                <c:pt idx="594">
                  <c:v>7.57779799664693</c:v>
                </c:pt>
                <c:pt idx="595">
                  <c:v>16.375838362587</c:v>
                </c:pt>
                <c:pt idx="596">
                  <c:v>15.5981520928928</c:v>
                </c:pt>
                <c:pt idx="597">
                  <c:v>9.02599768499022</c:v>
                </c:pt>
                <c:pt idx="598">
                  <c:v>23.3410319337384</c:v>
                </c:pt>
                <c:pt idx="599">
                  <c:v>13.7993045592712</c:v>
                </c:pt>
                <c:pt idx="600">
                  <c:v>14.2799687006141</c:v>
                </c:pt>
                <c:pt idx="601">
                  <c:v>23.61056146395291</c:v>
                </c:pt>
                <c:pt idx="602">
                  <c:v>13.9638826953269</c:v>
                </c:pt>
                <c:pt idx="603">
                  <c:v>20.2376790892064</c:v>
                </c:pt>
                <c:pt idx="604">
                  <c:v>17.3267798406089</c:v>
                </c:pt>
                <c:pt idx="605">
                  <c:v>17.7411802841474</c:v>
                </c:pt>
                <c:pt idx="606">
                  <c:v>17.0776080693347</c:v>
                </c:pt>
                <c:pt idx="607">
                  <c:v>18.5998017298579</c:v>
                </c:pt>
                <c:pt idx="608">
                  <c:v>18.92293437170198</c:v>
                </c:pt>
                <c:pt idx="609">
                  <c:v>13.524119978593</c:v>
                </c:pt>
                <c:pt idx="610">
                  <c:v>19.78257782472338</c:v>
                </c:pt>
                <c:pt idx="611">
                  <c:v>13.9005965289187</c:v>
                </c:pt>
                <c:pt idx="612">
                  <c:v>20.1192107901688</c:v>
                </c:pt>
                <c:pt idx="613">
                  <c:v>15.54280579412</c:v>
                </c:pt>
                <c:pt idx="614">
                  <c:v>10.9552443770948</c:v>
                </c:pt>
                <c:pt idx="615">
                  <c:v>16.3632019876335</c:v>
                </c:pt>
                <c:pt idx="616">
                  <c:v>13.4340922592491</c:v>
                </c:pt>
                <c:pt idx="617">
                  <c:v>10.9446622683181</c:v>
                </c:pt>
                <c:pt idx="618">
                  <c:v>10.350221655043</c:v>
                </c:pt>
                <c:pt idx="619">
                  <c:v>16.54844426436518</c:v>
                </c:pt>
                <c:pt idx="620">
                  <c:v>10.9985225056994</c:v>
                </c:pt>
                <c:pt idx="621">
                  <c:v>14.2536410582396</c:v>
                </c:pt>
                <c:pt idx="622">
                  <c:v>7.93729016527761</c:v>
                </c:pt>
                <c:pt idx="623">
                  <c:v>14.6019545228603</c:v>
                </c:pt>
                <c:pt idx="624">
                  <c:v>19.44333948332338</c:v>
                </c:pt>
                <c:pt idx="625">
                  <c:v>11.5919914176266</c:v>
                </c:pt>
                <c:pt idx="626">
                  <c:v>16.34528797830718</c:v>
                </c:pt>
                <c:pt idx="627">
                  <c:v>15.6451821954589</c:v>
                </c:pt>
                <c:pt idx="628">
                  <c:v>14.0941725419162</c:v>
                </c:pt>
                <c:pt idx="629">
                  <c:v>14.4446133667949</c:v>
                </c:pt>
                <c:pt idx="630">
                  <c:v>16.55299727602189</c:v>
                </c:pt>
                <c:pt idx="631">
                  <c:v>16.0226488894465</c:v>
                </c:pt>
                <c:pt idx="632">
                  <c:v>21.62393332636429</c:v>
                </c:pt>
                <c:pt idx="633">
                  <c:v>15.6006261447491</c:v>
                </c:pt>
                <c:pt idx="634">
                  <c:v>9.84939530295895</c:v>
                </c:pt>
                <c:pt idx="635">
                  <c:v>8.48281730073065</c:v>
                </c:pt>
                <c:pt idx="636">
                  <c:v>15.8976305620338</c:v>
                </c:pt>
                <c:pt idx="637">
                  <c:v>8.10370436826076</c:v>
                </c:pt>
                <c:pt idx="638">
                  <c:v>14.4126729680129</c:v>
                </c:pt>
                <c:pt idx="639">
                  <c:v>8.808311282065556</c:v>
                </c:pt>
                <c:pt idx="640">
                  <c:v>21.1805041033867</c:v>
                </c:pt>
                <c:pt idx="641">
                  <c:v>23.0242581953892</c:v>
                </c:pt>
                <c:pt idx="642">
                  <c:v>26.1779673039264</c:v>
                </c:pt>
                <c:pt idx="643">
                  <c:v>15.0964365196386</c:v>
                </c:pt>
                <c:pt idx="644">
                  <c:v>8.751232708916912</c:v>
                </c:pt>
                <c:pt idx="645">
                  <c:v>23.3847246483794</c:v>
                </c:pt>
                <c:pt idx="646">
                  <c:v>12.2937931416394</c:v>
                </c:pt>
                <c:pt idx="647">
                  <c:v>15.4249492913811</c:v>
                </c:pt>
                <c:pt idx="648">
                  <c:v>10.3402156073556</c:v>
                </c:pt>
                <c:pt idx="649">
                  <c:v>22.87511134352128</c:v>
                </c:pt>
                <c:pt idx="650">
                  <c:v>16.98163974129299</c:v>
                </c:pt>
                <c:pt idx="651">
                  <c:v>16.5355527947832</c:v>
                </c:pt>
                <c:pt idx="652">
                  <c:v>11.5878227631519</c:v>
                </c:pt>
                <c:pt idx="653">
                  <c:v>15.0870532361261</c:v>
                </c:pt>
                <c:pt idx="654">
                  <c:v>14.5161822207828</c:v>
                </c:pt>
                <c:pt idx="655">
                  <c:v>5.25614058760553</c:v>
                </c:pt>
                <c:pt idx="656">
                  <c:v>18.1186895761788</c:v>
                </c:pt>
                <c:pt idx="657">
                  <c:v>16.8334196148271</c:v>
                </c:pt>
                <c:pt idx="658">
                  <c:v>18.0957294096386</c:v>
                </c:pt>
                <c:pt idx="659">
                  <c:v>13.1072135617485</c:v>
                </c:pt>
                <c:pt idx="660">
                  <c:v>17.0906990478371</c:v>
                </c:pt>
                <c:pt idx="661">
                  <c:v>11.655339822434</c:v>
                </c:pt>
                <c:pt idx="662">
                  <c:v>11.3859097908897</c:v>
                </c:pt>
                <c:pt idx="663">
                  <c:v>13.604545823786</c:v>
                </c:pt>
                <c:pt idx="664">
                  <c:v>9.87849588041886</c:v>
                </c:pt>
                <c:pt idx="665">
                  <c:v>17.5676667524467</c:v>
                </c:pt>
                <c:pt idx="666">
                  <c:v>12.7780131935503</c:v>
                </c:pt>
                <c:pt idx="667">
                  <c:v>19.306870261353</c:v>
                </c:pt>
                <c:pt idx="668">
                  <c:v>12.9700164828046</c:v>
                </c:pt>
                <c:pt idx="669">
                  <c:v>17.8531787944345</c:v>
                </c:pt>
                <c:pt idx="670">
                  <c:v>12.2473878943034</c:v>
                </c:pt>
                <c:pt idx="671">
                  <c:v>20.6976962420506</c:v>
                </c:pt>
                <c:pt idx="672">
                  <c:v>14.0192428636389</c:v>
                </c:pt>
                <c:pt idx="673">
                  <c:v>23.713243828174</c:v>
                </c:pt>
                <c:pt idx="674">
                  <c:v>13.8346788890953</c:v>
                </c:pt>
                <c:pt idx="675">
                  <c:v>17.3569870589713</c:v>
                </c:pt>
                <c:pt idx="676">
                  <c:v>12.7838319429252</c:v>
                </c:pt>
                <c:pt idx="677">
                  <c:v>13.106936828943</c:v>
                </c:pt>
                <c:pt idx="678">
                  <c:v>10.4149902873952</c:v>
                </c:pt>
                <c:pt idx="679">
                  <c:v>17.6668691234073</c:v>
                </c:pt>
                <c:pt idx="680">
                  <c:v>13.7561436635635</c:v>
                </c:pt>
                <c:pt idx="681">
                  <c:v>23.0532307661721</c:v>
                </c:pt>
                <c:pt idx="682">
                  <c:v>10.8633199833635</c:v>
                </c:pt>
                <c:pt idx="683">
                  <c:v>18.0399109808677</c:v>
                </c:pt>
                <c:pt idx="684">
                  <c:v>12.1362394015189</c:v>
                </c:pt>
                <c:pt idx="685">
                  <c:v>10.8501417035776</c:v>
                </c:pt>
                <c:pt idx="686">
                  <c:v>16.84631563313718</c:v>
                </c:pt>
                <c:pt idx="687">
                  <c:v>11.6592323360904</c:v>
                </c:pt>
                <c:pt idx="688">
                  <c:v>11.3357348060246</c:v>
                </c:pt>
                <c:pt idx="689">
                  <c:v>17.1665130215059</c:v>
                </c:pt>
                <c:pt idx="690">
                  <c:v>17.8963424834256</c:v>
                </c:pt>
                <c:pt idx="691">
                  <c:v>5.48346674800936</c:v>
                </c:pt>
                <c:pt idx="692">
                  <c:v>13.1650600747761</c:v>
                </c:pt>
                <c:pt idx="693">
                  <c:v>13.3341373497114</c:v>
                </c:pt>
                <c:pt idx="694">
                  <c:v>19.6157610797944</c:v>
                </c:pt>
                <c:pt idx="695">
                  <c:v>19.0110635562335</c:v>
                </c:pt>
                <c:pt idx="696">
                  <c:v>17.8142785925912</c:v>
                </c:pt>
                <c:pt idx="697">
                  <c:v>23.7164743286158</c:v>
                </c:pt>
                <c:pt idx="698">
                  <c:v>11.9957772600232</c:v>
                </c:pt>
                <c:pt idx="699">
                  <c:v>20.18254911139528</c:v>
                </c:pt>
                <c:pt idx="700">
                  <c:v>19.288411479698</c:v>
                </c:pt>
                <c:pt idx="701">
                  <c:v>15.0666524606926</c:v>
                </c:pt>
                <c:pt idx="702">
                  <c:v>10.3945375083712</c:v>
                </c:pt>
                <c:pt idx="703">
                  <c:v>12.5093688355206</c:v>
                </c:pt>
                <c:pt idx="704">
                  <c:v>18.7216513803271</c:v>
                </c:pt>
                <c:pt idx="705">
                  <c:v>22.1239626273927</c:v>
                </c:pt>
                <c:pt idx="706">
                  <c:v>16.0753728578912</c:v>
                </c:pt>
                <c:pt idx="707">
                  <c:v>12.6827507169079</c:v>
                </c:pt>
                <c:pt idx="708">
                  <c:v>12.2747407025846</c:v>
                </c:pt>
                <c:pt idx="709">
                  <c:v>27.3138197562809</c:v>
                </c:pt>
                <c:pt idx="710">
                  <c:v>15.3742916009343</c:v>
                </c:pt>
                <c:pt idx="711">
                  <c:v>17.5616651020291</c:v>
                </c:pt>
                <c:pt idx="712">
                  <c:v>21.7729382438003</c:v>
                </c:pt>
                <c:pt idx="713">
                  <c:v>15.5119152396057</c:v>
                </c:pt>
                <c:pt idx="714">
                  <c:v>9.276976200413818</c:v>
                </c:pt>
                <c:pt idx="715">
                  <c:v>16.1841156313525</c:v>
                </c:pt>
                <c:pt idx="716">
                  <c:v>19.60634518342169</c:v>
                </c:pt>
                <c:pt idx="717">
                  <c:v>12.4404992207936</c:v>
                </c:pt>
                <c:pt idx="718">
                  <c:v>16.5209023445191</c:v>
                </c:pt>
                <c:pt idx="719">
                  <c:v>14.2278260631372</c:v>
                </c:pt>
                <c:pt idx="720">
                  <c:v>14.7250877134026</c:v>
                </c:pt>
                <c:pt idx="721">
                  <c:v>16.87869065540029</c:v>
                </c:pt>
                <c:pt idx="722">
                  <c:v>22.9108799881101</c:v>
                </c:pt>
                <c:pt idx="723">
                  <c:v>21.4251084584987</c:v>
                </c:pt>
                <c:pt idx="724">
                  <c:v>18.0489139993235</c:v>
                </c:pt>
                <c:pt idx="725">
                  <c:v>11.9530201031584</c:v>
                </c:pt>
                <c:pt idx="726">
                  <c:v>12.4599900101384</c:v>
                </c:pt>
                <c:pt idx="727">
                  <c:v>12.6340108313132</c:v>
                </c:pt>
                <c:pt idx="728">
                  <c:v>15.1333186815541</c:v>
                </c:pt>
                <c:pt idx="729">
                  <c:v>14.0091693159612</c:v>
                </c:pt>
                <c:pt idx="730">
                  <c:v>22.7594417571243</c:v>
                </c:pt>
                <c:pt idx="731">
                  <c:v>18.3251214140932</c:v>
                </c:pt>
                <c:pt idx="732">
                  <c:v>14.2290609214168</c:v>
                </c:pt>
                <c:pt idx="733">
                  <c:v>13.5973536730092</c:v>
                </c:pt>
                <c:pt idx="734">
                  <c:v>8.578372408624968</c:v>
                </c:pt>
                <c:pt idx="735">
                  <c:v>11.398333710871</c:v>
                </c:pt>
                <c:pt idx="736">
                  <c:v>25.87795171596411</c:v>
                </c:pt>
                <c:pt idx="737">
                  <c:v>18.0863646641361</c:v>
                </c:pt>
                <c:pt idx="738">
                  <c:v>14.2941685785646</c:v>
                </c:pt>
                <c:pt idx="739">
                  <c:v>20.26974593790428</c:v>
                </c:pt>
                <c:pt idx="740">
                  <c:v>8.61231150272899</c:v>
                </c:pt>
                <c:pt idx="741">
                  <c:v>7.35572822628113</c:v>
                </c:pt>
                <c:pt idx="742">
                  <c:v>8.678063357784508</c:v>
                </c:pt>
                <c:pt idx="743">
                  <c:v>8.938091093761136</c:v>
                </c:pt>
                <c:pt idx="744">
                  <c:v>13.9514449492551</c:v>
                </c:pt>
                <c:pt idx="745">
                  <c:v>10.7244890390076</c:v>
                </c:pt>
                <c:pt idx="746">
                  <c:v>15.9456162621945</c:v>
                </c:pt>
                <c:pt idx="747">
                  <c:v>10.6835275847391</c:v>
                </c:pt>
                <c:pt idx="748">
                  <c:v>14.0086692882286</c:v>
                </c:pt>
                <c:pt idx="749">
                  <c:v>6.326174833630996</c:v>
                </c:pt>
                <c:pt idx="750">
                  <c:v>10.6964512428757</c:v>
                </c:pt>
                <c:pt idx="751">
                  <c:v>14.6992308491053</c:v>
                </c:pt>
                <c:pt idx="752">
                  <c:v>17.3721297542991</c:v>
                </c:pt>
                <c:pt idx="753">
                  <c:v>16.08350920633558</c:v>
                </c:pt>
                <c:pt idx="754">
                  <c:v>14.4280406212683</c:v>
                </c:pt>
                <c:pt idx="755">
                  <c:v>19.1157648883651</c:v>
                </c:pt>
                <c:pt idx="756">
                  <c:v>6.157845346193097</c:v>
                </c:pt>
                <c:pt idx="757">
                  <c:v>20.26265483952718</c:v>
                </c:pt>
                <c:pt idx="758">
                  <c:v>12.6928374704073</c:v>
                </c:pt>
                <c:pt idx="759">
                  <c:v>12.4024823416793</c:v>
                </c:pt>
                <c:pt idx="760">
                  <c:v>18.58238370576758</c:v>
                </c:pt>
                <c:pt idx="761">
                  <c:v>20.8728669701955</c:v>
                </c:pt>
                <c:pt idx="762">
                  <c:v>8.176878301793186</c:v>
                </c:pt>
                <c:pt idx="763">
                  <c:v>17.7590340083316</c:v>
                </c:pt>
                <c:pt idx="764">
                  <c:v>16.0965167919476</c:v>
                </c:pt>
                <c:pt idx="765">
                  <c:v>17.2594496850465</c:v>
                </c:pt>
                <c:pt idx="766">
                  <c:v>14.0743667197838</c:v>
                </c:pt>
                <c:pt idx="767">
                  <c:v>18.17353693470909</c:v>
                </c:pt>
                <c:pt idx="768">
                  <c:v>13.2155369430589</c:v>
                </c:pt>
                <c:pt idx="769">
                  <c:v>16.3708325114018</c:v>
                </c:pt>
                <c:pt idx="770">
                  <c:v>15.4672178285648</c:v>
                </c:pt>
                <c:pt idx="771">
                  <c:v>21.9789583009396</c:v>
                </c:pt>
                <c:pt idx="772">
                  <c:v>17.9212734242402</c:v>
                </c:pt>
                <c:pt idx="773">
                  <c:v>10.2050936383601</c:v>
                </c:pt>
                <c:pt idx="774">
                  <c:v>20.0500855411754</c:v>
                </c:pt>
                <c:pt idx="775">
                  <c:v>21.3747781205525</c:v>
                </c:pt>
                <c:pt idx="776">
                  <c:v>19.5270578833715</c:v>
                </c:pt>
                <c:pt idx="777">
                  <c:v>17.2943512631431</c:v>
                </c:pt>
                <c:pt idx="778">
                  <c:v>14.5966200971703</c:v>
                </c:pt>
                <c:pt idx="779">
                  <c:v>19.9613716408133</c:v>
                </c:pt>
                <c:pt idx="780">
                  <c:v>24.0320358623132</c:v>
                </c:pt>
                <c:pt idx="781">
                  <c:v>17.174982844057</c:v>
                </c:pt>
                <c:pt idx="782">
                  <c:v>9.070219830171518</c:v>
                </c:pt>
                <c:pt idx="783">
                  <c:v>11.3125455533819</c:v>
                </c:pt>
                <c:pt idx="784">
                  <c:v>13.1668147211063</c:v>
                </c:pt>
                <c:pt idx="785">
                  <c:v>9.67047000140835</c:v>
                </c:pt>
                <c:pt idx="786">
                  <c:v>21.0191488217032</c:v>
                </c:pt>
                <c:pt idx="787">
                  <c:v>5.38194690136266</c:v>
                </c:pt>
                <c:pt idx="788">
                  <c:v>13.0453302146204</c:v>
                </c:pt>
                <c:pt idx="789">
                  <c:v>17.7498189192523</c:v>
                </c:pt>
                <c:pt idx="790">
                  <c:v>16.274935173011</c:v>
                </c:pt>
                <c:pt idx="791">
                  <c:v>13.4921878397572</c:v>
                </c:pt>
                <c:pt idx="792">
                  <c:v>17.8382903221131</c:v>
                </c:pt>
                <c:pt idx="793">
                  <c:v>8.300821681597768</c:v>
                </c:pt>
                <c:pt idx="794">
                  <c:v>14.0394408602716</c:v>
                </c:pt>
                <c:pt idx="795">
                  <c:v>11.6253539144718</c:v>
                </c:pt>
                <c:pt idx="796">
                  <c:v>22.4444119234432</c:v>
                </c:pt>
                <c:pt idx="797">
                  <c:v>16.4344833969309</c:v>
                </c:pt>
                <c:pt idx="798">
                  <c:v>20.0579588446884</c:v>
                </c:pt>
                <c:pt idx="799">
                  <c:v>24.4286799890515</c:v>
                </c:pt>
                <c:pt idx="800">
                  <c:v>22.3090651324488</c:v>
                </c:pt>
                <c:pt idx="801">
                  <c:v>8.961815708216438</c:v>
                </c:pt>
                <c:pt idx="802">
                  <c:v>24.6173372437452</c:v>
                </c:pt>
                <c:pt idx="803">
                  <c:v>16.9569237087995</c:v>
                </c:pt>
                <c:pt idx="804">
                  <c:v>21.2281929487596</c:v>
                </c:pt>
                <c:pt idx="805">
                  <c:v>22.78875457900788</c:v>
                </c:pt>
                <c:pt idx="806">
                  <c:v>12.7213354089471</c:v>
                </c:pt>
                <c:pt idx="807">
                  <c:v>14.4599804993968</c:v>
                </c:pt>
                <c:pt idx="808">
                  <c:v>7.9533591171526</c:v>
                </c:pt>
                <c:pt idx="809">
                  <c:v>13.203975262292</c:v>
                </c:pt>
                <c:pt idx="810">
                  <c:v>25.1952277675633</c:v>
                </c:pt>
                <c:pt idx="811">
                  <c:v>15.2099497763221</c:v>
                </c:pt>
                <c:pt idx="812">
                  <c:v>12.6234043178652</c:v>
                </c:pt>
                <c:pt idx="813">
                  <c:v>17.48027901511779</c:v>
                </c:pt>
                <c:pt idx="814">
                  <c:v>9.90370518996366</c:v>
                </c:pt>
                <c:pt idx="815">
                  <c:v>17.7918924062441</c:v>
                </c:pt>
                <c:pt idx="816">
                  <c:v>13.4728444970286</c:v>
                </c:pt>
                <c:pt idx="817">
                  <c:v>12.3567327277989</c:v>
                </c:pt>
                <c:pt idx="818">
                  <c:v>9.230981483367533</c:v>
                </c:pt>
                <c:pt idx="819">
                  <c:v>18.8532409686455</c:v>
                </c:pt>
                <c:pt idx="820">
                  <c:v>8.207945679020428</c:v>
                </c:pt>
                <c:pt idx="821">
                  <c:v>14.0633409384334</c:v>
                </c:pt>
                <c:pt idx="822">
                  <c:v>21.776891865194</c:v>
                </c:pt>
                <c:pt idx="823">
                  <c:v>8.147824483126227</c:v>
                </c:pt>
                <c:pt idx="824">
                  <c:v>13.4825973116054</c:v>
                </c:pt>
                <c:pt idx="825">
                  <c:v>8.90795500776768</c:v>
                </c:pt>
                <c:pt idx="826">
                  <c:v>7.872984978753946</c:v>
                </c:pt>
                <c:pt idx="827">
                  <c:v>14.0111468805727</c:v>
                </c:pt>
                <c:pt idx="828">
                  <c:v>19.9165974744029</c:v>
                </c:pt>
                <c:pt idx="829">
                  <c:v>13.0306654000516</c:v>
                </c:pt>
                <c:pt idx="830">
                  <c:v>8.589558181721557</c:v>
                </c:pt>
                <c:pt idx="831">
                  <c:v>17.7117552302946</c:v>
                </c:pt>
                <c:pt idx="832">
                  <c:v>12.399302029689</c:v>
                </c:pt>
                <c:pt idx="833">
                  <c:v>15.3633811911841</c:v>
                </c:pt>
                <c:pt idx="834">
                  <c:v>18.96373336104418</c:v>
                </c:pt>
                <c:pt idx="835">
                  <c:v>5.88829539475355</c:v>
                </c:pt>
                <c:pt idx="836">
                  <c:v>20.1522453992968</c:v>
                </c:pt>
                <c:pt idx="837">
                  <c:v>3.54480002930224</c:v>
                </c:pt>
                <c:pt idx="838">
                  <c:v>9.17316243607726</c:v>
                </c:pt>
                <c:pt idx="839">
                  <c:v>20.7585286114163</c:v>
                </c:pt>
                <c:pt idx="840">
                  <c:v>13.6744064344908</c:v>
                </c:pt>
                <c:pt idx="841">
                  <c:v>15.9719632464478</c:v>
                </c:pt>
                <c:pt idx="842">
                  <c:v>21.94479293022148</c:v>
                </c:pt>
                <c:pt idx="843">
                  <c:v>22.1430700035016</c:v>
                </c:pt>
                <c:pt idx="844">
                  <c:v>15.5362211876798</c:v>
                </c:pt>
                <c:pt idx="845">
                  <c:v>14.7228906324644</c:v>
                </c:pt>
                <c:pt idx="846">
                  <c:v>17.9893790668547</c:v>
                </c:pt>
                <c:pt idx="847">
                  <c:v>16.9042152790895</c:v>
                </c:pt>
                <c:pt idx="848">
                  <c:v>16.966758935744</c:v>
                </c:pt>
                <c:pt idx="849">
                  <c:v>15.846780767429</c:v>
                </c:pt>
                <c:pt idx="850">
                  <c:v>15.3786547226276</c:v>
                </c:pt>
                <c:pt idx="851">
                  <c:v>9.98997678524563</c:v>
                </c:pt>
                <c:pt idx="852">
                  <c:v>20.7949920575334</c:v>
                </c:pt>
                <c:pt idx="853">
                  <c:v>18.3275728811883</c:v>
                </c:pt>
                <c:pt idx="854">
                  <c:v>13.9924671977138</c:v>
                </c:pt>
                <c:pt idx="855">
                  <c:v>17.4647901387935</c:v>
                </c:pt>
                <c:pt idx="856">
                  <c:v>13.82972455906</c:v>
                </c:pt>
                <c:pt idx="857">
                  <c:v>12.7885332838696</c:v>
                </c:pt>
                <c:pt idx="858">
                  <c:v>22.0630954244115</c:v>
                </c:pt>
                <c:pt idx="859">
                  <c:v>20.4053650743482</c:v>
                </c:pt>
                <c:pt idx="860">
                  <c:v>14.8805367358077</c:v>
                </c:pt>
                <c:pt idx="861">
                  <c:v>7.561512677809338</c:v>
                </c:pt>
                <c:pt idx="862">
                  <c:v>20.251036055694</c:v>
                </c:pt>
                <c:pt idx="863">
                  <c:v>10.208926371813</c:v>
                </c:pt>
                <c:pt idx="864">
                  <c:v>10.9934649769323</c:v>
                </c:pt>
                <c:pt idx="865">
                  <c:v>21.7654846326135</c:v>
                </c:pt>
                <c:pt idx="866">
                  <c:v>14.5752019977377</c:v>
                </c:pt>
                <c:pt idx="867">
                  <c:v>12.190741214179</c:v>
                </c:pt>
                <c:pt idx="868">
                  <c:v>12.1220731010833</c:v>
                </c:pt>
                <c:pt idx="869">
                  <c:v>16.3430602034883</c:v>
                </c:pt>
                <c:pt idx="870">
                  <c:v>17.0958765102734</c:v>
                </c:pt>
                <c:pt idx="871">
                  <c:v>15.9585021942942</c:v>
                </c:pt>
                <c:pt idx="872">
                  <c:v>14.6065522100139</c:v>
                </c:pt>
                <c:pt idx="873">
                  <c:v>11.7076190127588</c:v>
                </c:pt>
                <c:pt idx="874">
                  <c:v>8.2862364906117</c:v>
                </c:pt>
                <c:pt idx="875">
                  <c:v>18.7384587028993</c:v>
                </c:pt>
                <c:pt idx="876">
                  <c:v>22.883017147108</c:v>
                </c:pt>
                <c:pt idx="877">
                  <c:v>12.5532126961995</c:v>
                </c:pt>
                <c:pt idx="878">
                  <c:v>15.1934267407543</c:v>
                </c:pt>
                <c:pt idx="879">
                  <c:v>11.7838821461614</c:v>
                </c:pt>
                <c:pt idx="880">
                  <c:v>18.3633113178198</c:v>
                </c:pt>
                <c:pt idx="881">
                  <c:v>11.1473995274063</c:v>
                </c:pt>
                <c:pt idx="882">
                  <c:v>14.9941242013568</c:v>
                </c:pt>
                <c:pt idx="883">
                  <c:v>9.46609029322031</c:v>
                </c:pt>
                <c:pt idx="884">
                  <c:v>22.1245902667205</c:v>
                </c:pt>
                <c:pt idx="885">
                  <c:v>11.0459998520142</c:v>
                </c:pt>
                <c:pt idx="886">
                  <c:v>15.5026731935612</c:v>
                </c:pt>
                <c:pt idx="887">
                  <c:v>13.1507141525307</c:v>
                </c:pt>
                <c:pt idx="888">
                  <c:v>14.3127700786025</c:v>
                </c:pt>
                <c:pt idx="889">
                  <c:v>16.5085366590927</c:v>
                </c:pt>
                <c:pt idx="890">
                  <c:v>10.2223638318656</c:v>
                </c:pt>
                <c:pt idx="891">
                  <c:v>20.0031744900732</c:v>
                </c:pt>
                <c:pt idx="892">
                  <c:v>19.1543898230179</c:v>
                </c:pt>
                <c:pt idx="893">
                  <c:v>14.1209447887687</c:v>
                </c:pt>
                <c:pt idx="894">
                  <c:v>15.702970287121</c:v>
                </c:pt>
                <c:pt idx="895">
                  <c:v>17.4818106910461</c:v>
                </c:pt>
                <c:pt idx="896">
                  <c:v>23.97904283765118</c:v>
                </c:pt>
                <c:pt idx="897">
                  <c:v>16.8165134613445</c:v>
                </c:pt>
                <c:pt idx="898">
                  <c:v>12.1681980804295</c:v>
                </c:pt>
                <c:pt idx="899">
                  <c:v>10.8037213767525</c:v>
                </c:pt>
                <c:pt idx="900">
                  <c:v>20.7018931779048</c:v>
                </c:pt>
                <c:pt idx="901">
                  <c:v>21.158907149602</c:v>
                </c:pt>
                <c:pt idx="902">
                  <c:v>16.27543198596508</c:v>
                </c:pt>
                <c:pt idx="903">
                  <c:v>16.5593425488134</c:v>
                </c:pt>
                <c:pt idx="904">
                  <c:v>14.1568107445835</c:v>
                </c:pt>
                <c:pt idx="905">
                  <c:v>22.240686080808</c:v>
                </c:pt>
                <c:pt idx="906">
                  <c:v>14.4412953175388</c:v>
                </c:pt>
                <c:pt idx="907">
                  <c:v>17.660939703725</c:v>
                </c:pt>
                <c:pt idx="908">
                  <c:v>17.84545280472408</c:v>
                </c:pt>
                <c:pt idx="909">
                  <c:v>16.4165379920859</c:v>
                </c:pt>
                <c:pt idx="910">
                  <c:v>15.14757745605</c:v>
                </c:pt>
                <c:pt idx="911">
                  <c:v>21.2117086362734</c:v>
                </c:pt>
                <c:pt idx="912">
                  <c:v>15.5726727186081</c:v>
                </c:pt>
                <c:pt idx="913">
                  <c:v>14.7350977503771</c:v>
                </c:pt>
                <c:pt idx="914">
                  <c:v>13.4754582346644</c:v>
                </c:pt>
                <c:pt idx="915">
                  <c:v>15.4407973505387</c:v>
                </c:pt>
                <c:pt idx="916">
                  <c:v>9.45070512440725</c:v>
                </c:pt>
                <c:pt idx="917">
                  <c:v>20.5388743132285</c:v>
                </c:pt>
                <c:pt idx="918">
                  <c:v>12.3035529942481</c:v>
                </c:pt>
                <c:pt idx="919">
                  <c:v>10.8695007580377</c:v>
                </c:pt>
                <c:pt idx="920">
                  <c:v>14.6805549191275</c:v>
                </c:pt>
                <c:pt idx="921">
                  <c:v>15.042087251375</c:v>
                </c:pt>
                <c:pt idx="922">
                  <c:v>21.7475813299034</c:v>
                </c:pt>
                <c:pt idx="923">
                  <c:v>15.7448117164383</c:v>
                </c:pt>
                <c:pt idx="924">
                  <c:v>20.495135311637</c:v>
                </c:pt>
                <c:pt idx="925">
                  <c:v>14.5360389964949</c:v>
                </c:pt>
                <c:pt idx="926">
                  <c:v>7.780456919127278</c:v>
                </c:pt>
                <c:pt idx="927">
                  <c:v>21.7052218536006</c:v>
                </c:pt>
                <c:pt idx="928">
                  <c:v>19.4758031890471</c:v>
                </c:pt>
                <c:pt idx="929">
                  <c:v>15.3309768585302</c:v>
                </c:pt>
                <c:pt idx="930">
                  <c:v>13.5068560893348</c:v>
                </c:pt>
                <c:pt idx="931">
                  <c:v>17.7028294012555</c:v>
                </c:pt>
                <c:pt idx="932">
                  <c:v>17.40837083977168</c:v>
                </c:pt>
                <c:pt idx="933">
                  <c:v>15.7567467223119</c:v>
                </c:pt>
                <c:pt idx="934">
                  <c:v>18.0420992948128</c:v>
                </c:pt>
                <c:pt idx="935">
                  <c:v>17.5507431112528</c:v>
                </c:pt>
                <c:pt idx="936">
                  <c:v>16.3020811761445</c:v>
                </c:pt>
                <c:pt idx="937">
                  <c:v>6.147686019910558</c:v>
                </c:pt>
                <c:pt idx="938">
                  <c:v>22.5205112275972</c:v>
                </c:pt>
                <c:pt idx="939">
                  <c:v>15.0654630964519</c:v>
                </c:pt>
                <c:pt idx="940">
                  <c:v>14.2451500865655</c:v>
                </c:pt>
                <c:pt idx="941">
                  <c:v>18.5076631642453</c:v>
                </c:pt>
                <c:pt idx="942">
                  <c:v>17.6304146710399</c:v>
                </c:pt>
                <c:pt idx="943">
                  <c:v>17.8739005928761</c:v>
                </c:pt>
                <c:pt idx="944">
                  <c:v>12.653172309084</c:v>
                </c:pt>
                <c:pt idx="945">
                  <c:v>20.2417512887913</c:v>
                </c:pt>
                <c:pt idx="946">
                  <c:v>24.57931661062188</c:v>
                </c:pt>
                <c:pt idx="947">
                  <c:v>7.460504473682998</c:v>
                </c:pt>
                <c:pt idx="948">
                  <c:v>16.7686849510134</c:v>
                </c:pt>
                <c:pt idx="949">
                  <c:v>16.9213659884564</c:v>
                </c:pt>
                <c:pt idx="950">
                  <c:v>13.2628995366069</c:v>
                </c:pt>
                <c:pt idx="951">
                  <c:v>24.18243730198528</c:v>
                </c:pt>
                <c:pt idx="952">
                  <c:v>13.3450695584711</c:v>
                </c:pt>
                <c:pt idx="953">
                  <c:v>12.8666942741988</c:v>
                </c:pt>
                <c:pt idx="954">
                  <c:v>9.963939140993568</c:v>
                </c:pt>
                <c:pt idx="955">
                  <c:v>15.6372161970976</c:v>
                </c:pt>
                <c:pt idx="956">
                  <c:v>20.8992402099507</c:v>
                </c:pt>
                <c:pt idx="957">
                  <c:v>12.8245673036709</c:v>
                </c:pt>
                <c:pt idx="958">
                  <c:v>21.9486537264169</c:v>
                </c:pt>
                <c:pt idx="959">
                  <c:v>13.0622079693088</c:v>
                </c:pt>
                <c:pt idx="960">
                  <c:v>19.6774661851138</c:v>
                </c:pt>
                <c:pt idx="961">
                  <c:v>12.0195058141776</c:v>
                </c:pt>
                <c:pt idx="962">
                  <c:v>11.0478916593113</c:v>
                </c:pt>
                <c:pt idx="963">
                  <c:v>20.2404774194737</c:v>
                </c:pt>
                <c:pt idx="964">
                  <c:v>18.5114710172145</c:v>
                </c:pt>
                <c:pt idx="965">
                  <c:v>10.4738795081899</c:v>
                </c:pt>
                <c:pt idx="966">
                  <c:v>22.5012810093639</c:v>
                </c:pt>
                <c:pt idx="967">
                  <c:v>12.0326836362898</c:v>
                </c:pt>
                <c:pt idx="968">
                  <c:v>15.0307539197949</c:v>
                </c:pt>
                <c:pt idx="969">
                  <c:v>10.2257091949179</c:v>
                </c:pt>
                <c:pt idx="970">
                  <c:v>15.2426684880533</c:v>
                </c:pt>
                <c:pt idx="971">
                  <c:v>15.1584129047325</c:v>
                </c:pt>
                <c:pt idx="972">
                  <c:v>15.2507835563401</c:v>
                </c:pt>
                <c:pt idx="973">
                  <c:v>13.0310767279493</c:v>
                </c:pt>
                <c:pt idx="974">
                  <c:v>11.4225785725221</c:v>
                </c:pt>
                <c:pt idx="975">
                  <c:v>16.69927587067651</c:v>
                </c:pt>
                <c:pt idx="976">
                  <c:v>12.7372851008469</c:v>
                </c:pt>
                <c:pt idx="977">
                  <c:v>19.11268910453749</c:v>
                </c:pt>
                <c:pt idx="978">
                  <c:v>19.08310984369568</c:v>
                </c:pt>
                <c:pt idx="979">
                  <c:v>17.2123175087041</c:v>
                </c:pt>
                <c:pt idx="980">
                  <c:v>15.0674979259793</c:v>
                </c:pt>
                <c:pt idx="981">
                  <c:v>16.6023038955924</c:v>
                </c:pt>
                <c:pt idx="982">
                  <c:v>26.0276744488921</c:v>
                </c:pt>
                <c:pt idx="983">
                  <c:v>13.5488934031323</c:v>
                </c:pt>
                <c:pt idx="984">
                  <c:v>10.9314015619849</c:v>
                </c:pt>
                <c:pt idx="985">
                  <c:v>17.5147363552828</c:v>
                </c:pt>
                <c:pt idx="986">
                  <c:v>10.3067968035764</c:v>
                </c:pt>
                <c:pt idx="987">
                  <c:v>15.2819960684583</c:v>
                </c:pt>
                <c:pt idx="988">
                  <c:v>7.87852312766007</c:v>
                </c:pt>
                <c:pt idx="989">
                  <c:v>14.7193195194666</c:v>
                </c:pt>
                <c:pt idx="990">
                  <c:v>8.28166102644499</c:v>
                </c:pt>
                <c:pt idx="991">
                  <c:v>13.038325988693</c:v>
                </c:pt>
                <c:pt idx="992">
                  <c:v>6.817011439095706</c:v>
                </c:pt>
                <c:pt idx="993">
                  <c:v>10.10867109957</c:v>
                </c:pt>
                <c:pt idx="994">
                  <c:v>12.922794607541</c:v>
                </c:pt>
                <c:pt idx="995">
                  <c:v>15.5413954768845</c:v>
                </c:pt>
                <c:pt idx="996">
                  <c:v>10.6844397982265</c:v>
                </c:pt>
                <c:pt idx="997">
                  <c:v>21.39319243746738</c:v>
                </c:pt>
                <c:pt idx="998">
                  <c:v>14.1124066582947</c:v>
                </c:pt>
                <c:pt idx="999">
                  <c:v>6.35682813215144</c:v>
                </c:pt>
                <c:pt idx="1000">
                  <c:v>19.0771723778966</c:v>
                </c:pt>
                <c:pt idx="1001">
                  <c:v>9.658721451950926</c:v>
                </c:pt>
                <c:pt idx="1002">
                  <c:v>15.8495503386873</c:v>
                </c:pt>
                <c:pt idx="1003">
                  <c:v>14.6462046055513</c:v>
                </c:pt>
                <c:pt idx="1004">
                  <c:v>12.3009289637972</c:v>
                </c:pt>
                <c:pt idx="1005">
                  <c:v>10.0795588182167</c:v>
                </c:pt>
                <c:pt idx="1006">
                  <c:v>5.857131959686415</c:v>
                </c:pt>
                <c:pt idx="1007">
                  <c:v>11.8431672186345</c:v>
                </c:pt>
                <c:pt idx="1008">
                  <c:v>16.6775127809066</c:v>
                </c:pt>
                <c:pt idx="1009">
                  <c:v>23.6569054118175</c:v>
                </c:pt>
                <c:pt idx="1010">
                  <c:v>18.96257529937008</c:v>
                </c:pt>
                <c:pt idx="1011">
                  <c:v>19.6120314517681</c:v>
                </c:pt>
                <c:pt idx="1012">
                  <c:v>14.0497344908404</c:v>
                </c:pt>
                <c:pt idx="1013">
                  <c:v>8.754200806058151</c:v>
                </c:pt>
                <c:pt idx="1014">
                  <c:v>17.81487821541601</c:v>
                </c:pt>
                <c:pt idx="1015">
                  <c:v>14.7581725955247</c:v>
                </c:pt>
                <c:pt idx="1016">
                  <c:v>13.0035933001753</c:v>
                </c:pt>
                <c:pt idx="1017">
                  <c:v>16.4879747685154</c:v>
                </c:pt>
                <c:pt idx="1018">
                  <c:v>6.316740446245218</c:v>
                </c:pt>
                <c:pt idx="1019">
                  <c:v>17.1736635065593</c:v>
                </c:pt>
                <c:pt idx="1020">
                  <c:v>5.25813378682322</c:v>
                </c:pt>
                <c:pt idx="1021">
                  <c:v>17.6713699490525</c:v>
                </c:pt>
                <c:pt idx="1022">
                  <c:v>17.3095027348568</c:v>
                </c:pt>
                <c:pt idx="1023">
                  <c:v>15.8664231236735</c:v>
                </c:pt>
                <c:pt idx="1024">
                  <c:v>23.57812968276918</c:v>
                </c:pt>
                <c:pt idx="1025">
                  <c:v>5.742416984105429</c:v>
                </c:pt>
                <c:pt idx="1026">
                  <c:v>30.96863090960628</c:v>
                </c:pt>
                <c:pt idx="1027">
                  <c:v>20.252344369495</c:v>
                </c:pt>
                <c:pt idx="1028">
                  <c:v>6.77603588182322</c:v>
                </c:pt>
                <c:pt idx="1029">
                  <c:v>25.0324197354584</c:v>
                </c:pt>
                <c:pt idx="1030">
                  <c:v>17.99826243858308</c:v>
                </c:pt>
                <c:pt idx="1031">
                  <c:v>16.0199079396102</c:v>
                </c:pt>
                <c:pt idx="1032">
                  <c:v>8.50351497945304</c:v>
                </c:pt>
                <c:pt idx="1033">
                  <c:v>16.1722157878227</c:v>
                </c:pt>
                <c:pt idx="1034">
                  <c:v>14.0644726369343</c:v>
                </c:pt>
                <c:pt idx="1035">
                  <c:v>18.9771571582372</c:v>
                </c:pt>
                <c:pt idx="1036">
                  <c:v>13.5643268982353</c:v>
                </c:pt>
                <c:pt idx="1037">
                  <c:v>17.3494985584644</c:v>
                </c:pt>
                <c:pt idx="1038">
                  <c:v>13.0787528285462</c:v>
                </c:pt>
                <c:pt idx="1039">
                  <c:v>12.6855243014074</c:v>
                </c:pt>
                <c:pt idx="1040">
                  <c:v>19.02962122266998</c:v>
                </c:pt>
                <c:pt idx="1041">
                  <c:v>10.8504939197111</c:v>
                </c:pt>
                <c:pt idx="1042">
                  <c:v>16.0338714303309</c:v>
                </c:pt>
                <c:pt idx="1043">
                  <c:v>9.68449955149686</c:v>
                </c:pt>
                <c:pt idx="1044">
                  <c:v>7.3084183255117</c:v>
                </c:pt>
                <c:pt idx="1045">
                  <c:v>19.4548726595011</c:v>
                </c:pt>
                <c:pt idx="1046">
                  <c:v>18.3863636314995</c:v>
                </c:pt>
                <c:pt idx="1047">
                  <c:v>10.1598952420294</c:v>
                </c:pt>
                <c:pt idx="1048">
                  <c:v>11.1298098102351</c:v>
                </c:pt>
                <c:pt idx="1049">
                  <c:v>14.5709108950148</c:v>
                </c:pt>
                <c:pt idx="1050">
                  <c:v>19.3921266263029</c:v>
                </c:pt>
                <c:pt idx="1051">
                  <c:v>20.37042558172518</c:v>
                </c:pt>
                <c:pt idx="1052">
                  <c:v>18.476265406973</c:v>
                </c:pt>
                <c:pt idx="1053">
                  <c:v>18.8132068586681</c:v>
                </c:pt>
                <c:pt idx="1054">
                  <c:v>15.474385719263</c:v>
                </c:pt>
                <c:pt idx="1055">
                  <c:v>25.2081064200201</c:v>
                </c:pt>
                <c:pt idx="1056">
                  <c:v>21.3863630408601</c:v>
                </c:pt>
                <c:pt idx="1057">
                  <c:v>22.54830946280619</c:v>
                </c:pt>
                <c:pt idx="1058">
                  <c:v>19.7545759160427</c:v>
                </c:pt>
                <c:pt idx="1059">
                  <c:v>20.82110005784831</c:v>
                </c:pt>
                <c:pt idx="1060">
                  <c:v>17.95439260732828</c:v>
                </c:pt>
                <c:pt idx="1061">
                  <c:v>5.48987276950491</c:v>
                </c:pt>
                <c:pt idx="1062">
                  <c:v>11.687317135605</c:v>
                </c:pt>
                <c:pt idx="1063">
                  <c:v>15.9952953029608</c:v>
                </c:pt>
                <c:pt idx="1064">
                  <c:v>15.2768784277385</c:v>
                </c:pt>
                <c:pt idx="1065">
                  <c:v>16.4065017779097</c:v>
                </c:pt>
                <c:pt idx="1066">
                  <c:v>14.1839699256096</c:v>
                </c:pt>
                <c:pt idx="1067">
                  <c:v>5.686913205015768</c:v>
                </c:pt>
                <c:pt idx="1068">
                  <c:v>12.1305718059873</c:v>
                </c:pt>
                <c:pt idx="1069">
                  <c:v>15.8548429374526</c:v>
                </c:pt>
                <c:pt idx="1070">
                  <c:v>14.229797080106</c:v>
                </c:pt>
                <c:pt idx="1071">
                  <c:v>14.7645219849059</c:v>
                </c:pt>
                <c:pt idx="1072">
                  <c:v>23.419339854683</c:v>
                </c:pt>
                <c:pt idx="1073">
                  <c:v>11.9435000470357</c:v>
                </c:pt>
                <c:pt idx="1074">
                  <c:v>29.90325476452441</c:v>
                </c:pt>
                <c:pt idx="1075">
                  <c:v>12.1260933557744</c:v>
                </c:pt>
                <c:pt idx="1076">
                  <c:v>13.3669540006603</c:v>
                </c:pt>
                <c:pt idx="1077">
                  <c:v>25.0292659767932</c:v>
                </c:pt>
                <c:pt idx="1078">
                  <c:v>10.7804596983136</c:v>
                </c:pt>
                <c:pt idx="1079">
                  <c:v>16.71554388816378</c:v>
                </c:pt>
                <c:pt idx="1080">
                  <c:v>19.5027218061186</c:v>
                </c:pt>
                <c:pt idx="1081">
                  <c:v>14.1261525880223</c:v>
                </c:pt>
                <c:pt idx="1082">
                  <c:v>9.426157861753188</c:v>
                </c:pt>
                <c:pt idx="1083">
                  <c:v>18.1309477669651</c:v>
                </c:pt>
                <c:pt idx="1084">
                  <c:v>10.2583312659683</c:v>
                </c:pt>
                <c:pt idx="1085">
                  <c:v>14.5867214975574</c:v>
                </c:pt>
                <c:pt idx="1086">
                  <c:v>17.8086769532181</c:v>
                </c:pt>
                <c:pt idx="1087">
                  <c:v>15.5849717211096</c:v>
                </c:pt>
                <c:pt idx="1088">
                  <c:v>11.2899322052884</c:v>
                </c:pt>
                <c:pt idx="1089">
                  <c:v>11.2636517954092</c:v>
                </c:pt>
                <c:pt idx="1090">
                  <c:v>7.92930733083269</c:v>
                </c:pt>
                <c:pt idx="1091">
                  <c:v>11.2745001052434</c:v>
                </c:pt>
                <c:pt idx="1092">
                  <c:v>11.5018905555372</c:v>
                </c:pt>
                <c:pt idx="1093">
                  <c:v>16.8196050635281</c:v>
                </c:pt>
                <c:pt idx="1094">
                  <c:v>17.9335690764422</c:v>
                </c:pt>
                <c:pt idx="1095">
                  <c:v>19.2410645611482</c:v>
                </c:pt>
                <c:pt idx="1096">
                  <c:v>20.9760581003283</c:v>
                </c:pt>
                <c:pt idx="1097">
                  <c:v>12.9090891609814</c:v>
                </c:pt>
                <c:pt idx="1098">
                  <c:v>13.3883783807833</c:v>
                </c:pt>
                <c:pt idx="1099">
                  <c:v>20.0072048747748</c:v>
                </c:pt>
                <c:pt idx="1100">
                  <c:v>18.0278154658534</c:v>
                </c:pt>
                <c:pt idx="1101">
                  <c:v>15.244010835502</c:v>
                </c:pt>
                <c:pt idx="1102">
                  <c:v>13.8444775480018</c:v>
                </c:pt>
                <c:pt idx="1103">
                  <c:v>10.2928193146158</c:v>
                </c:pt>
                <c:pt idx="1104">
                  <c:v>22.4928500732055</c:v>
                </c:pt>
                <c:pt idx="1105">
                  <c:v>22.6169608436614</c:v>
                </c:pt>
                <c:pt idx="1106">
                  <c:v>9.16967421121842</c:v>
                </c:pt>
                <c:pt idx="1107">
                  <c:v>21.9676987371823</c:v>
                </c:pt>
                <c:pt idx="1108">
                  <c:v>10.4028991037937</c:v>
                </c:pt>
                <c:pt idx="1109">
                  <c:v>12.9095753752043</c:v>
                </c:pt>
                <c:pt idx="1110">
                  <c:v>17.6128052473009</c:v>
                </c:pt>
                <c:pt idx="1111">
                  <c:v>17.12290610427119</c:v>
                </c:pt>
                <c:pt idx="1112">
                  <c:v>17.08604127712558</c:v>
                </c:pt>
                <c:pt idx="1113">
                  <c:v>9.75161023651471</c:v>
                </c:pt>
                <c:pt idx="1114">
                  <c:v>17.3368821925432</c:v>
                </c:pt>
                <c:pt idx="1115">
                  <c:v>17.1064449045743</c:v>
                </c:pt>
                <c:pt idx="1116">
                  <c:v>14.206431260573</c:v>
                </c:pt>
                <c:pt idx="1117">
                  <c:v>12.4573823215327</c:v>
                </c:pt>
                <c:pt idx="1118">
                  <c:v>25.8058678136495</c:v>
                </c:pt>
                <c:pt idx="1119">
                  <c:v>20.47313687933028</c:v>
                </c:pt>
                <c:pt idx="1120">
                  <c:v>27.340491707008</c:v>
                </c:pt>
                <c:pt idx="1121">
                  <c:v>15.0999096980785</c:v>
                </c:pt>
                <c:pt idx="1122">
                  <c:v>22.7515246893845</c:v>
                </c:pt>
                <c:pt idx="1123">
                  <c:v>22.7732147126229</c:v>
                </c:pt>
                <c:pt idx="1124">
                  <c:v>20.2476289834698</c:v>
                </c:pt>
                <c:pt idx="1125">
                  <c:v>15.9719943111807</c:v>
                </c:pt>
                <c:pt idx="1126">
                  <c:v>13.2879381864419</c:v>
                </c:pt>
                <c:pt idx="1127">
                  <c:v>16.38364638237148</c:v>
                </c:pt>
                <c:pt idx="1128">
                  <c:v>15.5629675011229</c:v>
                </c:pt>
                <c:pt idx="1129">
                  <c:v>18.353348507044</c:v>
                </c:pt>
                <c:pt idx="1130">
                  <c:v>22.7675546697435</c:v>
                </c:pt>
                <c:pt idx="1131">
                  <c:v>18.8992311890921</c:v>
                </c:pt>
                <c:pt idx="1132">
                  <c:v>10.4341575203286</c:v>
                </c:pt>
                <c:pt idx="1133">
                  <c:v>3.94768176370236</c:v>
                </c:pt>
                <c:pt idx="1134">
                  <c:v>7.79060194317481</c:v>
                </c:pt>
                <c:pt idx="1135">
                  <c:v>18.5261736663163</c:v>
                </c:pt>
                <c:pt idx="1136">
                  <c:v>13.167590092964</c:v>
                </c:pt>
                <c:pt idx="1137">
                  <c:v>15.7862959552083</c:v>
                </c:pt>
                <c:pt idx="1138">
                  <c:v>14.1927857036364</c:v>
                </c:pt>
                <c:pt idx="1139">
                  <c:v>18.2410056348701</c:v>
                </c:pt>
                <c:pt idx="1140">
                  <c:v>15.506843432493</c:v>
                </c:pt>
                <c:pt idx="1141">
                  <c:v>12.3151001533116</c:v>
                </c:pt>
                <c:pt idx="1142">
                  <c:v>12.7944917615169</c:v>
                </c:pt>
                <c:pt idx="1143">
                  <c:v>14.0578799046426</c:v>
                </c:pt>
                <c:pt idx="1144">
                  <c:v>14.6183705091792</c:v>
                </c:pt>
                <c:pt idx="1145">
                  <c:v>24.8533025536599</c:v>
                </c:pt>
                <c:pt idx="1146">
                  <c:v>18.8560069230173</c:v>
                </c:pt>
                <c:pt idx="1147">
                  <c:v>14.4571300340903</c:v>
                </c:pt>
                <c:pt idx="1148">
                  <c:v>10.5397804416354</c:v>
                </c:pt>
                <c:pt idx="1149">
                  <c:v>16.1817351203455</c:v>
                </c:pt>
                <c:pt idx="1150">
                  <c:v>12.2274815321789</c:v>
                </c:pt>
                <c:pt idx="1151">
                  <c:v>20.514816536367</c:v>
                </c:pt>
                <c:pt idx="1152">
                  <c:v>16.6411507282235</c:v>
                </c:pt>
                <c:pt idx="1153">
                  <c:v>10.9857618863111</c:v>
                </c:pt>
                <c:pt idx="1154">
                  <c:v>17.5674635559122</c:v>
                </c:pt>
                <c:pt idx="1155">
                  <c:v>10.657669919384</c:v>
                </c:pt>
                <c:pt idx="1156">
                  <c:v>22.6293111543848</c:v>
                </c:pt>
                <c:pt idx="1157">
                  <c:v>20.7467838792345</c:v>
                </c:pt>
                <c:pt idx="1158">
                  <c:v>9.59558036683427</c:v>
                </c:pt>
                <c:pt idx="1159">
                  <c:v>21.46314005416268</c:v>
                </c:pt>
                <c:pt idx="1160">
                  <c:v>9.40672107287961</c:v>
                </c:pt>
                <c:pt idx="1161">
                  <c:v>17.20076132821981</c:v>
                </c:pt>
                <c:pt idx="1162">
                  <c:v>18.5292124091315</c:v>
                </c:pt>
                <c:pt idx="1163">
                  <c:v>16.67127459882</c:v>
                </c:pt>
                <c:pt idx="1164">
                  <c:v>13.3257135259331</c:v>
                </c:pt>
                <c:pt idx="1165">
                  <c:v>19.3957066103645</c:v>
                </c:pt>
                <c:pt idx="1166">
                  <c:v>18.0222577732106</c:v>
                </c:pt>
                <c:pt idx="1167">
                  <c:v>16.1401581331093</c:v>
                </c:pt>
                <c:pt idx="1168">
                  <c:v>11.7298492567504</c:v>
                </c:pt>
                <c:pt idx="1169">
                  <c:v>17.96534447634618</c:v>
                </c:pt>
                <c:pt idx="1170">
                  <c:v>21.6288918096657</c:v>
                </c:pt>
                <c:pt idx="1171">
                  <c:v>23.619241189269</c:v>
                </c:pt>
                <c:pt idx="1172">
                  <c:v>18.2280206652946</c:v>
                </c:pt>
                <c:pt idx="1173">
                  <c:v>16.1894259562052</c:v>
                </c:pt>
                <c:pt idx="1174">
                  <c:v>16.5003972323448</c:v>
                </c:pt>
                <c:pt idx="1175">
                  <c:v>16.1516347861317</c:v>
                </c:pt>
                <c:pt idx="1176">
                  <c:v>9.133955701391965</c:v>
                </c:pt>
                <c:pt idx="1177">
                  <c:v>18.88052024978488</c:v>
                </c:pt>
                <c:pt idx="1178">
                  <c:v>17.82047761850709</c:v>
                </c:pt>
                <c:pt idx="1179">
                  <c:v>28.0619013273237</c:v>
                </c:pt>
                <c:pt idx="1180">
                  <c:v>22.28963741342168</c:v>
                </c:pt>
                <c:pt idx="1181">
                  <c:v>16.4507014493181</c:v>
                </c:pt>
                <c:pt idx="1182">
                  <c:v>10.7835671523401</c:v>
                </c:pt>
                <c:pt idx="1183">
                  <c:v>12.8932721827433</c:v>
                </c:pt>
                <c:pt idx="1184">
                  <c:v>16.7083088841941</c:v>
                </c:pt>
                <c:pt idx="1185">
                  <c:v>8.6020267001867</c:v>
                </c:pt>
                <c:pt idx="1186">
                  <c:v>20.28876180812638</c:v>
                </c:pt>
                <c:pt idx="1187">
                  <c:v>16.3705215842784</c:v>
                </c:pt>
                <c:pt idx="1188">
                  <c:v>14.2752384015818</c:v>
                </c:pt>
                <c:pt idx="1189">
                  <c:v>15.1917844963607</c:v>
                </c:pt>
                <c:pt idx="1190">
                  <c:v>10.9677679573056</c:v>
                </c:pt>
                <c:pt idx="1191">
                  <c:v>19.6680166205497</c:v>
                </c:pt>
                <c:pt idx="1192">
                  <c:v>15.2305656477835</c:v>
                </c:pt>
                <c:pt idx="1193">
                  <c:v>20.8973195434624</c:v>
                </c:pt>
                <c:pt idx="1194">
                  <c:v>10.4101193408107</c:v>
                </c:pt>
                <c:pt idx="1195">
                  <c:v>6.759164965388948</c:v>
                </c:pt>
                <c:pt idx="1196">
                  <c:v>16.5339521997664</c:v>
                </c:pt>
                <c:pt idx="1197">
                  <c:v>20.9882884386459</c:v>
                </c:pt>
                <c:pt idx="1198">
                  <c:v>8.208974251822548</c:v>
                </c:pt>
                <c:pt idx="1199">
                  <c:v>16.4516785191486</c:v>
                </c:pt>
                <c:pt idx="1200">
                  <c:v>19.7795524282431</c:v>
                </c:pt>
                <c:pt idx="1201">
                  <c:v>19.1185613765978</c:v>
                </c:pt>
                <c:pt idx="1202">
                  <c:v>23.8281780549112</c:v>
                </c:pt>
                <c:pt idx="1203">
                  <c:v>22.353048927282</c:v>
                </c:pt>
                <c:pt idx="1204">
                  <c:v>10.3000160398177</c:v>
                </c:pt>
                <c:pt idx="1205">
                  <c:v>12.5354057708547</c:v>
                </c:pt>
                <c:pt idx="1206">
                  <c:v>22.8125359902252</c:v>
                </c:pt>
                <c:pt idx="1207">
                  <c:v>23.7056379234726</c:v>
                </c:pt>
                <c:pt idx="1208">
                  <c:v>14.1362883576084</c:v>
                </c:pt>
                <c:pt idx="1209">
                  <c:v>9.603242141994187</c:v>
                </c:pt>
                <c:pt idx="1210">
                  <c:v>14.0272605065688</c:v>
                </c:pt>
                <c:pt idx="1211">
                  <c:v>16.5638037854576</c:v>
                </c:pt>
                <c:pt idx="1212">
                  <c:v>11.8298636881533</c:v>
                </c:pt>
                <c:pt idx="1213">
                  <c:v>19.7471730512999</c:v>
                </c:pt>
                <c:pt idx="1214">
                  <c:v>10.2657534728386</c:v>
                </c:pt>
                <c:pt idx="1215">
                  <c:v>13.428943249183</c:v>
                </c:pt>
                <c:pt idx="1216">
                  <c:v>20.9385380943665</c:v>
                </c:pt>
                <c:pt idx="1217">
                  <c:v>14.9060828453924</c:v>
                </c:pt>
                <c:pt idx="1218">
                  <c:v>11.9181522092827</c:v>
                </c:pt>
                <c:pt idx="1219">
                  <c:v>16.935459911518</c:v>
                </c:pt>
                <c:pt idx="1220">
                  <c:v>15.7722130614401</c:v>
                </c:pt>
                <c:pt idx="1221">
                  <c:v>17.8107023351198</c:v>
                </c:pt>
                <c:pt idx="1222">
                  <c:v>23.5171611808882</c:v>
                </c:pt>
                <c:pt idx="1223">
                  <c:v>10.2529661818482</c:v>
                </c:pt>
                <c:pt idx="1224">
                  <c:v>14.7915758613899</c:v>
                </c:pt>
                <c:pt idx="1225">
                  <c:v>17.571702972011</c:v>
                </c:pt>
                <c:pt idx="1226">
                  <c:v>9.81719005525997</c:v>
                </c:pt>
                <c:pt idx="1227">
                  <c:v>11.3034223387515</c:v>
                </c:pt>
                <c:pt idx="1228">
                  <c:v>15.7311419774427</c:v>
                </c:pt>
                <c:pt idx="1229">
                  <c:v>15.3505127755422</c:v>
                </c:pt>
                <c:pt idx="1230">
                  <c:v>14.0465022191111</c:v>
                </c:pt>
                <c:pt idx="1231">
                  <c:v>22.3561210542663</c:v>
                </c:pt>
                <c:pt idx="1232">
                  <c:v>10.6034931104781</c:v>
                </c:pt>
                <c:pt idx="1233">
                  <c:v>9.134955023566173</c:v>
                </c:pt>
                <c:pt idx="1234">
                  <c:v>21.00062234477758</c:v>
                </c:pt>
                <c:pt idx="1235">
                  <c:v>12.3714399730717</c:v>
                </c:pt>
                <c:pt idx="1236">
                  <c:v>8.74450522312122</c:v>
                </c:pt>
                <c:pt idx="1237">
                  <c:v>14.0168867390398</c:v>
                </c:pt>
                <c:pt idx="1238">
                  <c:v>19.0408031313397</c:v>
                </c:pt>
                <c:pt idx="1239">
                  <c:v>17.0323207516186</c:v>
                </c:pt>
                <c:pt idx="1240">
                  <c:v>12.9683581685348</c:v>
                </c:pt>
                <c:pt idx="1241">
                  <c:v>15.1324075226455</c:v>
                </c:pt>
                <c:pt idx="1242">
                  <c:v>17.4885501670168</c:v>
                </c:pt>
                <c:pt idx="1243">
                  <c:v>18.7365806979558</c:v>
                </c:pt>
                <c:pt idx="1244">
                  <c:v>18.86272028276488</c:v>
                </c:pt>
                <c:pt idx="1245">
                  <c:v>10.1409536293628</c:v>
                </c:pt>
                <c:pt idx="1246">
                  <c:v>16.3942450858469</c:v>
                </c:pt>
                <c:pt idx="1247">
                  <c:v>14.5056603325821</c:v>
                </c:pt>
                <c:pt idx="1248">
                  <c:v>20.74551128891308</c:v>
                </c:pt>
                <c:pt idx="1249">
                  <c:v>13.5498271811961</c:v>
                </c:pt>
                <c:pt idx="1250">
                  <c:v>9.26953643164127</c:v>
                </c:pt>
                <c:pt idx="1251">
                  <c:v>18.2819744262812</c:v>
                </c:pt>
                <c:pt idx="1252">
                  <c:v>19.96550330015888</c:v>
                </c:pt>
                <c:pt idx="1253">
                  <c:v>7.55947133017998</c:v>
                </c:pt>
                <c:pt idx="1254">
                  <c:v>21.6632642954969</c:v>
                </c:pt>
                <c:pt idx="1255">
                  <c:v>18.7171740158622</c:v>
                </c:pt>
                <c:pt idx="1256">
                  <c:v>15.253060008815</c:v>
                </c:pt>
                <c:pt idx="1257">
                  <c:v>12.4079021498352</c:v>
                </c:pt>
                <c:pt idx="1258">
                  <c:v>15.9332872247219</c:v>
                </c:pt>
                <c:pt idx="1259">
                  <c:v>16.08045307664259</c:v>
                </c:pt>
                <c:pt idx="1260">
                  <c:v>18.7912943321098</c:v>
                </c:pt>
                <c:pt idx="1261">
                  <c:v>19.5361930396668</c:v>
                </c:pt>
                <c:pt idx="1262">
                  <c:v>15.9805272299566</c:v>
                </c:pt>
                <c:pt idx="1263">
                  <c:v>25.101652629266</c:v>
                </c:pt>
                <c:pt idx="1264">
                  <c:v>13.0425960446325</c:v>
                </c:pt>
                <c:pt idx="1265">
                  <c:v>13.2152589315769</c:v>
                </c:pt>
                <c:pt idx="1266">
                  <c:v>20.536208192626</c:v>
                </c:pt>
                <c:pt idx="1267">
                  <c:v>26.70513937374778</c:v>
                </c:pt>
                <c:pt idx="1268">
                  <c:v>9.86428831528033</c:v>
                </c:pt>
                <c:pt idx="1269">
                  <c:v>14.37663323593991</c:v>
                </c:pt>
                <c:pt idx="1270">
                  <c:v>11.6211427007195</c:v>
                </c:pt>
                <c:pt idx="1271">
                  <c:v>21.97578458720118</c:v>
                </c:pt>
                <c:pt idx="1272">
                  <c:v>15.9801791570464</c:v>
                </c:pt>
                <c:pt idx="1273">
                  <c:v>13.2669035580396</c:v>
                </c:pt>
                <c:pt idx="1274">
                  <c:v>13.2797862429352</c:v>
                </c:pt>
                <c:pt idx="1275">
                  <c:v>25.25730797226</c:v>
                </c:pt>
                <c:pt idx="1276">
                  <c:v>17.6397118875148</c:v>
                </c:pt>
                <c:pt idx="1277">
                  <c:v>9.028993068979368</c:v>
                </c:pt>
                <c:pt idx="1278">
                  <c:v>15.3850122686573</c:v>
                </c:pt>
                <c:pt idx="1279">
                  <c:v>19.5713694512021</c:v>
                </c:pt>
                <c:pt idx="1280">
                  <c:v>23.6280927453261</c:v>
                </c:pt>
                <c:pt idx="1281">
                  <c:v>15.2600760775094</c:v>
                </c:pt>
                <c:pt idx="1282">
                  <c:v>18.867197077893</c:v>
                </c:pt>
                <c:pt idx="1283">
                  <c:v>13.9269239862183</c:v>
                </c:pt>
                <c:pt idx="1284">
                  <c:v>11.7662071995815</c:v>
                </c:pt>
                <c:pt idx="1285">
                  <c:v>14.2484565108466</c:v>
                </c:pt>
                <c:pt idx="1286">
                  <c:v>8.8913733150094</c:v>
                </c:pt>
                <c:pt idx="1287">
                  <c:v>9.70220320401823</c:v>
                </c:pt>
                <c:pt idx="1288">
                  <c:v>22.3421381137034</c:v>
                </c:pt>
                <c:pt idx="1289">
                  <c:v>10.1556902244824</c:v>
                </c:pt>
                <c:pt idx="1290">
                  <c:v>11.8017795544605</c:v>
                </c:pt>
                <c:pt idx="1291">
                  <c:v>17.1219534861594</c:v>
                </c:pt>
                <c:pt idx="1292">
                  <c:v>11.6975749640871</c:v>
                </c:pt>
                <c:pt idx="1293">
                  <c:v>14.7135170708755</c:v>
                </c:pt>
                <c:pt idx="1294">
                  <c:v>13.3461432396398</c:v>
                </c:pt>
                <c:pt idx="1295">
                  <c:v>16.9259641932468</c:v>
                </c:pt>
                <c:pt idx="1296">
                  <c:v>17.3768531137969</c:v>
                </c:pt>
                <c:pt idx="1297">
                  <c:v>14.3564460381918</c:v>
                </c:pt>
                <c:pt idx="1298">
                  <c:v>21.1447357739453</c:v>
                </c:pt>
                <c:pt idx="1299">
                  <c:v>11.1018690406547</c:v>
                </c:pt>
                <c:pt idx="1300">
                  <c:v>11.3065344681602</c:v>
                </c:pt>
                <c:pt idx="1301">
                  <c:v>23.3554622727868</c:v>
                </c:pt>
                <c:pt idx="1302">
                  <c:v>9.882827581205216</c:v>
                </c:pt>
                <c:pt idx="1303">
                  <c:v>16.2354636400345</c:v>
                </c:pt>
                <c:pt idx="1304">
                  <c:v>16.54816623577738</c:v>
                </c:pt>
                <c:pt idx="1305">
                  <c:v>10.6874010651617</c:v>
                </c:pt>
                <c:pt idx="1306">
                  <c:v>18.88644079022908</c:v>
                </c:pt>
                <c:pt idx="1307">
                  <c:v>21.94356535460989</c:v>
                </c:pt>
                <c:pt idx="1308">
                  <c:v>13.7580503170774</c:v>
                </c:pt>
                <c:pt idx="1309">
                  <c:v>22.7313019915299</c:v>
                </c:pt>
                <c:pt idx="1310">
                  <c:v>23.96483957304738</c:v>
                </c:pt>
                <c:pt idx="1311">
                  <c:v>13.3704416177977</c:v>
                </c:pt>
                <c:pt idx="1312">
                  <c:v>10.2242083346912</c:v>
                </c:pt>
                <c:pt idx="1313">
                  <c:v>15.4106303618359</c:v>
                </c:pt>
                <c:pt idx="1314">
                  <c:v>17.0767905058009</c:v>
                </c:pt>
                <c:pt idx="1315">
                  <c:v>13.0671131855623</c:v>
                </c:pt>
                <c:pt idx="1316">
                  <c:v>13.4369287844841</c:v>
                </c:pt>
                <c:pt idx="1317">
                  <c:v>9.56151651532992</c:v>
                </c:pt>
                <c:pt idx="1318">
                  <c:v>15.1980746567347</c:v>
                </c:pt>
                <c:pt idx="1319">
                  <c:v>18.1207534359939</c:v>
                </c:pt>
                <c:pt idx="1320">
                  <c:v>17.51539985917528</c:v>
                </c:pt>
                <c:pt idx="1321">
                  <c:v>8.042221084541772</c:v>
                </c:pt>
                <c:pt idx="1322">
                  <c:v>13.9392135420194</c:v>
                </c:pt>
                <c:pt idx="1323">
                  <c:v>16.7731745381808</c:v>
                </c:pt>
                <c:pt idx="1324">
                  <c:v>17.2112867954686</c:v>
                </c:pt>
                <c:pt idx="1325">
                  <c:v>19.8565034772093</c:v>
                </c:pt>
                <c:pt idx="1326">
                  <c:v>7.162087309140828</c:v>
                </c:pt>
                <c:pt idx="1327">
                  <c:v>21.3686865136042</c:v>
                </c:pt>
                <c:pt idx="1328">
                  <c:v>9.00207620359644</c:v>
                </c:pt>
                <c:pt idx="1329">
                  <c:v>24.76817287663718</c:v>
                </c:pt>
                <c:pt idx="1330">
                  <c:v>14.3320357525882</c:v>
                </c:pt>
                <c:pt idx="1331">
                  <c:v>12.190698060111</c:v>
                </c:pt>
                <c:pt idx="1332">
                  <c:v>13.1606399090685</c:v>
                </c:pt>
                <c:pt idx="1333">
                  <c:v>12.7893455336552</c:v>
                </c:pt>
                <c:pt idx="1334">
                  <c:v>15.2843276545951</c:v>
                </c:pt>
                <c:pt idx="1335">
                  <c:v>15.0603552815213</c:v>
                </c:pt>
                <c:pt idx="1336">
                  <c:v>18.41065283904328</c:v>
                </c:pt>
                <c:pt idx="1337">
                  <c:v>14.6093682454677</c:v>
                </c:pt>
                <c:pt idx="1338">
                  <c:v>9.30591589500089</c:v>
                </c:pt>
                <c:pt idx="1339">
                  <c:v>13.5797081862091</c:v>
                </c:pt>
                <c:pt idx="1340">
                  <c:v>23.4982953075878</c:v>
                </c:pt>
                <c:pt idx="1341">
                  <c:v>16.0228177605942</c:v>
                </c:pt>
                <c:pt idx="1342">
                  <c:v>13.8566112367218</c:v>
                </c:pt>
                <c:pt idx="1343">
                  <c:v>7.63916575016201</c:v>
                </c:pt>
                <c:pt idx="1344">
                  <c:v>13.2743289350471</c:v>
                </c:pt>
                <c:pt idx="1345">
                  <c:v>17.2733441495199</c:v>
                </c:pt>
                <c:pt idx="1346">
                  <c:v>15.2296931716709</c:v>
                </c:pt>
                <c:pt idx="1347">
                  <c:v>16.8322501607386</c:v>
                </c:pt>
                <c:pt idx="1348">
                  <c:v>24.6772450728505</c:v>
                </c:pt>
                <c:pt idx="1349">
                  <c:v>19.119729792599</c:v>
                </c:pt>
                <c:pt idx="1350">
                  <c:v>15.8765848825514</c:v>
                </c:pt>
                <c:pt idx="1351">
                  <c:v>8.76483573700227</c:v>
                </c:pt>
                <c:pt idx="1352">
                  <c:v>11.6140528554393</c:v>
                </c:pt>
                <c:pt idx="1353">
                  <c:v>9.42642664490722</c:v>
                </c:pt>
                <c:pt idx="1354">
                  <c:v>15.1139003403469</c:v>
                </c:pt>
                <c:pt idx="1355">
                  <c:v>9.69523653039337</c:v>
                </c:pt>
                <c:pt idx="1356">
                  <c:v>24.39650396728871</c:v>
                </c:pt>
                <c:pt idx="1357">
                  <c:v>17.92883400697718</c:v>
                </c:pt>
                <c:pt idx="1358">
                  <c:v>6.93472497150403</c:v>
                </c:pt>
                <c:pt idx="1359">
                  <c:v>17.10264068297578</c:v>
                </c:pt>
                <c:pt idx="1360">
                  <c:v>16.1192153132502</c:v>
                </c:pt>
                <c:pt idx="1361">
                  <c:v>18.3638239827385</c:v>
                </c:pt>
                <c:pt idx="1362">
                  <c:v>11.0065393973888</c:v>
                </c:pt>
                <c:pt idx="1363">
                  <c:v>30.53574946718649</c:v>
                </c:pt>
                <c:pt idx="1364">
                  <c:v>10.6686766278222</c:v>
                </c:pt>
                <c:pt idx="1365">
                  <c:v>20.97352282739028</c:v>
                </c:pt>
                <c:pt idx="1366">
                  <c:v>15.8358708899504</c:v>
                </c:pt>
                <c:pt idx="1367">
                  <c:v>13.0984695343526</c:v>
                </c:pt>
                <c:pt idx="1368">
                  <c:v>30.6755070755325</c:v>
                </c:pt>
                <c:pt idx="1369">
                  <c:v>19.8488668580274</c:v>
                </c:pt>
                <c:pt idx="1370">
                  <c:v>22.41912550761799</c:v>
                </c:pt>
                <c:pt idx="1371">
                  <c:v>15.4029141753094</c:v>
                </c:pt>
                <c:pt idx="1372">
                  <c:v>10.0643681549345</c:v>
                </c:pt>
                <c:pt idx="1373">
                  <c:v>18.8452269804726</c:v>
                </c:pt>
                <c:pt idx="1374">
                  <c:v>9.78558467299238</c:v>
                </c:pt>
                <c:pt idx="1375">
                  <c:v>19.5103367896848</c:v>
                </c:pt>
                <c:pt idx="1376">
                  <c:v>10.8836609279436</c:v>
                </c:pt>
                <c:pt idx="1377">
                  <c:v>18.7300621122931</c:v>
                </c:pt>
                <c:pt idx="1378">
                  <c:v>17.16653703196828</c:v>
                </c:pt>
                <c:pt idx="1379">
                  <c:v>20.6249257873848</c:v>
                </c:pt>
                <c:pt idx="1380">
                  <c:v>6.95616070290645</c:v>
                </c:pt>
                <c:pt idx="1381">
                  <c:v>15.8212044235158</c:v>
                </c:pt>
                <c:pt idx="1382">
                  <c:v>11.7300480374402</c:v>
                </c:pt>
                <c:pt idx="1383">
                  <c:v>19.97843733446578</c:v>
                </c:pt>
                <c:pt idx="1384">
                  <c:v>6.720174177955016</c:v>
                </c:pt>
                <c:pt idx="1385">
                  <c:v>10.6076634789698</c:v>
                </c:pt>
                <c:pt idx="1386">
                  <c:v>19.9430812830602</c:v>
                </c:pt>
                <c:pt idx="1387">
                  <c:v>14.8027762753288</c:v>
                </c:pt>
                <c:pt idx="1388">
                  <c:v>9.88789349168094</c:v>
                </c:pt>
                <c:pt idx="1389">
                  <c:v>10.6516318306358</c:v>
                </c:pt>
                <c:pt idx="1390">
                  <c:v>10.5482723093596</c:v>
                </c:pt>
                <c:pt idx="1391">
                  <c:v>20.3675003044647</c:v>
                </c:pt>
                <c:pt idx="1392">
                  <c:v>23.1714675184334</c:v>
                </c:pt>
                <c:pt idx="1393">
                  <c:v>14.5429806489003</c:v>
                </c:pt>
                <c:pt idx="1394">
                  <c:v>30.1354155408724</c:v>
                </c:pt>
                <c:pt idx="1395">
                  <c:v>10.8314620871692</c:v>
                </c:pt>
                <c:pt idx="1396">
                  <c:v>11.0298047212577</c:v>
                </c:pt>
                <c:pt idx="1397">
                  <c:v>10.4879605024728</c:v>
                </c:pt>
                <c:pt idx="1398">
                  <c:v>23.4743793137263</c:v>
                </c:pt>
                <c:pt idx="1399">
                  <c:v>14.3942831821905</c:v>
                </c:pt>
                <c:pt idx="1400">
                  <c:v>16.4999473592069</c:v>
                </c:pt>
                <c:pt idx="1401">
                  <c:v>26.21914849417499</c:v>
                </c:pt>
                <c:pt idx="1402">
                  <c:v>15.1646192678362</c:v>
                </c:pt>
                <c:pt idx="1403">
                  <c:v>15.8098448287002</c:v>
                </c:pt>
                <c:pt idx="1404">
                  <c:v>13.2234074513301</c:v>
                </c:pt>
                <c:pt idx="1405">
                  <c:v>12.3858017486572</c:v>
                </c:pt>
                <c:pt idx="1406">
                  <c:v>16.54639807940629</c:v>
                </c:pt>
                <c:pt idx="1407">
                  <c:v>7.95094219726194</c:v>
                </c:pt>
                <c:pt idx="1408">
                  <c:v>14.5183817000616</c:v>
                </c:pt>
                <c:pt idx="1409">
                  <c:v>14.9416971643167</c:v>
                </c:pt>
                <c:pt idx="1410">
                  <c:v>20.02633782286578</c:v>
                </c:pt>
                <c:pt idx="1411">
                  <c:v>15.5253569276889</c:v>
                </c:pt>
                <c:pt idx="1412">
                  <c:v>21.6354237118367</c:v>
                </c:pt>
                <c:pt idx="1413">
                  <c:v>12.7419665819827</c:v>
                </c:pt>
                <c:pt idx="1414">
                  <c:v>18.54553622752018</c:v>
                </c:pt>
                <c:pt idx="1415">
                  <c:v>22.2692243127148</c:v>
                </c:pt>
                <c:pt idx="1416">
                  <c:v>15.50381065246</c:v>
                </c:pt>
                <c:pt idx="1417">
                  <c:v>16.4085540164765</c:v>
                </c:pt>
                <c:pt idx="1418">
                  <c:v>12.8426824834438</c:v>
                </c:pt>
                <c:pt idx="1419">
                  <c:v>15.4668562857569</c:v>
                </c:pt>
                <c:pt idx="1420">
                  <c:v>11.3015737042559</c:v>
                </c:pt>
                <c:pt idx="1421">
                  <c:v>16.95179333656469</c:v>
                </c:pt>
                <c:pt idx="1422">
                  <c:v>26.5502712718863</c:v>
                </c:pt>
                <c:pt idx="1423">
                  <c:v>14.5313714174274</c:v>
                </c:pt>
                <c:pt idx="1424">
                  <c:v>6.33404543218702</c:v>
                </c:pt>
                <c:pt idx="1425">
                  <c:v>17.56983058522318</c:v>
                </c:pt>
                <c:pt idx="1426">
                  <c:v>12.8071239800732</c:v>
                </c:pt>
                <c:pt idx="1427">
                  <c:v>13.9424479525173</c:v>
                </c:pt>
                <c:pt idx="1428">
                  <c:v>18.2164665325434</c:v>
                </c:pt>
                <c:pt idx="1429">
                  <c:v>9.9627674425009</c:v>
                </c:pt>
                <c:pt idx="1430">
                  <c:v>15.1087010392064</c:v>
                </c:pt>
                <c:pt idx="1431">
                  <c:v>12.5087947002479</c:v>
                </c:pt>
                <c:pt idx="1432">
                  <c:v>7.44958760025213</c:v>
                </c:pt>
                <c:pt idx="1433">
                  <c:v>21.1928265688036</c:v>
                </c:pt>
                <c:pt idx="1434">
                  <c:v>19.2433013220444</c:v>
                </c:pt>
                <c:pt idx="1435">
                  <c:v>9.0274423536666</c:v>
                </c:pt>
                <c:pt idx="1436">
                  <c:v>16.0723668814343</c:v>
                </c:pt>
                <c:pt idx="1437">
                  <c:v>9.34359603283359</c:v>
                </c:pt>
                <c:pt idx="1438">
                  <c:v>8.863250335898772</c:v>
                </c:pt>
                <c:pt idx="1439">
                  <c:v>12.4988037883544</c:v>
                </c:pt>
                <c:pt idx="1440">
                  <c:v>19.258960851262</c:v>
                </c:pt>
                <c:pt idx="1441">
                  <c:v>14.7466899480466</c:v>
                </c:pt>
                <c:pt idx="1442">
                  <c:v>13.929293867551</c:v>
                </c:pt>
                <c:pt idx="1443">
                  <c:v>11.9520819474234</c:v>
                </c:pt>
                <c:pt idx="1444">
                  <c:v>10.4315237806081</c:v>
                </c:pt>
                <c:pt idx="1445">
                  <c:v>19.0347073187179</c:v>
                </c:pt>
                <c:pt idx="1446">
                  <c:v>16.6886809768141</c:v>
                </c:pt>
                <c:pt idx="1447">
                  <c:v>4.17977628612632</c:v>
                </c:pt>
                <c:pt idx="1448">
                  <c:v>18.6744189674752</c:v>
                </c:pt>
                <c:pt idx="1449">
                  <c:v>20.8881629642019</c:v>
                </c:pt>
                <c:pt idx="1450">
                  <c:v>15.5114957541075</c:v>
                </c:pt>
                <c:pt idx="1451">
                  <c:v>16.54679159051119</c:v>
                </c:pt>
                <c:pt idx="1452">
                  <c:v>8.39665885785057</c:v>
                </c:pt>
                <c:pt idx="1453">
                  <c:v>15.6573833061987</c:v>
                </c:pt>
                <c:pt idx="1454">
                  <c:v>11.953857734575</c:v>
                </c:pt>
                <c:pt idx="1455">
                  <c:v>9.91663853036423</c:v>
                </c:pt>
                <c:pt idx="1456">
                  <c:v>19.932134039619</c:v>
                </c:pt>
                <c:pt idx="1457">
                  <c:v>16.88936723057498</c:v>
                </c:pt>
                <c:pt idx="1458">
                  <c:v>16.2301830786615</c:v>
                </c:pt>
                <c:pt idx="1459">
                  <c:v>11.2987421645663</c:v>
                </c:pt>
                <c:pt idx="1460">
                  <c:v>18.2442137930122</c:v>
                </c:pt>
                <c:pt idx="1461">
                  <c:v>11.0877136774243</c:v>
                </c:pt>
                <c:pt idx="1462">
                  <c:v>15.5435209262117</c:v>
                </c:pt>
                <c:pt idx="1463">
                  <c:v>25.3004918457871</c:v>
                </c:pt>
                <c:pt idx="1464">
                  <c:v>11.9120099833253</c:v>
                </c:pt>
                <c:pt idx="1465">
                  <c:v>15.6204553354977</c:v>
                </c:pt>
                <c:pt idx="1466">
                  <c:v>10.3550250898899</c:v>
                </c:pt>
                <c:pt idx="1467">
                  <c:v>16.5974548096481</c:v>
                </c:pt>
                <c:pt idx="1468">
                  <c:v>19.10554103884679</c:v>
                </c:pt>
                <c:pt idx="1469">
                  <c:v>13.6793417579248</c:v>
                </c:pt>
                <c:pt idx="1470">
                  <c:v>13.2271623540093</c:v>
                </c:pt>
                <c:pt idx="1471">
                  <c:v>9.048660443164723</c:v>
                </c:pt>
                <c:pt idx="1472">
                  <c:v>12.2761309790076</c:v>
                </c:pt>
                <c:pt idx="1473">
                  <c:v>8.06222897370486</c:v>
                </c:pt>
                <c:pt idx="1474">
                  <c:v>16.7909061151165</c:v>
                </c:pt>
                <c:pt idx="1475">
                  <c:v>20.7109774949814</c:v>
                </c:pt>
                <c:pt idx="1476">
                  <c:v>14.6104271608431</c:v>
                </c:pt>
                <c:pt idx="1477">
                  <c:v>15.01509789095</c:v>
                </c:pt>
                <c:pt idx="1478">
                  <c:v>7.842079659117588</c:v>
                </c:pt>
                <c:pt idx="1479">
                  <c:v>13.3218287352922</c:v>
                </c:pt>
                <c:pt idx="1480">
                  <c:v>13.629559996583</c:v>
                </c:pt>
                <c:pt idx="1481">
                  <c:v>17.2117079272521</c:v>
                </c:pt>
                <c:pt idx="1482">
                  <c:v>16.2166973925472</c:v>
                </c:pt>
                <c:pt idx="1483">
                  <c:v>24.79242996471528</c:v>
                </c:pt>
                <c:pt idx="1484">
                  <c:v>16.3438380070726</c:v>
                </c:pt>
                <c:pt idx="1485">
                  <c:v>23.740519755417</c:v>
                </c:pt>
                <c:pt idx="1486">
                  <c:v>17.3808076547172</c:v>
                </c:pt>
                <c:pt idx="1487">
                  <c:v>16.26890664976168</c:v>
                </c:pt>
                <c:pt idx="1488">
                  <c:v>14.6827610821137</c:v>
                </c:pt>
                <c:pt idx="1489">
                  <c:v>16.82891528914969</c:v>
                </c:pt>
                <c:pt idx="1490">
                  <c:v>19.0760619942465</c:v>
                </c:pt>
                <c:pt idx="1491">
                  <c:v>14.8051743042983</c:v>
                </c:pt>
                <c:pt idx="1492">
                  <c:v>21.358972966892</c:v>
                </c:pt>
                <c:pt idx="1493">
                  <c:v>17.6691596347388</c:v>
                </c:pt>
                <c:pt idx="1494">
                  <c:v>8.828318004263248</c:v>
                </c:pt>
                <c:pt idx="1495">
                  <c:v>16.189499216193</c:v>
                </c:pt>
                <c:pt idx="1496">
                  <c:v>18.1136198447916</c:v>
                </c:pt>
                <c:pt idx="1497">
                  <c:v>7.27724209099176</c:v>
                </c:pt>
                <c:pt idx="1498">
                  <c:v>17.22955959706328</c:v>
                </c:pt>
                <c:pt idx="1499">
                  <c:v>15.5536998682415</c:v>
                </c:pt>
                <c:pt idx="1500">
                  <c:v>9.00116483996554</c:v>
                </c:pt>
                <c:pt idx="1501">
                  <c:v>18.5035178296125</c:v>
                </c:pt>
                <c:pt idx="1502">
                  <c:v>11.7129799946843</c:v>
                </c:pt>
                <c:pt idx="1503">
                  <c:v>14.3697417556453</c:v>
                </c:pt>
                <c:pt idx="1504">
                  <c:v>14.1879829566794</c:v>
                </c:pt>
                <c:pt idx="1505">
                  <c:v>17.3488016856512</c:v>
                </c:pt>
                <c:pt idx="1506">
                  <c:v>10.668773906984</c:v>
                </c:pt>
                <c:pt idx="1507">
                  <c:v>13.130314921334</c:v>
                </c:pt>
                <c:pt idx="1508">
                  <c:v>12.4203308295435</c:v>
                </c:pt>
                <c:pt idx="1509">
                  <c:v>15.5051122963729</c:v>
                </c:pt>
                <c:pt idx="1510">
                  <c:v>7.83810307554281</c:v>
                </c:pt>
                <c:pt idx="1511">
                  <c:v>17.28569398664778</c:v>
                </c:pt>
                <c:pt idx="1512">
                  <c:v>9.557827086383508</c:v>
                </c:pt>
                <c:pt idx="1513">
                  <c:v>21.6679151907046</c:v>
                </c:pt>
                <c:pt idx="1514">
                  <c:v>10.2320532123647</c:v>
                </c:pt>
                <c:pt idx="1515">
                  <c:v>19.4019438983501</c:v>
                </c:pt>
                <c:pt idx="1516">
                  <c:v>17.9167416139321</c:v>
                </c:pt>
                <c:pt idx="1517">
                  <c:v>20.8001335564992</c:v>
                </c:pt>
                <c:pt idx="1518">
                  <c:v>20.40873254712137</c:v>
                </c:pt>
                <c:pt idx="1519">
                  <c:v>16.9479540777284</c:v>
                </c:pt>
                <c:pt idx="1520">
                  <c:v>12.6807934460541</c:v>
                </c:pt>
                <c:pt idx="1521">
                  <c:v>14.4293704356873</c:v>
                </c:pt>
                <c:pt idx="1522">
                  <c:v>16.1727156036435</c:v>
                </c:pt>
                <c:pt idx="1523">
                  <c:v>12.7437356279573</c:v>
                </c:pt>
                <c:pt idx="1524">
                  <c:v>15.6656218554416</c:v>
                </c:pt>
                <c:pt idx="1525">
                  <c:v>11.5213686146638</c:v>
                </c:pt>
                <c:pt idx="1526">
                  <c:v>19.7642992500464</c:v>
                </c:pt>
                <c:pt idx="1527">
                  <c:v>15.0407617798954</c:v>
                </c:pt>
                <c:pt idx="1528">
                  <c:v>19.76052684845548</c:v>
                </c:pt>
                <c:pt idx="1529">
                  <c:v>18.5770985852423</c:v>
                </c:pt>
                <c:pt idx="1530">
                  <c:v>18.5414795537175</c:v>
                </c:pt>
                <c:pt idx="1531">
                  <c:v>13.9550453444477</c:v>
                </c:pt>
                <c:pt idx="1532">
                  <c:v>16.44733623587118</c:v>
                </c:pt>
                <c:pt idx="1533">
                  <c:v>12.2009872792213</c:v>
                </c:pt>
                <c:pt idx="1534">
                  <c:v>14.2488920185526</c:v>
                </c:pt>
                <c:pt idx="1535">
                  <c:v>12.9312507576985</c:v>
                </c:pt>
                <c:pt idx="1536">
                  <c:v>23.47453747872768</c:v>
                </c:pt>
                <c:pt idx="1537">
                  <c:v>15.7690935881068</c:v>
                </c:pt>
                <c:pt idx="1538">
                  <c:v>11.8185084696984</c:v>
                </c:pt>
                <c:pt idx="1539">
                  <c:v>17.541054260294</c:v>
                </c:pt>
                <c:pt idx="1540">
                  <c:v>19.5705655442814</c:v>
                </c:pt>
                <c:pt idx="1541">
                  <c:v>13.9922790322453</c:v>
                </c:pt>
                <c:pt idx="1542">
                  <c:v>25.020731224673</c:v>
                </c:pt>
                <c:pt idx="1543">
                  <c:v>13.1207899131847</c:v>
                </c:pt>
                <c:pt idx="1544">
                  <c:v>14.064541650692</c:v>
                </c:pt>
                <c:pt idx="1545">
                  <c:v>15.8267451278164</c:v>
                </c:pt>
                <c:pt idx="1546">
                  <c:v>19.3110853336987</c:v>
                </c:pt>
                <c:pt idx="1547">
                  <c:v>13.7056190060383</c:v>
                </c:pt>
                <c:pt idx="1548">
                  <c:v>17.5311306294065</c:v>
                </c:pt>
                <c:pt idx="1549">
                  <c:v>13.2038887741575</c:v>
                </c:pt>
                <c:pt idx="1550">
                  <c:v>16.7425603964819</c:v>
                </c:pt>
                <c:pt idx="1551">
                  <c:v>18.93010986177108</c:v>
                </c:pt>
                <c:pt idx="1552">
                  <c:v>18.93513019511338</c:v>
                </c:pt>
                <c:pt idx="1553">
                  <c:v>21.8450422171484</c:v>
                </c:pt>
                <c:pt idx="1554">
                  <c:v>15.3690367076306</c:v>
                </c:pt>
                <c:pt idx="1555">
                  <c:v>18.4618696790274</c:v>
                </c:pt>
                <c:pt idx="1556">
                  <c:v>8.90139460967878</c:v>
                </c:pt>
                <c:pt idx="1557">
                  <c:v>16.9307551276564</c:v>
                </c:pt>
                <c:pt idx="1558">
                  <c:v>19.4535180542556</c:v>
                </c:pt>
                <c:pt idx="1559">
                  <c:v>17.0921221016809</c:v>
                </c:pt>
                <c:pt idx="1560">
                  <c:v>18.40016559449611</c:v>
                </c:pt>
                <c:pt idx="1561">
                  <c:v>15.3418100262684</c:v>
                </c:pt>
                <c:pt idx="1562">
                  <c:v>14.072103655617</c:v>
                </c:pt>
                <c:pt idx="1563">
                  <c:v>13.4591172200245</c:v>
                </c:pt>
                <c:pt idx="1564">
                  <c:v>12.1313406964316</c:v>
                </c:pt>
                <c:pt idx="1565">
                  <c:v>23.0995549760962</c:v>
                </c:pt>
                <c:pt idx="1566">
                  <c:v>8.54652404008873</c:v>
                </c:pt>
                <c:pt idx="1567">
                  <c:v>18.0098985479753</c:v>
                </c:pt>
                <c:pt idx="1568">
                  <c:v>14.3313863187394</c:v>
                </c:pt>
                <c:pt idx="1569">
                  <c:v>12.6864334281265</c:v>
                </c:pt>
                <c:pt idx="1570">
                  <c:v>9.07539167546011</c:v>
                </c:pt>
                <c:pt idx="1571">
                  <c:v>26.4712706137812</c:v>
                </c:pt>
                <c:pt idx="1572">
                  <c:v>15.0068341609396</c:v>
                </c:pt>
                <c:pt idx="1573">
                  <c:v>15.5986167633144</c:v>
                </c:pt>
                <c:pt idx="1574">
                  <c:v>12.9087102614349</c:v>
                </c:pt>
                <c:pt idx="1575">
                  <c:v>16.5648914278522</c:v>
                </c:pt>
                <c:pt idx="1576">
                  <c:v>18.8806071035986</c:v>
                </c:pt>
                <c:pt idx="1577">
                  <c:v>20.2109777427172</c:v>
                </c:pt>
                <c:pt idx="1578">
                  <c:v>13.7067683186416</c:v>
                </c:pt>
                <c:pt idx="1579">
                  <c:v>10.5054611062132</c:v>
                </c:pt>
                <c:pt idx="1580">
                  <c:v>21.2927753034541</c:v>
                </c:pt>
                <c:pt idx="1581">
                  <c:v>23.8490973343646</c:v>
                </c:pt>
                <c:pt idx="1582">
                  <c:v>12.3802042547383</c:v>
                </c:pt>
                <c:pt idx="1583">
                  <c:v>17.1574969303014</c:v>
                </c:pt>
                <c:pt idx="1584">
                  <c:v>23.3969800434984</c:v>
                </c:pt>
                <c:pt idx="1585">
                  <c:v>23.497900669786</c:v>
                </c:pt>
                <c:pt idx="1586">
                  <c:v>11.094957945616</c:v>
                </c:pt>
                <c:pt idx="1587">
                  <c:v>14.686814033672</c:v>
                </c:pt>
                <c:pt idx="1588">
                  <c:v>16.0254182482469</c:v>
                </c:pt>
                <c:pt idx="1589">
                  <c:v>8.42488658187031</c:v>
                </c:pt>
                <c:pt idx="1590">
                  <c:v>12.9211621448263</c:v>
                </c:pt>
                <c:pt idx="1591">
                  <c:v>12.1559114701045</c:v>
                </c:pt>
                <c:pt idx="1592">
                  <c:v>15.2396617438045</c:v>
                </c:pt>
                <c:pt idx="1593">
                  <c:v>15.0666896880517</c:v>
                </c:pt>
                <c:pt idx="1594">
                  <c:v>15.0801646471583</c:v>
                </c:pt>
                <c:pt idx="1595">
                  <c:v>19.3226547128789</c:v>
                </c:pt>
                <c:pt idx="1596">
                  <c:v>18.7477010361947</c:v>
                </c:pt>
                <c:pt idx="1597">
                  <c:v>16.65198439711151</c:v>
                </c:pt>
                <c:pt idx="1598">
                  <c:v>14.3781165113125</c:v>
                </c:pt>
                <c:pt idx="1599">
                  <c:v>19.3623313000794</c:v>
                </c:pt>
                <c:pt idx="1600">
                  <c:v>21.3532250627734</c:v>
                </c:pt>
                <c:pt idx="1601">
                  <c:v>17.7625512269058</c:v>
                </c:pt>
                <c:pt idx="1602">
                  <c:v>10.4217039574783</c:v>
                </c:pt>
                <c:pt idx="1603">
                  <c:v>15.2548223369222</c:v>
                </c:pt>
                <c:pt idx="1604">
                  <c:v>10.0895340971217</c:v>
                </c:pt>
                <c:pt idx="1605">
                  <c:v>11.1283147083241</c:v>
                </c:pt>
                <c:pt idx="1606">
                  <c:v>17.8595640404429</c:v>
                </c:pt>
                <c:pt idx="1607">
                  <c:v>23.5437451176159</c:v>
                </c:pt>
                <c:pt idx="1608">
                  <c:v>10.2526592246635</c:v>
                </c:pt>
                <c:pt idx="1609">
                  <c:v>16.72265094842368</c:v>
                </c:pt>
                <c:pt idx="1610">
                  <c:v>27.3016287661739</c:v>
                </c:pt>
                <c:pt idx="1611">
                  <c:v>21.9756509271485</c:v>
                </c:pt>
                <c:pt idx="1612">
                  <c:v>23.97850212312568</c:v>
                </c:pt>
                <c:pt idx="1613">
                  <c:v>18.3073889692277</c:v>
                </c:pt>
                <c:pt idx="1614">
                  <c:v>13.6196802512213</c:v>
                </c:pt>
                <c:pt idx="1615">
                  <c:v>10.2274988938972</c:v>
                </c:pt>
                <c:pt idx="1616">
                  <c:v>18.766249046696</c:v>
                </c:pt>
                <c:pt idx="1617">
                  <c:v>18.2154677446271</c:v>
                </c:pt>
                <c:pt idx="1618">
                  <c:v>19.0371123284571</c:v>
                </c:pt>
                <c:pt idx="1619">
                  <c:v>11.9813802436312</c:v>
                </c:pt>
                <c:pt idx="1620">
                  <c:v>23.390719763673</c:v>
                </c:pt>
                <c:pt idx="1621">
                  <c:v>15.9057791978226</c:v>
                </c:pt>
                <c:pt idx="1622">
                  <c:v>14.1363209552275</c:v>
                </c:pt>
                <c:pt idx="1623">
                  <c:v>19.98267524087788</c:v>
                </c:pt>
                <c:pt idx="1624">
                  <c:v>16.79002798813318</c:v>
                </c:pt>
                <c:pt idx="1625">
                  <c:v>15.5814352646725</c:v>
                </c:pt>
                <c:pt idx="1626">
                  <c:v>8.612788001722178</c:v>
                </c:pt>
                <c:pt idx="1627">
                  <c:v>10.8537009743828</c:v>
                </c:pt>
                <c:pt idx="1628">
                  <c:v>20.0067744226937</c:v>
                </c:pt>
                <c:pt idx="1629">
                  <c:v>17.3179712368539</c:v>
                </c:pt>
                <c:pt idx="1630">
                  <c:v>18.4566139115863</c:v>
                </c:pt>
                <c:pt idx="1631">
                  <c:v>19.7222134449596</c:v>
                </c:pt>
                <c:pt idx="1632">
                  <c:v>16.1197862815518</c:v>
                </c:pt>
                <c:pt idx="1633">
                  <c:v>19.45084959172898</c:v>
                </c:pt>
                <c:pt idx="1634">
                  <c:v>14.742125543238</c:v>
                </c:pt>
                <c:pt idx="1635">
                  <c:v>14.6340156534107</c:v>
                </c:pt>
                <c:pt idx="1636">
                  <c:v>19.601874260888</c:v>
                </c:pt>
                <c:pt idx="1637">
                  <c:v>13.1029220669849</c:v>
                </c:pt>
                <c:pt idx="1638">
                  <c:v>5.833911804369078</c:v>
                </c:pt>
                <c:pt idx="1639">
                  <c:v>13.5524974019213</c:v>
                </c:pt>
                <c:pt idx="1640">
                  <c:v>14.1847928911338</c:v>
                </c:pt>
                <c:pt idx="1641">
                  <c:v>10.1485419970531</c:v>
                </c:pt>
                <c:pt idx="1642">
                  <c:v>12.7864939732011</c:v>
                </c:pt>
                <c:pt idx="1643">
                  <c:v>16.2579610803038</c:v>
                </c:pt>
                <c:pt idx="1644">
                  <c:v>11.2787616435119</c:v>
                </c:pt>
                <c:pt idx="1645">
                  <c:v>14.6328654813244</c:v>
                </c:pt>
                <c:pt idx="1646">
                  <c:v>21.4169144001078</c:v>
                </c:pt>
                <c:pt idx="1647">
                  <c:v>12.6474675062933</c:v>
                </c:pt>
                <c:pt idx="1648">
                  <c:v>13.2610177130203</c:v>
                </c:pt>
                <c:pt idx="1649">
                  <c:v>15.8071564268102</c:v>
                </c:pt>
                <c:pt idx="1650">
                  <c:v>16.0831294626261</c:v>
                </c:pt>
                <c:pt idx="1651">
                  <c:v>2.74285076916079</c:v>
                </c:pt>
                <c:pt idx="1652">
                  <c:v>19.7710018232132</c:v>
                </c:pt>
                <c:pt idx="1653">
                  <c:v>13.8761123163905</c:v>
                </c:pt>
                <c:pt idx="1654">
                  <c:v>17.1221114244061</c:v>
                </c:pt>
                <c:pt idx="1655">
                  <c:v>12.4323960129167</c:v>
                </c:pt>
                <c:pt idx="1656">
                  <c:v>12.4572748664311</c:v>
                </c:pt>
                <c:pt idx="1657">
                  <c:v>14.8459318638988</c:v>
                </c:pt>
                <c:pt idx="1658">
                  <c:v>21.7215660836265</c:v>
                </c:pt>
                <c:pt idx="1659">
                  <c:v>13.6413761107214</c:v>
                </c:pt>
                <c:pt idx="1660">
                  <c:v>10.7689855290004</c:v>
                </c:pt>
                <c:pt idx="1661">
                  <c:v>11.8078388254363</c:v>
                </c:pt>
                <c:pt idx="1662">
                  <c:v>15.0784070212686</c:v>
                </c:pt>
                <c:pt idx="1663">
                  <c:v>17.82890227569198</c:v>
                </c:pt>
                <c:pt idx="1664">
                  <c:v>11.7812657680874</c:v>
                </c:pt>
                <c:pt idx="1665">
                  <c:v>14.5859113989664</c:v>
                </c:pt>
                <c:pt idx="1666">
                  <c:v>12.6784788140592</c:v>
                </c:pt>
                <c:pt idx="1667">
                  <c:v>16.40261650629348</c:v>
                </c:pt>
                <c:pt idx="1668">
                  <c:v>19.1601113481014</c:v>
                </c:pt>
                <c:pt idx="1669">
                  <c:v>14.7093094926175</c:v>
                </c:pt>
                <c:pt idx="1670">
                  <c:v>20.51270069992</c:v>
                </c:pt>
                <c:pt idx="1671">
                  <c:v>18.087595402211</c:v>
                </c:pt>
                <c:pt idx="1672">
                  <c:v>15.4116972067295</c:v>
                </c:pt>
                <c:pt idx="1673">
                  <c:v>15.3622399378102</c:v>
                </c:pt>
                <c:pt idx="1674">
                  <c:v>21.4408872136748</c:v>
                </c:pt>
                <c:pt idx="1675">
                  <c:v>5.613745538936897</c:v>
                </c:pt>
                <c:pt idx="1676">
                  <c:v>8.994521429216597</c:v>
                </c:pt>
                <c:pt idx="1677">
                  <c:v>13.239066939087</c:v>
                </c:pt>
                <c:pt idx="1678">
                  <c:v>15.3355805520944</c:v>
                </c:pt>
                <c:pt idx="1679">
                  <c:v>10.1895137898535</c:v>
                </c:pt>
                <c:pt idx="1680">
                  <c:v>26.4641277888512</c:v>
                </c:pt>
                <c:pt idx="1681">
                  <c:v>15.0087642566617</c:v>
                </c:pt>
                <c:pt idx="1682">
                  <c:v>19.8477154303202</c:v>
                </c:pt>
                <c:pt idx="1683">
                  <c:v>17.1492938543552</c:v>
                </c:pt>
                <c:pt idx="1684">
                  <c:v>13.0113609285567</c:v>
                </c:pt>
                <c:pt idx="1685">
                  <c:v>20.48550871058388</c:v>
                </c:pt>
                <c:pt idx="1686">
                  <c:v>11.7557222145717</c:v>
                </c:pt>
                <c:pt idx="1687">
                  <c:v>8.33344349118621</c:v>
                </c:pt>
                <c:pt idx="1688">
                  <c:v>8.31378557968169</c:v>
                </c:pt>
                <c:pt idx="1689">
                  <c:v>15.7004377480042</c:v>
                </c:pt>
                <c:pt idx="1690">
                  <c:v>24.1535619059807</c:v>
                </c:pt>
                <c:pt idx="1691">
                  <c:v>13.5274993976188</c:v>
                </c:pt>
                <c:pt idx="1692">
                  <c:v>20.0796806506111</c:v>
                </c:pt>
                <c:pt idx="1693">
                  <c:v>8.740176712489177</c:v>
                </c:pt>
                <c:pt idx="1694">
                  <c:v>14.1743124673678</c:v>
                </c:pt>
                <c:pt idx="1695">
                  <c:v>12.7655315440124</c:v>
                </c:pt>
                <c:pt idx="1696">
                  <c:v>13.8494789297577</c:v>
                </c:pt>
                <c:pt idx="1697">
                  <c:v>14.6381030307031</c:v>
                </c:pt>
                <c:pt idx="1698">
                  <c:v>16.2918467702536</c:v>
                </c:pt>
                <c:pt idx="1699">
                  <c:v>11.8132877214487</c:v>
                </c:pt>
                <c:pt idx="1700">
                  <c:v>21.6100260592745</c:v>
                </c:pt>
                <c:pt idx="1701">
                  <c:v>17.5092936265338</c:v>
                </c:pt>
                <c:pt idx="1702">
                  <c:v>11.5005520779721</c:v>
                </c:pt>
                <c:pt idx="1703">
                  <c:v>10.1942426900205</c:v>
                </c:pt>
                <c:pt idx="1704">
                  <c:v>12.3294075632063</c:v>
                </c:pt>
                <c:pt idx="1705">
                  <c:v>20.8255335830945</c:v>
                </c:pt>
                <c:pt idx="1706">
                  <c:v>16.46157037875578</c:v>
                </c:pt>
                <c:pt idx="1707">
                  <c:v>12.4728286606516</c:v>
                </c:pt>
                <c:pt idx="1708">
                  <c:v>7.684416885302458</c:v>
                </c:pt>
                <c:pt idx="1709">
                  <c:v>22.6188634611379</c:v>
                </c:pt>
                <c:pt idx="1710">
                  <c:v>10.2302642098407</c:v>
                </c:pt>
                <c:pt idx="1711">
                  <c:v>14.6659776151327</c:v>
                </c:pt>
                <c:pt idx="1712">
                  <c:v>12.4419786266445</c:v>
                </c:pt>
                <c:pt idx="1713">
                  <c:v>19.46071887210488</c:v>
                </c:pt>
                <c:pt idx="1714">
                  <c:v>12.1381003856466</c:v>
                </c:pt>
                <c:pt idx="1715">
                  <c:v>22.87520993778968</c:v>
                </c:pt>
                <c:pt idx="1716">
                  <c:v>21.3935650048675</c:v>
                </c:pt>
                <c:pt idx="1717">
                  <c:v>24.5819283549481</c:v>
                </c:pt>
                <c:pt idx="1718">
                  <c:v>17.6082761809555</c:v>
                </c:pt>
                <c:pt idx="1719">
                  <c:v>19.113472852452</c:v>
                </c:pt>
                <c:pt idx="1720">
                  <c:v>12.8755917485004</c:v>
                </c:pt>
                <c:pt idx="1721">
                  <c:v>6.77957562428018</c:v>
                </c:pt>
                <c:pt idx="1722">
                  <c:v>12.371197802603</c:v>
                </c:pt>
                <c:pt idx="1723">
                  <c:v>14.9032472327442</c:v>
                </c:pt>
                <c:pt idx="1724">
                  <c:v>14.44303604332</c:v>
                </c:pt>
                <c:pt idx="1725">
                  <c:v>12.3257448744627</c:v>
                </c:pt>
                <c:pt idx="1726">
                  <c:v>20.3687931562515</c:v>
                </c:pt>
                <c:pt idx="1727">
                  <c:v>11.6203788529832</c:v>
                </c:pt>
                <c:pt idx="1728">
                  <c:v>17.8596900474404</c:v>
                </c:pt>
                <c:pt idx="1729">
                  <c:v>16.4014121101716</c:v>
                </c:pt>
                <c:pt idx="1730">
                  <c:v>16.606758724652</c:v>
                </c:pt>
                <c:pt idx="1731">
                  <c:v>16.3217596314093</c:v>
                </c:pt>
                <c:pt idx="1732">
                  <c:v>11.5787140472027</c:v>
                </c:pt>
                <c:pt idx="1733">
                  <c:v>23.0221752633879</c:v>
                </c:pt>
                <c:pt idx="1734">
                  <c:v>22.4406011149346</c:v>
                </c:pt>
                <c:pt idx="1735">
                  <c:v>7.40463959250099</c:v>
                </c:pt>
                <c:pt idx="1736">
                  <c:v>13.7824542369701</c:v>
                </c:pt>
                <c:pt idx="1737">
                  <c:v>11.4808537077936</c:v>
                </c:pt>
                <c:pt idx="1738">
                  <c:v>18.87223237515598</c:v>
                </c:pt>
                <c:pt idx="1739">
                  <c:v>15.2258146388683</c:v>
                </c:pt>
                <c:pt idx="1740">
                  <c:v>14.4483980427628</c:v>
                </c:pt>
                <c:pt idx="1741">
                  <c:v>8.97221357766102</c:v>
                </c:pt>
                <c:pt idx="1742">
                  <c:v>15.3253679927034</c:v>
                </c:pt>
                <c:pt idx="1743">
                  <c:v>17.71876341610909</c:v>
                </c:pt>
                <c:pt idx="1744">
                  <c:v>8.49446240789063</c:v>
                </c:pt>
                <c:pt idx="1745">
                  <c:v>12.9073493634978</c:v>
                </c:pt>
                <c:pt idx="1746">
                  <c:v>13.0404501814348</c:v>
                </c:pt>
                <c:pt idx="1747">
                  <c:v>15.482600847992</c:v>
                </c:pt>
                <c:pt idx="1748">
                  <c:v>15.3099083216458</c:v>
                </c:pt>
                <c:pt idx="1749">
                  <c:v>22.8886356229131</c:v>
                </c:pt>
                <c:pt idx="1750">
                  <c:v>15.8516913545537</c:v>
                </c:pt>
                <c:pt idx="1751">
                  <c:v>9.786784415552501</c:v>
                </c:pt>
                <c:pt idx="1752">
                  <c:v>9.58235689591509</c:v>
                </c:pt>
                <c:pt idx="1753">
                  <c:v>10.6738181326365</c:v>
                </c:pt>
                <c:pt idx="1754">
                  <c:v>13.7694763436446</c:v>
                </c:pt>
                <c:pt idx="1755">
                  <c:v>9.4453139850682</c:v>
                </c:pt>
                <c:pt idx="1756">
                  <c:v>11.2984509511677</c:v>
                </c:pt>
                <c:pt idx="1757">
                  <c:v>10.4095267005561</c:v>
                </c:pt>
                <c:pt idx="1758">
                  <c:v>10.8847625598642</c:v>
                </c:pt>
                <c:pt idx="1759">
                  <c:v>15.5556758612867</c:v>
                </c:pt>
                <c:pt idx="1760">
                  <c:v>16.78309052133969</c:v>
                </c:pt>
                <c:pt idx="1761">
                  <c:v>21.1591084955472</c:v>
                </c:pt>
                <c:pt idx="1762">
                  <c:v>11.3093483823037</c:v>
                </c:pt>
                <c:pt idx="1763">
                  <c:v>8.42663334013472</c:v>
                </c:pt>
                <c:pt idx="1764">
                  <c:v>21.66850395057278</c:v>
                </c:pt>
                <c:pt idx="1765">
                  <c:v>12.1179711907229</c:v>
                </c:pt>
                <c:pt idx="1766">
                  <c:v>15.4386479951685</c:v>
                </c:pt>
                <c:pt idx="1767">
                  <c:v>18.30922393183</c:v>
                </c:pt>
                <c:pt idx="1768">
                  <c:v>20.4147770506347</c:v>
                </c:pt>
                <c:pt idx="1769">
                  <c:v>10.7898239770119</c:v>
                </c:pt>
                <c:pt idx="1770">
                  <c:v>7.125100198370988</c:v>
                </c:pt>
                <c:pt idx="1771">
                  <c:v>21.2119659809248</c:v>
                </c:pt>
                <c:pt idx="1772">
                  <c:v>18.9301398575066</c:v>
                </c:pt>
                <c:pt idx="1773">
                  <c:v>8.91749479059976</c:v>
                </c:pt>
                <c:pt idx="1774">
                  <c:v>14.3569290505043</c:v>
                </c:pt>
                <c:pt idx="1775">
                  <c:v>11.8468247082605</c:v>
                </c:pt>
                <c:pt idx="1776">
                  <c:v>9.92065217463985</c:v>
                </c:pt>
                <c:pt idx="1777">
                  <c:v>11.8195163866395</c:v>
                </c:pt>
                <c:pt idx="1778">
                  <c:v>14.3682571947082</c:v>
                </c:pt>
                <c:pt idx="1779">
                  <c:v>23.37241268786178</c:v>
                </c:pt>
                <c:pt idx="1780">
                  <c:v>19.24072655768568</c:v>
                </c:pt>
                <c:pt idx="1781">
                  <c:v>18.4710751680748</c:v>
                </c:pt>
                <c:pt idx="1782">
                  <c:v>17.36391206164719</c:v>
                </c:pt>
                <c:pt idx="1783">
                  <c:v>15.6318535532198</c:v>
                </c:pt>
                <c:pt idx="1784">
                  <c:v>28.5084411021204</c:v>
                </c:pt>
                <c:pt idx="1785">
                  <c:v>19.3562833291764</c:v>
                </c:pt>
                <c:pt idx="1786">
                  <c:v>12.8748452086424</c:v>
                </c:pt>
                <c:pt idx="1787">
                  <c:v>22.0043264622137</c:v>
                </c:pt>
                <c:pt idx="1788">
                  <c:v>13.5060048581762</c:v>
                </c:pt>
                <c:pt idx="1789">
                  <c:v>15.0280605643734</c:v>
                </c:pt>
                <c:pt idx="1790">
                  <c:v>22.19177227016978</c:v>
                </c:pt>
                <c:pt idx="1791">
                  <c:v>11.6387022591098</c:v>
                </c:pt>
                <c:pt idx="1792">
                  <c:v>18.8618891311658</c:v>
                </c:pt>
                <c:pt idx="1793">
                  <c:v>13.7775417265278</c:v>
                </c:pt>
                <c:pt idx="1794">
                  <c:v>14.210097684297</c:v>
                </c:pt>
                <c:pt idx="1795">
                  <c:v>20.7362535379283</c:v>
                </c:pt>
                <c:pt idx="1796">
                  <c:v>23.5545985035774</c:v>
                </c:pt>
                <c:pt idx="1797">
                  <c:v>13.0572821525394</c:v>
                </c:pt>
                <c:pt idx="1798">
                  <c:v>17.47124625202078</c:v>
                </c:pt>
                <c:pt idx="1799">
                  <c:v>13.3506564335853</c:v>
                </c:pt>
                <c:pt idx="1800">
                  <c:v>17.3837982233808</c:v>
                </c:pt>
                <c:pt idx="1801">
                  <c:v>8.41741453778757</c:v>
                </c:pt>
                <c:pt idx="1802">
                  <c:v>25.14964570359779</c:v>
                </c:pt>
                <c:pt idx="1803">
                  <c:v>12.3229344896351</c:v>
                </c:pt>
                <c:pt idx="1804">
                  <c:v>22.00069307893279</c:v>
                </c:pt>
                <c:pt idx="1805">
                  <c:v>14.0208577333168</c:v>
                </c:pt>
                <c:pt idx="1806">
                  <c:v>19.13677451003741</c:v>
                </c:pt>
                <c:pt idx="1807">
                  <c:v>15.1716004566559</c:v>
                </c:pt>
                <c:pt idx="1808">
                  <c:v>9.887980090308625</c:v>
                </c:pt>
                <c:pt idx="1809">
                  <c:v>12.437445782406</c:v>
                </c:pt>
                <c:pt idx="1810">
                  <c:v>11.356602620358</c:v>
                </c:pt>
                <c:pt idx="1811">
                  <c:v>14.6688242398582</c:v>
                </c:pt>
                <c:pt idx="1812">
                  <c:v>9.417315660418238</c:v>
                </c:pt>
                <c:pt idx="1813">
                  <c:v>21.98098201680549</c:v>
                </c:pt>
                <c:pt idx="1814">
                  <c:v>13.1511140263505</c:v>
                </c:pt>
                <c:pt idx="1815">
                  <c:v>13.1181308368691</c:v>
                </c:pt>
                <c:pt idx="1816">
                  <c:v>11.6551903096293</c:v>
                </c:pt>
                <c:pt idx="1817">
                  <c:v>14.0798628399578</c:v>
                </c:pt>
                <c:pt idx="1818">
                  <c:v>9.96253145345383</c:v>
                </c:pt>
                <c:pt idx="1819">
                  <c:v>21.00323627696178</c:v>
                </c:pt>
                <c:pt idx="1820">
                  <c:v>9.04745693292214</c:v>
                </c:pt>
                <c:pt idx="1821">
                  <c:v>17.1166347569665</c:v>
                </c:pt>
                <c:pt idx="1822">
                  <c:v>11.8249882241797</c:v>
                </c:pt>
                <c:pt idx="1823">
                  <c:v>20.712867601132</c:v>
                </c:pt>
                <c:pt idx="1824">
                  <c:v>24.4580537349929</c:v>
                </c:pt>
                <c:pt idx="1825">
                  <c:v>9.39646776800203</c:v>
                </c:pt>
                <c:pt idx="1826">
                  <c:v>18.9964909099727</c:v>
                </c:pt>
                <c:pt idx="1827">
                  <c:v>13.2640887011798</c:v>
                </c:pt>
                <c:pt idx="1828">
                  <c:v>12.9290762831898</c:v>
                </c:pt>
                <c:pt idx="1829">
                  <c:v>11.1562516813874</c:v>
                </c:pt>
                <c:pt idx="1830">
                  <c:v>15.7011550367885</c:v>
                </c:pt>
                <c:pt idx="1831">
                  <c:v>11.5152460190665</c:v>
                </c:pt>
                <c:pt idx="1832">
                  <c:v>9.98853472132538</c:v>
                </c:pt>
                <c:pt idx="1833">
                  <c:v>16.0770394205368</c:v>
                </c:pt>
                <c:pt idx="1834">
                  <c:v>10.3553402129325</c:v>
                </c:pt>
                <c:pt idx="1835">
                  <c:v>16.78000975837188</c:v>
                </c:pt>
                <c:pt idx="1836">
                  <c:v>13.8503567284174</c:v>
                </c:pt>
                <c:pt idx="1837">
                  <c:v>22.48294954248388</c:v>
                </c:pt>
                <c:pt idx="1838">
                  <c:v>11.4791732249492</c:v>
                </c:pt>
                <c:pt idx="1839">
                  <c:v>19.8892561529061</c:v>
                </c:pt>
                <c:pt idx="1840">
                  <c:v>13.8206586709246</c:v>
                </c:pt>
                <c:pt idx="1841">
                  <c:v>14.1796453869438</c:v>
                </c:pt>
                <c:pt idx="1842">
                  <c:v>10.9808979269761</c:v>
                </c:pt>
                <c:pt idx="1843">
                  <c:v>14.6267800809161</c:v>
                </c:pt>
                <c:pt idx="1844">
                  <c:v>16.41084777775569</c:v>
                </c:pt>
                <c:pt idx="1845">
                  <c:v>18.5317452158572</c:v>
                </c:pt>
                <c:pt idx="1846">
                  <c:v>12.0091515059305</c:v>
                </c:pt>
                <c:pt idx="1847">
                  <c:v>15.0399269685043</c:v>
                </c:pt>
                <c:pt idx="1848">
                  <c:v>12.4247169451915</c:v>
                </c:pt>
                <c:pt idx="1849">
                  <c:v>11.7087341830953</c:v>
                </c:pt>
                <c:pt idx="1850">
                  <c:v>10.587398382229</c:v>
                </c:pt>
                <c:pt idx="1851">
                  <c:v>17.96872664482858</c:v>
                </c:pt>
                <c:pt idx="1852">
                  <c:v>12.8251307449811</c:v>
                </c:pt>
                <c:pt idx="1853">
                  <c:v>17.2898802069193</c:v>
                </c:pt>
                <c:pt idx="1854">
                  <c:v>21.6148981091554</c:v>
                </c:pt>
                <c:pt idx="1855">
                  <c:v>13.7597251857993</c:v>
                </c:pt>
                <c:pt idx="1856">
                  <c:v>15.5739078794107</c:v>
                </c:pt>
                <c:pt idx="1857">
                  <c:v>18.5010227489942</c:v>
                </c:pt>
                <c:pt idx="1858">
                  <c:v>22.6586881819673</c:v>
                </c:pt>
                <c:pt idx="1859">
                  <c:v>10.1344526133449</c:v>
                </c:pt>
                <c:pt idx="1860">
                  <c:v>12.902250137073</c:v>
                </c:pt>
                <c:pt idx="1861">
                  <c:v>13.8171500447036</c:v>
                </c:pt>
                <c:pt idx="1862">
                  <c:v>12.4844581460214</c:v>
                </c:pt>
                <c:pt idx="1863">
                  <c:v>18.98879738242128</c:v>
                </c:pt>
                <c:pt idx="1864">
                  <c:v>9.2602313062841</c:v>
                </c:pt>
                <c:pt idx="1865">
                  <c:v>14.0079352592173</c:v>
                </c:pt>
                <c:pt idx="1866">
                  <c:v>14.3581425285238</c:v>
                </c:pt>
                <c:pt idx="1867">
                  <c:v>15.4365259886369</c:v>
                </c:pt>
                <c:pt idx="1868">
                  <c:v>15.3179942925198</c:v>
                </c:pt>
                <c:pt idx="1869">
                  <c:v>6.93331000509207</c:v>
                </c:pt>
                <c:pt idx="1870">
                  <c:v>12.8106019756521</c:v>
                </c:pt>
                <c:pt idx="1871">
                  <c:v>17.6665251683629</c:v>
                </c:pt>
                <c:pt idx="1872">
                  <c:v>15.4583318666735</c:v>
                </c:pt>
                <c:pt idx="1873">
                  <c:v>10.9049730347165</c:v>
                </c:pt>
                <c:pt idx="1874">
                  <c:v>14.2211518887268</c:v>
                </c:pt>
                <c:pt idx="1875">
                  <c:v>18.6609502251935</c:v>
                </c:pt>
                <c:pt idx="1876">
                  <c:v>4.40840020836642</c:v>
                </c:pt>
                <c:pt idx="1877">
                  <c:v>9.8848026274766</c:v>
                </c:pt>
                <c:pt idx="1878">
                  <c:v>20.05937799078441</c:v>
                </c:pt>
                <c:pt idx="1879">
                  <c:v>12.2480878466522</c:v>
                </c:pt>
                <c:pt idx="1880">
                  <c:v>13.6581547275791</c:v>
                </c:pt>
                <c:pt idx="1881">
                  <c:v>20.6672762734904</c:v>
                </c:pt>
                <c:pt idx="1882">
                  <c:v>13.2270876209059</c:v>
                </c:pt>
                <c:pt idx="1883">
                  <c:v>15.3451204559005</c:v>
                </c:pt>
                <c:pt idx="1884">
                  <c:v>16.5475561310728</c:v>
                </c:pt>
                <c:pt idx="1885">
                  <c:v>16.8327596503896</c:v>
                </c:pt>
                <c:pt idx="1886">
                  <c:v>20.83804594305199</c:v>
                </c:pt>
                <c:pt idx="1887">
                  <c:v>10.3496025660809</c:v>
                </c:pt>
                <c:pt idx="1888">
                  <c:v>14.6104647897952</c:v>
                </c:pt>
                <c:pt idx="1889">
                  <c:v>9.31599305047625</c:v>
                </c:pt>
                <c:pt idx="1890">
                  <c:v>20.1760610498059</c:v>
                </c:pt>
                <c:pt idx="1891">
                  <c:v>19.22583609276488</c:v>
                </c:pt>
                <c:pt idx="1892">
                  <c:v>20.1305497834816</c:v>
                </c:pt>
                <c:pt idx="1893">
                  <c:v>19.32404986472138</c:v>
                </c:pt>
                <c:pt idx="1894">
                  <c:v>9.652206257843008</c:v>
                </c:pt>
                <c:pt idx="1895">
                  <c:v>20.4705241540627</c:v>
                </c:pt>
                <c:pt idx="1896">
                  <c:v>9.30813805792259</c:v>
                </c:pt>
                <c:pt idx="1897">
                  <c:v>12.6824624723821</c:v>
                </c:pt>
                <c:pt idx="1898">
                  <c:v>14.1817785472838</c:v>
                </c:pt>
                <c:pt idx="1899">
                  <c:v>16.4368601337002</c:v>
                </c:pt>
                <c:pt idx="1900">
                  <c:v>12.5988894727113</c:v>
                </c:pt>
                <c:pt idx="1901">
                  <c:v>13.8104174925356</c:v>
                </c:pt>
                <c:pt idx="1902">
                  <c:v>18.94894384767188</c:v>
                </c:pt>
                <c:pt idx="1903">
                  <c:v>21.0905173254157</c:v>
                </c:pt>
                <c:pt idx="1904">
                  <c:v>12.8862118275859</c:v>
                </c:pt>
                <c:pt idx="1905">
                  <c:v>13.4005202272742</c:v>
                </c:pt>
                <c:pt idx="1906">
                  <c:v>15.9603101293994</c:v>
                </c:pt>
                <c:pt idx="1907">
                  <c:v>16.5322446648269</c:v>
                </c:pt>
                <c:pt idx="1908">
                  <c:v>22.36353848029709</c:v>
                </c:pt>
                <c:pt idx="1909">
                  <c:v>25.8240657306923</c:v>
                </c:pt>
                <c:pt idx="1910">
                  <c:v>14.088702463183</c:v>
                </c:pt>
                <c:pt idx="1911">
                  <c:v>14.6989186533448</c:v>
                </c:pt>
                <c:pt idx="1912">
                  <c:v>7.86123648009871</c:v>
                </c:pt>
                <c:pt idx="1913">
                  <c:v>12.3667785814171</c:v>
                </c:pt>
                <c:pt idx="1914">
                  <c:v>15.21999105298</c:v>
                </c:pt>
                <c:pt idx="1915">
                  <c:v>5.8325790287241</c:v>
                </c:pt>
                <c:pt idx="1916">
                  <c:v>19.8688397082948</c:v>
                </c:pt>
                <c:pt idx="1917">
                  <c:v>12.5769925776227</c:v>
                </c:pt>
                <c:pt idx="1918">
                  <c:v>16.2058339599416</c:v>
                </c:pt>
                <c:pt idx="1919">
                  <c:v>18.78718758539389</c:v>
                </c:pt>
                <c:pt idx="1920">
                  <c:v>22.1192282007646</c:v>
                </c:pt>
                <c:pt idx="1921">
                  <c:v>13.4278196244773</c:v>
                </c:pt>
                <c:pt idx="1922">
                  <c:v>20.0118225945596</c:v>
                </c:pt>
                <c:pt idx="1923">
                  <c:v>13.322816380097</c:v>
                </c:pt>
                <c:pt idx="1924">
                  <c:v>18.5663884639072</c:v>
                </c:pt>
                <c:pt idx="1925">
                  <c:v>17.59532184307298</c:v>
                </c:pt>
                <c:pt idx="1926">
                  <c:v>15.877484548564</c:v>
                </c:pt>
                <c:pt idx="1927">
                  <c:v>15.0270684645857</c:v>
                </c:pt>
                <c:pt idx="1928">
                  <c:v>17.2185237812398</c:v>
                </c:pt>
                <c:pt idx="1929">
                  <c:v>15.3604498998883</c:v>
                </c:pt>
                <c:pt idx="1930">
                  <c:v>9.17135530368932</c:v>
                </c:pt>
                <c:pt idx="1931">
                  <c:v>19.9022697834837</c:v>
                </c:pt>
                <c:pt idx="1932">
                  <c:v>25.6081233626148</c:v>
                </c:pt>
                <c:pt idx="1933">
                  <c:v>13.2300694005228</c:v>
                </c:pt>
                <c:pt idx="1934">
                  <c:v>7.53084070087636</c:v>
                </c:pt>
                <c:pt idx="1935">
                  <c:v>11.6731932611581</c:v>
                </c:pt>
                <c:pt idx="1936">
                  <c:v>14.9784851087513</c:v>
                </c:pt>
                <c:pt idx="1937">
                  <c:v>19.2554219227458</c:v>
                </c:pt>
                <c:pt idx="1938">
                  <c:v>17.6946829327924</c:v>
                </c:pt>
                <c:pt idx="1939">
                  <c:v>19.0694710261879</c:v>
                </c:pt>
                <c:pt idx="1940">
                  <c:v>13.0623874859203</c:v>
                </c:pt>
                <c:pt idx="1941">
                  <c:v>13.0862157202947</c:v>
                </c:pt>
                <c:pt idx="1942">
                  <c:v>8.01776934889169</c:v>
                </c:pt>
                <c:pt idx="1943">
                  <c:v>12.168073679964</c:v>
                </c:pt>
                <c:pt idx="1944">
                  <c:v>12.9804489929034</c:v>
                </c:pt>
                <c:pt idx="1945">
                  <c:v>11.5987548353075</c:v>
                </c:pt>
                <c:pt idx="1946">
                  <c:v>23.46860257485468</c:v>
                </c:pt>
                <c:pt idx="1947">
                  <c:v>14.6272897584776</c:v>
                </c:pt>
                <c:pt idx="1948">
                  <c:v>21.4525509632972</c:v>
                </c:pt>
                <c:pt idx="1949">
                  <c:v>19.0302540763685</c:v>
                </c:pt>
                <c:pt idx="1950">
                  <c:v>16.0217727789414</c:v>
                </c:pt>
                <c:pt idx="1951">
                  <c:v>9.62753510945814</c:v>
                </c:pt>
                <c:pt idx="1952">
                  <c:v>11.4825587985608</c:v>
                </c:pt>
                <c:pt idx="1953">
                  <c:v>14.1420251282115</c:v>
                </c:pt>
                <c:pt idx="1954">
                  <c:v>10.496161547431</c:v>
                </c:pt>
                <c:pt idx="1955">
                  <c:v>10.1355243565977</c:v>
                </c:pt>
                <c:pt idx="1956">
                  <c:v>12.7736333206315</c:v>
                </c:pt>
                <c:pt idx="1957">
                  <c:v>15.3419281275615</c:v>
                </c:pt>
                <c:pt idx="1958">
                  <c:v>18.1387596926436</c:v>
                </c:pt>
                <c:pt idx="1959">
                  <c:v>11.7628579348663</c:v>
                </c:pt>
                <c:pt idx="1960">
                  <c:v>18.8908374897965</c:v>
                </c:pt>
                <c:pt idx="1961">
                  <c:v>12.0546254464441</c:v>
                </c:pt>
                <c:pt idx="1962">
                  <c:v>16.497480582314</c:v>
                </c:pt>
                <c:pt idx="1963">
                  <c:v>10.2945425854951</c:v>
                </c:pt>
                <c:pt idx="1964">
                  <c:v>8.60121289122632</c:v>
                </c:pt>
                <c:pt idx="1965">
                  <c:v>14.870246637591</c:v>
                </c:pt>
                <c:pt idx="1966">
                  <c:v>15.8415951353435</c:v>
                </c:pt>
                <c:pt idx="1967">
                  <c:v>19.5348784652808</c:v>
                </c:pt>
                <c:pt idx="1968">
                  <c:v>17.111910058499</c:v>
                </c:pt>
                <c:pt idx="1969">
                  <c:v>18.3265773388549</c:v>
                </c:pt>
                <c:pt idx="1970">
                  <c:v>14.3473371531743</c:v>
                </c:pt>
                <c:pt idx="1971">
                  <c:v>20.384287496801</c:v>
                </c:pt>
                <c:pt idx="1972">
                  <c:v>16.1527846993358</c:v>
                </c:pt>
                <c:pt idx="1973">
                  <c:v>13.3866402799418</c:v>
                </c:pt>
                <c:pt idx="1974">
                  <c:v>21.1122082245127</c:v>
                </c:pt>
                <c:pt idx="1975">
                  <c:v>14.2397749360397</c:v>
                </c:pt>
                <c:pt idx="1976">
                  <c:v>21.2734707780666</c:v>
                </c:pt>
                <c:pt idx="1977">
                  <c:v>18.6897020800474</c:v>
                </c:pt>
                <c:pt idx="1978">
                  <c:v>10.914538356713</c:v>
                </c:pt>
                <c:pt idx="1979">
                  <c:v>23.6096617705002</c:v>
                </c:pt>
                <c:pt idx="1980">
                  <c:v>9.161948866956898</c:v>
                </c:pt>
                <c:pt idx="1981">
                  <c:v>16.7988554808778</c:v>
                </c:pt>
                <c:pt idx="1982">
                  <c:v>22.832288141155</c:v>
                </c:pt>
                <c:pt idx="1983">
                  <c:v>28.0637751789577</c:v>
                </c:pt>
                <c:pt idx="1984">
                  <c:v>13.7772382843928</c:v>
                </c:pt>
                <c:pt idx="1985">
                  <c:v>19.4162519487311</c:v>
                </c:pt>
                <c:pt idx="1986">
                  <c:v>14.9684761406305</c:v>
                </c:pt>
                <c:pt idx="1987">
                  <c:v>17.40556280671468</c:v>
                </c:pt>
                <c:pt idx="1988">
                  <c:v>9.93341821491702</c:v>
                </c:pt>
                <c:pt idx="1989">
                  <c:v>11.3602861957951</c:v>
                </c:pt>
                <c:pt idx="1990">
                  <c:v>19.2339783241892</c:v>
                </c:pt>
                <c:pt idx="1991">
                  <c:v>16.1383669239417</c:v>
                </c:pt>
                <c:pt idx="1992">
                  <c:v>20.10800800027051</c:v>
                </c:pt>
                <c:pt idx="1993">
                  <c:v>19.3953889757669</c:v>
                </c:pt>
                <c:pt idx="1994">
                  <c:v>10.9331481424069</c:v>
                </c:pt>
                <c:pt idx="1995">
                  <c:v>10.4422573952652</c:v>
                </c:pt>
                <c:pt idx="1996">
                  <c:v>18.1110537667269</c:v>
                </c:pt>
                <c:pt idx="1997">
                  <c:v>21.6293973975662</c:v>
                </c:pt>
                <c:pt idx="1998">
                  <c:v>12.5953618172841</c:v>
                </c:pt>
                <c:pt idx="1999">
                  <c:v>8.70279406302565</c:v>
                </c:pt>
                <c:pt idx="2000">
                  <c:v>14.2713870579758</c:v>
                </c:pt>
                <c:pt idx="2001">
                  <c:v>8.941815643177573</c:v>
                </c:pt>
                <c:pt idx="2002">
                  <c:v>15.0195270703015</c:v>
                </c:pt>
                <c:pt idx="2003">
                  <c:v>14.2254889865161</c:v>
                </c:pt>
                <c:pt idx="2004">
                  <c:v>12.5398352465922</c:v>
                </c:pt>
                <c:pt idx="2005">
                  <c:v>19.5428835682878</c:v>
                </c:pt>
                <c:pt idx="2006">
                  <c:v>12.1079656582557</c:v>
                </c:pt>
                <c:pt idx="2007">
                  <c:v>23.8931516022635</c:v>
                </c:pt>
                <c:pt idx="2008">
                  <c:v>18.9099633362314</c:v>
                </c:pt>
                <c:pt idx="2009">
                  <c:v>20.80599255901589</c:v>
                </c:pt>
                <c:pt idx="2010">
                  <c:v>15.5229518681945</c:v>
                </c:pt>
                <c:pt idx="2011">
                  <c:v>21.2740326084363</c:v>
                </c:pt>
                <c:pt idx="2012">
                  <c:v>7.884449986076208</c:v>
                </c:pt>
                <c:pt idx="2013">
                  <c:v>17.9322736879985</c:v>
                </c:pt>
                <c:pt idx="2014">
                  <c:v>11.5536268035696</c:v>
                </c:pt>
                <c:pt idx="2015">
                  <c:v>10.7517003259431</c:v>
                </c:pt>
                <c:pt idx="2016">
                  <c:v>11.1149807962584</c:v>
                </c:pt>
                <c:pt idx="2017">
                  <c:v>12.6860493497909</c:v>
                </c:pt>
                <c:pt idx="2018">
                  <c:v>25.8760536412431</c:v>
                </c:pt>
                <c:pt idx="2019">
                  <c:v>12.1776507954033</c:v>
                </c:pt>
                <c:pt idx="2020">
                  <c:v>14.1996175975585</c:v>
                </c:pt>
                <c:pt idx="2021">
                  <c:v>9.416175393977131</c:v>
                </c:pt>
                <c:pt idx="2022">
                  <c:v>12.7937618759966</c:v>
                </c:pt>
                <c:pt idx="2023">
                  <c:v>8.47133757424157</c:v>
                </c:pt>
                <c:pt idx="2024">
                  <c:v>15.1426565684422</c:v>
                </c:pt>
                <c:pt idx="2025">
                  <c:v>14.9895884118983</c:v>
                </c:pt>
                <c:pt idx="2026">
                  <c:v>17.7480439468384</c:v>
                </c:pt>
                <c:pt idx="2027">
                  <c:v>19.6034644766154</c:v>
                </c:pt>
                <c:pt idx="2028">
                  <c:v>13.7388708071428</c:v>
                </c:pt>
                <c:pt idx="2029">
                  <c:v>17.45732041238641</c:v>
                </c:pt>
                <c:pt idx="2030">
                  <c:v>24.6886423676989</c:v>
                </c:pt>
                <c:pt idx="2031">
                  <c:v>12.0944591293338</c:v>
                </c:pt>
                <c:pt idx="2032">
                  <c:v>28.688617527993</c:v>
                </c:pt>
                <c:pt idx="2033">
                  <c:v>19.88860033742758</c:v>
                </c:pt>
                <c:pt idx="2034">
                  <c:v>16.5893702906086</c:v>
                </c:pt>
                <c:pt idx="2035">
                  <c:v>23.133810402342</c:v>
                </c:pt>
                <c:pt idx="2036">
                  <c:v>14.88091692506</c:v>
                </c:pt>
                <c:pt idx="2037">
                  <c:v>22.8210503573695</c:v>
                </c:pt>
                <c:pt idx="2038">
                  <c:v>23.310233472238</c:v>
                </c:pt>
                <c:pt idx="2039">
                  <c:v>15.8799196965052</c:v>
                </c:pt>
                <c:pt idx="2040">
                  <c:v>21.0851542541463</c:v>
                </c:pt>
                <c:pt idx="2041">
                  <c:v>12.0829290074894</c:v>
                </c:pt>
                <c:pt idx="2042">
                  <c:v>20.8477339021094</c:v>
                </c:pt>
                <c:pt idx="2043">
                  <c:v>19.2380019960668</c:v>
                </c:pt>
                <c:pt idx="2044">
                  <c:v>12.3930380959373</c:v>
                </c:pt>
                <c:pt idx="2045">
                  <c:v>8.408353510612628</c:v>
                </c:pt>
                <c:pt idx="2046">
                  <c:v>19.64060758443308</c:v>
                </c:pt>
                <c:pt idx="2047">
                  <c:v>13.8511684723671</c:v>
                </c:pt>
                <c:pt idx="2048">
                  <c:v>16.0220944788636</c:v>
                </c:pt>
                <c:pt idx="2049">
                  <c:v>24.1580937328924</c:v>
                </c:pt>
                <c:pt idx="2050">
                  <c:v>15.9288118242479</c:v>
                </c:pt>
                <c:pt idx="2051">
                  <c:v>18.55821433074388</c:v>
                </c:pt>
                <c:pt idx="2052">
                  <c:v>15.5922105530538</c:v>
                </c:pt>
                <c:pt idx="2053">
                  <c:v>18.1140183819058</c:v>
                </c:pt>
                <c:pt idx="2054">
                  <c:v>11.3826729188652</c:v>
                </c:pt>
                <c:pt idx="2055">
                  <c:v>21.428852427339</c:v>
                </c:pt>
                <c:pt idx="2056">
                  <c:v>13.7744237056543</c:v>
                </c:pt>
                <c:pt idx="2057">
                  <c:v>23.0169077275513</c:v>
                </c:pt>
                <c:pt idx="2058">
                  <c:v>8.03805026212961</c:v>
                </c:pt>
                <c:pt idx="2059">
                  <c:v>10.0001019846394</c:v>
                </c:pt>
                <c:pt idx="2060">
                  <c:v>22.03355417017</c:v>
                </c:pt>
                <c:pt idx="2061">
                  <c:v>21.4584789039508</c:v>
                </c:pt>
                <c:pt idx="2062">
                  <c:v>29.105534154036</c:v>
                </c:pt>
                <c:pt idx="2063">
                  <c:v>14.4252156340343</c:v>
                </c:pt>
                <c:pt idx="2064">
                  <c:v>18.6538741966987</c:v>
                </c:pt>
                <c:pt idx="2065">
                  <c:v>10.3189031921832</c:v>
                </c:pt>
                <c:pt idx="2066">
                  <c:v>17.4559121180111</c:v>
                </c:pt>
                <c:pt idx="2067">
                  <c:v>13.4053400195828</c:v>
                </c:pt>
                <c:pt idx="2068">
                  <c:v>26.94938923270958</c:v>
                </c:pt>
                <c:pt idx="2069">
                  <c:v>20.6782910910267</c:v>
                </c:pt>
                <c:pt idx="2070">
                  <c:v>20.24805298668728</c:v>
                </c:pt>
                <c:pt idx="2071">
                  <c:v>10.9820663223471</c:v>
                </c:pt>
                <c:pt idx="2072">
                  <c:v>19.9561638466228</c:v>
                </c:pt>
                <c:pt idx="2073">
                  <c:v>13.1021547987166</c:v>
                </c:pt>
                <c:pt idx="2074">
                  <c:v>16.6071181630762</c:v>
                </c:pt>
                <c:pt idx="2075">
                  <c:v>18.74603407052868</c:v>
                </c:pt>
                <c:pt idx="2076">
                  <c:v>17.61096092862631</c:v>
                </c:pt>
                <c:pt idx="2077">
                  <c:v>13.0518793299013</c:v>
                </c:pt>
                <c:pt idx="2078">
                  <c:v>22.782727018446</c:v>
                </c:pt>
                <c:pt idx="2079">
                  <c:v>14.3074566062935</c:v>
                </c:pt>
                <c:pt idx="2080">
                  <c:v>19.7985509985682</c:v>
                </c:pt>
                <c:pt idx="2081">
                  <c:v>10.8369386773648</c:v>
                </c:pt>
                <c:pt idx="2082">
                  <c:v>7.4403538174636</c:v>
                </c:pt>
                <c:pt idx="2083">
                  <c:v>13.0372706215671</c:v>
                </c:pt>
                <c:pt idx="2084">
                  <c:v>18.4515323738828</c:v>
                </c:pt>
                <c:pt idx="2085">
                  <c:v>13.9774955378724</c:v>
                </c:pt>
                <c:pt idx="2086">
                  <c:v>12.4285061560458</c:v>
                </c:pt>
                <c:pt idx="2087">
                  <c:v>6.894837929682578</c:v>
                </c:pt>
                <c:pt idx="2088">
                  <c:v>11.090054552664</c:v>
                </c:pt>
                <c:pt idx="2089">
                  <c:v>21.4873786185245</c:v>
                </c:pt>
                <c:pt idx="2090">
                  <c:v>25.8181178812987</c:v>
                </c:pt>
                <c:pt idx="2091">
                  <c:v>26.4840462454521</c:v>
                </c:pt>
                <c:pt idx="2092">
                  <c:v>20.3674783120994</c:v>
                </c:pt>
                <c:pt idx="2093">
                  <c:v>11.2353759147652</c:v>
                </c:pt>
                <c:pt idx="2094">
                  <c:v>14.8992460342493</c:v>
                </c:pt>
                <c:pt idx="2095">
                  <c:v>17.9179405858438</c:v>
                </c:pt>
                <c:pt idx="2096">
                  <c:v>15.6669210476348</c:v>
                </c:pt>
                <c:pt idx="2097">
                  <c:v>14.4943937349036</c:v>
                </c:pt>
                <c:pt idx="2098">
                  <c:v>18.4919014523515</c:v>
                </c:pt>
                <c:pt idx="2099">
                  <c:v>23.1452821431573</c:v>
                </c:pt>
                <c:pt idx="2100">
                  <c:v>12.5966973430763</c:v>
                </c:pt>
                <c:pt idx="2101">
                  <c:v>18.74720118069891</c:v>
                </c:pt>
                <c:pt idx="2102">
                  <c:v>14.5177288517335</c:v>
                </c:pt>
                <c:pt idx="2103">
                  <c:v>17.2789229093846</c:v>
                </c:pt>
                <c:pt idx="2104">
                  <c:v>17.01533253118478</c:v>
                </c:pt>
                <c:pt idx="2105">
                  <c:v>22.0969568888577</c:v>
                </c:pt>
                <c:pt idx="2106">
                  <c:v>11.4879248073278</c:v>
                </c:pt>
                <c:pt idx="2107">
                  <c:v>10.543483651899</c:v>
                </c:pt>
                <c:pt idx="2108">
                  <c:v>9.594352611822771</c:v>
                </c:pt>
                <c:pt idx="2109">
                  <c:v>24.56267837313908</c:v>
                </c:pt>
                <c:pt idx="2110">
                  <c:v>13.8559640512023</c:v>
                </c:pt>
                <c:pt idx="2111">
                  <c:v>20.7491644574178</c:v>
                </c:pt>
                <c:pt idx="2112">
                  <c:v>13.3050102479871</c:v>
                </c:pt>
                <c:pt idx="2113">
                  <c:v>12.3765445251541</c:v>
                </c:pt>
                <c:pt idx="2114">
                  <c:v>15.4744096764707</c:v>
                </c:pt>
                <c:pt idx="2115">
                  <c:v>20.10962488580549</c:v>
                </c:pt>
                <c:pt idx="2116">
                  <c:v>16.628463059411</c:v>
                </c:pt>
                <c:pt idx="2117">
                  <c:v>17.5683799592585</c:v>
                </c:pt>
                <c:pt idx="2118">
                  <c:v>18.61156218675301</c:v>
                </c:pt>
                <c:pt idx="2119">
                  <c:v>17.4802950100499</c:v>
                </c:pt>
                <c:pt idx="2120">
                  <c:v>7.11305169693285</c:v>
                </c:pt>
                <c:pt idx="2121">
                  <c:v>14.8862723635805</c:v>
                </c:pt>
                <c:pt idx="2122">
                  <c:v>13.9657289908197</c:v>
                </c:pt>
                <c:pt idx="2123">
                  <c:v>19.4259782132646</c:v>
                </c:pt>
                <c:pt idx="2124">
                  <c:v>8.66038423441643</c:v>
                </c:pt>
                <c:pt idx="2125">
                  <c:v>19.63491475934</c:v>
                </c:pt>
                <c:pt idx="2126">
                  <c:v>14.6231269332952</c:v>
                </c:pt>
                <c:pt idx="2127">
                  <c:v>13.8750546061718</c:v>
                </c:pt>
                <c:pt idx="2128">
                  <c:v>19.693004735626</c:v>
                </c:pt>
                <c:pt idx="2129">
                  <c:v>21.9545381172955</c:v>
                </c:pt>
                <c:pt idx="2130">
                  <c:v>9.43863406633716</c:v>
                </c:pt>
                <c:pt idx="2131">
                  <c:v>16.4143377155086</c:v>
                </c:pt>
                <c:pt idx="2132">
                  <c:v>17.667546150813</c:v>
                </c:pt>
                <c:pt idx="2133">
                  <c:v>16.93414998013688</c:v>
                </c:pt>
                <c:pt idx="2134">
                  <c:v>8.96912482348718</c:v>
                </c:pt>
                <c:pt idx="2135">
                  <c:v>9.17049591687599</c:v>
                </c:pt>
                <c:pt idx="2136">
                  <c:v>22.1081573285052</c:v>
                </c:pt>
                <c:pt idx="2137">
                  <c:v>11.9700086585899</c:v>
                </c:pt>
                <c:pt idx="2138">
                  <c:v>16.52574286949928</c:v>
                </c:pt>
                <c:pt idx="2139">
                  <c:v>12.3149131387276</c:v>
                </c:pt>
                <c:pt idx="2140">
                  <c:v>11.1739114246733</c:v>
                </c:pt>
                <c:pt idx="2141">
                  <c:v>6.46074513168983</c:v>
                </c:pt>
                <c:pt idx="2142">
                  <c:v>15.605299676891</c:v>
                </c:pt>
                <c:pt idx="2143">
                  <c:v>14.9669118656777</c:v>
                </c:pt>
                <c:pt idx="2144">
                  <c:v>18.3033841874092</c:v>
                </c:pt>
                <c:pt idx="2145">
                  <c:v>17.1533326693873</c:v>
                </c:pt>
                <c:pt idx="2146">
                  <c:v>15.0756937924368</c:v>
                </c:pt>
                <c:pt idx="2147">
                  <c:v>12.1660746799394</c:v>
                </c:pt>
                <c:pt idx="2148">
                  <c:v>13.9759386524367</c:v>
                </c:pt>
                <c:pt idx="2149">
                  <c:v>16.4959905880188</c:v>
                </c:pt>
                <c:pt idx="2150">
                  <c:v>20.6712376583204</c:v>
                </c:pt>
                <c:pt idx="2151">
                  <c:v>17.4226760018909</c:v>
                </c:pt>
                <c:pt idx="2152">
                  <c:v>10.0596943166574</c:v>
                </c:pt>
                <c:pt idx="2153">
                  <c:v>25.5066695632972</c:v>
                </c:pt>
                <c:pt idx="2154">
                  <c:v>18.7537426663744</c:v>
                </c:pt>
                <c:pt idx="2155">
                  <c:v>17.4137788644705</c:v>
                </c:pt>
                <c:pt idx="2156">
                  <c:v>16.9249962334049</c:v>
                </c:pt>
                <c:pt idx="2157">
                  <c:v>8.358228195775798</c:v>
                </c:pt>
                <c:pt idx="2158">
                  <c:v>21.0174754165444</c:v>
                </c:pt>
                <c:pt idx="2159">
                  <c:v>9.34341885506905</c:v>
                </c:pt>
                <c:pt idx="2160">
                  <c:v>10.1123435977947</c:v>
                </c:pt>
                <c:pt idx="2161">
                  <c:v>16.4089976681796</c:v>
                </c:pt>
                <c:pt idx="2162">
                  <c:v>20.4459685457556</c:v>
                </c:pt>
                <c:pt idx="2163">
                  <c:v>18.5961368163585</c:v>
                </c:pt>
                <c:pt idx="2164">
                  <c:v>17.358303018592</c:v>
                </c:pt>
                <c:pt idx="2165">
                  <c:v>10.828013468937</c:v>
                </c:pt>
                <c:pt idx="2166">
                  <c:v>16.7781149395928</c:v>
                </c:pt>
                <c:pt idx="2167">
                  <c:v>19.064949952218</c:v>
                </c:pt>
                <c:pt idx="2168">
                  <c:v>14.9778055593822</c:v>
                </c:pt>
                <c:pt idx="2169">
                  <c:v>19.23286124260339</c:v>
                </c:pt>
                <c:pt idx="2170">
                  <c:v>18.1834201646616</c:v>
                </c:pt>
                <c:pt idx="2171">
                  <c:v>20.2329971356355</c:v>
                </c:pt>
                <c:pt idx="2172">
                  <c:v>22.7648616014962</c:v>
                </c:pt>
                <c:pt idx="2173">
                  <c:v>17.32094189529881</c:v>
                </c:pt>
                <c:pt idx="2174">
                  <c:v>12.3559581256371</c:v>
                </c:pt>
                <c:pt idx="2175">
                  <c:v>15.5955296755785</c:v>
                </c:pt>
                <c:pt idx="2176">
                  <c:v>19.29273506862729</c:v>
                </c:pt>
                <c:pt idx="2177">
                  <c:v>10.0246406358263</c:v>
                </c:pt>
                <c:pt idx="2178">
                  <c:v>14.7846442724863</c:v>
                </c:pt>
                <c:pt idx="2179">
                  <c:v>7.02125978163851</c:v>
                </c:pt>
                <c:pt idx="2180">
                  <c:v>13.3993089219846</c:v>
                </c:pt>
                <c:pt idx="2181">
                  <c:v>14.1338561478289</c:v>
                </c:pt>
                <c:pt idx="2182">
                  <c:v>17.99344751149508</c:v>
                </c:pt>
                <c:pt idx="2183">
                  <c:v>13.8000497845871</c:v>
                </c:pt>
                <c:pt idx="2184">
                  <c:v>11.083310856343</c:v>
                </c:pt>
                <c:pt idx="2185">
                  <c:v>20.0567413669644</c:v>
                </c:pt>
                <c:pt idx="2186">
                  <c:v>11.431844693726</c:v>
                </c:pt>
                <c:pt idx="2187">
                  <c:v>18.2456791274237</c:v>
                </c:pt>
                <c:pt idx="2188">
                  <c:v>10.764216436386</c:v>
                </c:pt>
                <c:pt idx="2189">
                  <c:v>8.264329543574837</c:v>
                </c:pt>
                <c:pt idx="2190">
                  <c:v>21.01964521632788</c:v>
                </c:pt>
                <c:pt idx="2191">
                  <c:v>16.3956529603317</c:v>
                </c:pt>
                <c:pt idx="2192">
                  <c:v>16.3239759785527</c:v>
                </c:pt>
                <c:pt idx="2193">
                  <c:v>12.0547243042429</c:v>
                </c:pt>
                <c:pt idx="2194">
                  <c:v>14.5687667830127</c:v>
                </c:pt>
                <c:pt idx="2195">
                  <c:v>18.3741978201644</c:v>
                </c:pt>
                <c:pt idx="2196">
                  <c:v>18.1631470190149</c:v>
                </c:pt>
                <c:pt idx="2197">
                  <c:v>9.40300897697612</c:v>
                </c:pt>
                <c:pt idx="2198">
                  <c:v>16.4554712194021</c:v>
                </c:pt>
                <c:pt idx="2199">
                  <c:v>10.079846242718</c:v>
                </c:pt>
                <c:pt idx="2200">
                  <c:v>20.6412883440778</c:v>
                </c:pt>
                <c:pt idx="2201">
                  <c:v>18.0014952805208</c:v>
                </c:pt>
                <c:pt idx="2202">
                  <c:v>14.401269414204</c:v>
                </c:pt>
                <c:pt idx="2203">
                  <c:v>7.86670768872967</c:v>
                </c:pt>
                <c:pt idx="2204">
                  <c:v>12.0122041616866</c:v>
                </c:pt>
                <c:pt idx="2205">
                  <c:v>24.86361749576178</c:v>
                </c:pt>
                <c:pt idx="2206">
                  <c:v>15.4900107914443</c:v>
                </c:pt>
                <c:pt idx="2207">
                  <c:v>11.651961859227</c:v>
                </c:pt>
                <c:pt idx="2208">
                  <c:v>11.6269501499969</c:v>
                </c:pt>
                <c:pt idx="2209">
                  <c:v>14.2256731421087</c:v>
                </c:pt>
                <c:pt idx="2210">
                  <c:v>15.4854964744557</c:v>
                </c:pt>
                <c:pt idx="2211">
                  <c:v>15.2243279166627</c:v>
                </c:pt>
                <c:pt idx="2212">
                  <c:v>14.5723265779736</c:v>
                </c:pt>
                <c:pt idx="2213">
                  <c:v>12.8846049361855</c:v>
                </c:pt>
                <c:pt idx="2214">
                  <c:v>5.75146665922747</c:v>
                </c:pt>
                <c:pt idx="2215">
                  <c:v>17.98901442152328</c:v>
                </c:pt>
                <c:pt idx="2216">
                  <c:v>13.4791006283157</c:v>
                </c:pt>
                <c:pt idx="2217">
                  <c:v>10.8255672888276</c:v>
                </c:pt>
                <c:pt idx="2218">
                  <c:v>17.617870320978</c:v>
                </c:pt>
                <c:pt idx="2219">
                  <c:v>17.758538218478</c:v>
                </c:pt>
                <c:pt idx="2220">
                  <c:v>15.2759399476051</c:v>
                </c:pt>
                <c:pt idx="2221">
                  <c:v>15.4375437161799</c:v>
                </c:pt>
                <c:pt idx="2222">
                  <c:v>15.8085616461544</c:v>
                </c:pt>
                <c:pt idx="2223">
                  <c:v>14.3686512116667</c:v>
                </c:pt>
                <c:pt idx="2224">
                  <c:v>10.6055989887941</c:v>
                </c:pt>
                <c:pt idx="2225">
                  <c:v>13.0733963474459</c:v>
                </c:pt>
                <c:pt idx="2226">
                  <c:v>12.1603053016051</c:v>
                </c:pt>
                <c:pt idx="2227">
                  <c:v>20.4056150875685</c:v>
                </c:pt>
                <c:pt idx="2228">
                  <c:v>23.216431757254</c:v>
                </c:pt>
                <c:pt idx="2229">
                  <c:v>17.865322692813</c:v>
                </c:pt>
                <c:pt idx="2230">
                  <c:v>14.0580414824991</c:v>
                </c:pt>
                <c:pt idx="2231">
                  <c:v>18.5649897104926</c:v>
                </c:pt>
                <c:pt idx="2232">
                  <c:v>14.3209475018897</c:v>
                </c:pt>
                <c:pt idx="2233">
                  <c:v>8.31982953424754</c:v>
                </c:pt>
                <c:pt idx="2234">
                  <c:v>16.0915392406421</c:v>
                </c:pt>
                <c:pt idx="2235">
                  <c:v>15.4707853868888</c:v>
                </c:pt>
                <c:pt idx="2236">
                  <c:v>18.6416274056929</c:v>
                </c:pt>
                <c:pt idx="2237">
                  <c:v>25.52513934214488</c:v>
                </c:pt>
                <c:pt idx="2238">
                  <c:v>15.5597569782101</c:v>
                </c:pt>
                <c:pt idx="2239">
                  <c:v>19.7356391008328</c:v>
                </c:pt>
                <c:pt idx="2240">
                  <c:v>19.1918646497896</c:v>
                </c:pt>
                <c:pt idx="2241">
                  <c:v>11.1342661319652</c:v>
                </c:pt>
                <c:pt idx="2242">
                  <c:v>20.90816480392608</c:v>
                </c:pt>
                <c:pt idx="2243">
                  <c:v>11.8495621825603</c:v>
                </c:pt>
                <c:pt idx="2244">
                  <c:v>11.8015736121401</c:v>
                </c:pt>
                <c:pt idx="2245">
                  <c:v>21.7711294280063</c:v>
                </c:pt>
                <c:pt idx="2246">
                  <c:v>6.53593898283742</c:v>
                </c:pt>
                <c:pt idx="2247">
                  <c:v>20.3146752825159</c:v>
                </c:pt>
                <c:pt idx="2248">
                  <c:v>12.7084341546451</c:v>
                </c:pt>
                <c:pt idx="2249">
                  <c:v>18.76079868339309</c:v>
                </c:pt>
                <c:pt idx="2250">
                  <c:v>13.9800087744014</c:v>
                </c:pt>
                <c:pt idx="2251">
                  <c:v>12.1154108748727</c:v>
                </c:pt>
                <c:pt idx="2252">
                  <c:v>15.9826018350895</c:v>
                </c:pt>
                <c:pt idx="2253">
                  <c:v>22.3556691074868</c:v>
                </c:pt>
                <c:pt idx="2254">
                  <c:v>13.317368032725</c:v>
                </c:pt>
                <c:pt idx="2255">
                  <c:v>14.7193531641501</c:v>
                </c:pt>
                <c:pt idx="2256">
                  <c:v>23.3104069502323</c:v>
                </c:pt>
                <c:pt idx="2257">
                  <c:v>21.76923831614729</c:v>
                </c:pt>
                <c:pt idx="2258">
                  <c:v>23.96384368262728</c:v>
                </c:pt>
                <c:pt idx="2259">
                  <c:v>20.9399109960218</c:v>
                </c:pt>
                <c:pt idx="2260">
                  <c:v>14.7026233413094</c:v>
                </c:pt>
                <c:pt idx="2261">
                  <c:v>18.1008076639702</c:v>
                </c:pt>
                <c:pt idx="2262">
                  <c:v>24.02813232097328</c:v>
                </c:pt>
                <c:pt idx="2263">
                  <c:v>24.4078327483416</c:v>
                </c:pt>
                <c:pt idx="2264">
                  <c:v>24.1761709725781</c:v>
                </c:pt>
                <c:pt idx="2265">
                  <c:v>17.0769032979074</c:v>
                </c:pt>
                <c:pt idx="2266">
                  <c:v>15.1354904988153</c:v>
                </c:pt>
                <c:pt idx="2267">
                  <c:v>15.3284880767655</c:v>
                </c:pt>
                <c:pt idx="2268">
                  <c:v>26.47655201684089</c:v>
                </c:pt>
                <c:pt idx="2269">
                  <c:v>18.0618319803264</c:v>
                </c:pt>
                <c:pt idx="2270">
                  <c:v>14.9798724658479</c:v>
                </c:pt>
                <c:pt idx="2271">
                  <c:v>14.4348824295543</c:v>
                </c:pt>
                <c:pt idx="2272">
                  <c:v>15.5469907413942</c:v>
                </c:pt>
                <c:pt idx="2273">
                  <c:v>12.2814860808155</c:v>
                </c:pt>
                <c:pt idx="2274">
                  <c:v>18.9274859717922</c:v>
                </c:pt>
                <c:pt idx="2275">
                  <c:v>19.58167045847039</c:v>
                </c:pt>
                <c:pt idx="2276">
                  <c:v>7.07832188410122</c:v>
                </c:pt>
                <c:pt idx="2277">
                  <c:v>8.09607367877569</c:v>
                </c:pt>
                <c:pt idx="2278">
                  <c:v>9.83714631832131</c:v>
                </c:pt>
                <c:pt idx="2279">
                  <c:v>20.3140705834466</c:v>
                </c:pt>
                <c:pt idx="2280">
                  <c:v>13.452493274216</c:v>
                </c:pt>
                <c:pt idx="2281">
                  <c:v>23.4564706499772</c:v>
                </c:pt>
                <c:pt idx="2282">
                  <c:v>17.75895923635269</c:v>
                </c:pt>
                <c:pt idx="2283">
                  <c:v>13.5855105204116</c:v>
                </c:pt>
                <c:pt idx="2284">
                  <c:v>4.47671748327928</c:v>
                </c:pt>
                <c:pt idx="2285">
                  <c:v>22.1769751049714</c:v>
                </c:pt>
                <c:pt idx="2286">
                  <c:v>14.0398412838587</c:v>
                </c:pt>
                <c:pt idx="2287">
                  <c:v>24.86553227793288</c:v>
                </c:pt>
                <c:pt idx="2288">
                  <c:v>19.347496712052</c:v>
                </c:pt>
                <c:pt idx="2289">
                  <c:v>21.4800877054141</c:v>
                </c:pt>
                <c:pt idx="2290">
                  <c:v>25.42904297225419</c:v>
                </c:pt>
                <c:pt idx="2291">
                  <c:v>18.1596869561697</c:v>
                </c:pt>
                <c:pt idx="2292">
                  <c:v>9.21468883781879</c:v>
                </c:pt>
                <c:pt idx="2293">
                  <c:v>16.7337654740538</c:v>
                </c:pt>
                <c:pt idx="2294">
                  <c:v>18.06717004613679</c:v>
                </c:pt>
                <c:pt idx="2295">
                  <c:v>10.6505345830144</c:v>
                </c:pt>
                <c:pt idx="2296">
                  <c:v>14.6250536150276</c:v>
                </c:pt>
                <c:pt idx="2297">
                  <c:v>12.1502911821165</c:v>
                </c:pt>
                <c:pt idx="2298">
                  <c:v>30.93281034152918</c:v>
                </c:pt>
                <c:pt idx="2299">
                  <c:v>14.8028261823455</c:v>
                </c:pt>
                <c:pt idx="2300">
                  <c:v>13.9217053603433</c:v>
                </c:pt>
                <c:pt idx="2301">
                  <c:v>19.9332840579291</c:v>
                </c:pt>
                <c:pt idx="2302">
                  <c:v>18.6381579775931</c:v>
                </c:pt>
                <c:pt idx="2303">
                  <c:v>13.726413695491</c:v>
                </c:pt>
                <c:pt idx="2304">
                  <c:v>4.82117222565298</c:v>
                </c:pt>
                <c:pt idx="2305">
                  <c:v>18.0374685197559</c:v>
                </c:pt>
                <c:pt idx="2306">
                  <c:v>9.72248770038844</c:v>
                </c:pt>
                <c:pt idx="2307">
                  <c:v>16.3014251687949</c:v>
                </c:pt>
                <c:pt idx="2308">
                  <c:v>20.1111210731014</c:v>
                </c:pt>
                <c:pt idx="2309">
                  <c:v>19.5814917178218</c:v>
                </c:pt>
                <c:pt idx="2310">
                  <c:v>17.7999973733494</c:v>
                </c:pt>
                <c:pt idx="2311">
                  <c:v>10.9473183619884</c:v>
                </c:pt>
                <c:pt idx="2312">
                  <c:v>9.74018607038264</c:v>
                </c:pt>
                <c:pt idx="2313">
                  <c:v>14.9534255620321</c:v>
                </c:pt>
                <c:pt idx="2314">
                  <c:v>11.634492058408</c:v>
                </c:pt>
                <c:pt idx="2315">
                  <c:v>16.0738547938923</c:v>
                </c:pt>
                <c:pt idx="2316">
                  <c:v>12.0710016592335</c:v>
                </c:pt>
                <c:pt idx="2317">
                  <c:v>8.55333189437968</c:v>
                </c:pt>
                <c:pt idx="2318">
                  <c:v>16.7210751001585</c:v>
                </c:pt>
                <c:pt idx="2319">
                  <c:v>12.3518833099491</c:v>
                </c:pt>
                <c:pt idx="2320">
                  <c:v>16.5588112594658</c:v>
                </c:pt>
                <c:pt idx="2321">
                  <c:v>12.0919423555376</c:v>
                </c:pt>
                <c:pt idx="2322">
                  <c:v>10.3812907630588</c:v>
                </c:pt>
                <c:pt idx="2323">
                  <c:v>13.7453836369089</c:v>
                </c:pt>
                <c:pt idx="2324">
                  <c:v>17.94774063533838</c:v>
                </c:pt>
                <c:pt idx="2325">
                  <c:v>19.2058724834848</c:v>
                </c:pt>
                <c:pt idx="2326">
                  <c:v>9.611808609436172</c:v>
                </c:pt>
                <c:pt idx="2327">
                  <c:v>14.8523170214398</c:v>
                </c:pt>
                <c:pt idx="2328">
                  <c:v>14.4918468889357</c:v>
                </c:pt>
                <c:pt idx="2329">
                  <c:v>25.4965662163563</c:v>
                </c:pt>
                <c:pt idx="2330">
                  <c:v>20.0751373822654</c:v>
                </c:pt>
                <c:pt idx="2331">
                  <c:v>16.8819031948008</c:v>
                </c:pt>
                <c:pt idx="2332">
                  <c:v>16.3514744892886</c:v>
                </c:pt>
                <c:pt idx="2333">
                  <c:v>20.8562075016382</c:v>
                </c:pt>
                <c:pt idx="2334">
                  <c:v>10.3928697792885</c:v>
                </c:pt>
                <c:pt idx="2335">
                  <c:v>9.270646446130176</c:v>
                </c:pt>
                <c:pt idx="2336">
                  <c:v>15.5133719892936</c:v>
                </c:pt>
                <c:pt idx="2337">
                  <c:v>17.0038801833205</c:v>
                </c:pt>
                <c:pt idx="2338">
                  <c:v>10.3084886355267</c:v>
                </c:pt>
                <c:pt idx="2339">
                  <c:v>19.2765963976</c:v>
                </c:pt>
                <c:pt idx="2340">
                  <c:v>11.7632763258609</c:v>
                </c:pt>
                <c:pt idx="2341">
                  <c:v>13.0952316819885</c:v>
                </c:pt>
                <c:pt idx="2342">
                  <c:v>15.6308619905568</c:v>
                </c:pt>
                <c:pt idx="2343">
                  <c:v>14.6825320785177</c:v>
                </c:pt>
                <c:pt idx="2344">
                  <c:v>12.3368087921102</c:v>
                </c:pt>
                <c:pt idx="2345">
                  <c:v>11.1601330488324</c:v>
                </c:pt>
                <c:pt idx="2346">
                  <c:v>20.7381013562524</c:v>
                </c:pt>
                <c:pt idx="2347">
                  <c:v>16.1483346373875</c:v>
                </c:pt>
                <c:pt idx="2348">
                  <c:v>18.515904302529</c:v>
                </c:pt>
                <c:pt idx="2349">
                  <c:v>19.2793724379589</c:v>
                </c:pt>
                <c:pt idx="2350">
                  <c:v>10.4772362442665</c:v>
                </c:pt>
                <c:pt idx="2351">
                  <c:v>3.46025785782127</c:v>
                </c:pt>
                <c:pt idx="2352">
                  <c:v>7.77240923405635</c:v>
                </c:pt>
                <c:pt idx="2353">
                  <c:v>12.4017670099616</c:v>
                </c:pt>
                <c:pt idx="2354">
                  <c:v>13.9650199461219</c:v>
                </c:pt>
                <c:pt idx="2355">
                  <c:v>12.989795682094</c:v>
                </c:pt>
                <c:pt idx="2356">
                  <c:v>19.01580066000921</c:v>
                </c:pt>
                <c:pt idx="2357">
                  <c:v>11.9904234910081</c:v>
                </c:pt>
                <c:pt idx="2358">
                  <c:v>11.9052533617931</c:v>
                </c:pt>
                <c:pt idx="2359">
                  <c:v>5.65329672731973</c:v>
                </c:pt>
                <c:pt idx="2360">
                  <c:v>19.33399255505361</c:v>
                </c:pt>
                <c:pt idx="2361">
                  <c:v>10.0016570114786</c:v>
                </c:pt>
                <c:pt idx="2362">
                  <c:v>14.2936459671659</c:v>
                </c:pt>
                <c:pt idx="2363">
                  <c:v>10.6532408330198</c:v>
                </c:pt>
                <c:pt idx="2364">
                  <c:v>23.8920007252452</c:v>
                </c:pt>
                <c:pt idx="2365">
                  <c:v>18.8311358662064</c:v>
                </c:pt>
                <c:pt idx="2366">
                  <c:v>11.3933988216756</c:v>
                </c:pt>
                <c:pt idx="2367">
                  <c:v>16.7764304428454</c:v>
                </c:pt>
                <c:pt idx="2368">
                  <c:v>24.48920451520049</c:v>
                </c:pt>
                <c:pt idx="2369">
                  <c:v>18.75913023735178</c:v>
                </c:pt>
                <c:pt idx="2370">
                  <c:v>19.9274153653607</c:v>
                </c:pt>
                <c:pt idx="2371">
                  <c:v>13.8837699664804</c:v>
                </c:pt>
                <c:pt idx="2372">
                  <c:v>11.5538739580987</c:v>
                </c:pt>
                <c:pt idx="2373">
                  <c:v>16.4079983222017</c:v>
                </c:pt>
                <c:pt idx="2374">
                  <c:v>14.062608286634</c:v>
                </c:pt>
                <c:pt idx="2375">
                  <c:v>23.11123487309539</c:v>
                </c:pt>
                <c:pt idx="2376">
                  <c:v>19.9648597162525</c:v>
                </c:pt>
                <c:pt idx="2377">
                  <c:v>11.6543921974937</c:v>
                </c:pt>
                <c:pt idx="2378">
                  <c:v>17.9547040692318</c:v>
                </c:pt>
                <c:pt idx="2379">
                  <c:v>15.354403813902</c:v>
                </c:pt>
                <c:pt idx="2380">
                  <c:v>15.0687178817401</c:v>
                </c:pt>
                <c:pt idx="2381">
                  <c:v>11.1094089134876</c:v>
                </c:pt>
                <c:pt idx="2382">
                  <c:v>21.1649043263606</c:v>
                </c:pt>
                <c:pt idx="2383">
                  <c:v>11.4668612763784</c:v>
                </c:pt>
                <c:pt idx="2384">
                  <c:v>6.818523024656089</c:v>
                </c:pt>
                <c:pt idx="2385">
                  <c:v>16.04834853907528</c:v>
                </c:pt>
                <c:pt idx="2386">
                  <c:v>12.9830601915152</c:v>
                </c:pt>
                <c:pt idx="2387">
                  <c:v>11.4506446540766</c:v>
                </c:pt>
                <c:pt idx="2388">
                  <c:v>22.5765803555336</c:v>
                </c:pt>
                <c:pt idx="2389">
                  <c:v>7.85125364247759</c:v>
                </c:pt>
                <c:pt idx="2390">
                  <c:v>7.023931917714988</c:v>
                </c:pt>
                <c:pt idx="2391">
                  <c:v>25.80261807713708</c:v>
                </c:pt>
                <c:pt idx="2392">
                  <c:v>11.2914983501304</c:v>
                </c:pt>
                <c:pt idx="2393">
                  <c:v>14.6361715339691</c:v>
                </c:pt>
                <c:pt idx="2394">
                  <c:v>13.9441586311942</c:v>
                </c:pt>
                <c:pt idx="2395">
                  <c:v>19.8317814496281</c:v>
                </c:pt>
                <c:pt idx="2396">
                  <c:v>21.08063857084168</c:v>
                </c:pt>
                <c:pt idx="2397">
                  <c:v>25.3673559499278</c:v>
                </c:pt>
                <c:pt idx="2398">
                  <c:v>19.8665177606484</c:v>
                </c:pt>
                <c:pt idx="2399">
                  <c:v>16.69872990247508</c:v>
                </c:pt>
                <c:pt idx="2400">
                  <c:v>15.1331554909519</c:v>
                </c:pt>
                <c:pt idx="2401">
                  <c:v>17.51363360112488</c:v>
                </c:pt>
                <c:pt idx="2402">
                  <c:v>10.062053763963</c:v>
                </c:pt>
                <c:pt idx="2403">
                  <c:v>13.0303642508787</c:v>
                </c:pt>
                <c:pt idx="2404">
                  <c:v>19.3892608624891</c:v>
                </c:pt>
                <c:pt idx="2405">
                  <c:v>10.6052719305878</c:v>
                </c:pt>
                <c:pt idx="2406">
                  <c:v>18.6434762188974</c:v>
                </c:pt>
                <c:pt idx="2407">
                  <c:v>13.9770641383031</c:v>
                </c:pt>
                <c:pt idx="2408">
                  <c:v>13.7875099879015</c:v>
                </c:pt>
                <c:pt idx="2409">
                  <c:v>18.3193654486123</c:v>
                </c:pt>
                <c:pt idx="2410">
                  <c:v>7.38971903088365</c:v>
                </c:pt>
                <c:pt idx="2411">
                  <c:v>12.1425647273872</c:v>
                </c:pt>
                <c:pt idx="2412">
                  <c:v>9.29753222386298</c:v>
                </c:pt>
                <c:pt idx="2413">
                  <c:v>8.41105707665394</c:v>
                </c:pt>
                <c:pt idx="2414">
                  <c:v>8.82091873586694</c:v>
                </c:pt>
                <c:pt idx="2415">
                  <c:v>14.1218145405002</c:v>
                </c:pt>
                <c:pt idx="2416">
                  <c:v>16.9568097731918</c:v>
                </c:pt>
                <c:pt idx="2417">
                  <c:v>15.0632771828707</c:v>
                </c:pt>
                <c:pt idx="2418">
                  <c:v>21.4852621142689</c:v>
                </c:pt>
                <c:pt idx="2419">
                  <c:v>12.3283837531258</c:v>
                </c:pt>
                <c:pt idx="2420">
                  <c:v>17.0700222598388</c:v>
                </c:pt>
                <c:pt idx="2421">
                  <c:v>12.706176918473</c:v>
                </c:pt>
                <c:pt idx="2422">
                  <c:v>18.53244282412118</c:v>
                </c:pt>
                <c:pt idx="2423">
                  <c:v>17.0892543437846</c:v>
                </c:pt>
                <c:pt idx="2424">
                  <c:v>17.5375142105203</c:v>
                </c:pt>
                <c:pt idx="2425">
                  <c:v>13.448652432372</c:v>
                </c:pt>
                <c:pt idx="2426">
                  <c:v>9.30998732655119</c:v>
                </c:pt>
                <c:pt idx="2427">
                  <c:v>14.7155410284017</c:v>
                </c:pt>
                <c:pt idx="2428">
                  <c:v>15.1041429226032</c:v>
                </c:pt>
                <c:pt idx="2429">
                  <c:v>14.928562631652</c:v>
                </c:pt>
                <c:pt idx="2430">
                  <c:v>13.8707975696736</c:v>
                </c:pt>
                <c:pt idx="2431">
                  <c:v>16.78870760284478</c:v>
                </c:pt>
                <c:pt idx="2432">
                  <c:v>23.54781576029641</c:v>
                </c:pt>
                <c:pt idx="2433">
                  <c:v>9.769865324172348</c:v>
                </c:pt>
                <c:pt idx="2434">
                  <c:v>13.2828851923796</c:v>
                </c:pt>
                <c:pt idx="2435">
                  <c:v>23.20833872967579</c:v>
                </c:pt>
                <c:pt idx="2436">
                  <c:v>16.2661874020203</c:v>
                </c:pt>
                <c:pt idx="2437">
                  <c:v>14.5071025269399</c:v>
                </c:pt>
                <c:pt idx="2438">
                  <c:v>20.7123958085616</c:v>
                </c:pt>
                <c:pt idx="2439">
                  <c:v>15.4852421994869</c:v>
                </c:pt>
                <c:pt idx="2440">
                  <c:v>18.4475641463635</c:v>
                </c:pt>
                <c:pt idx="2441">
                  <c:v>14.0223399978407</c:v>
                </c:pt>
                <c:pt idx="2442">
                  <c:v>11.4753414452457</c:v>
                </c:pt>
                <c:pt idx="2443">
                  <c:v>22.434246098826</c:v>
                </c:pt>
                <c:pt idx="2444">
                  <c:v>5.823622857711428</c:v>
                </c:pt>
                <c:pt idx="2445">
                  <c:v>15.4582222419953</c:v>
                </c:pt>
                <c:pt idx="2446">
                  <c:v>16.42572700178918</c:v>
                </c:pt>
                <c:pt idx="2447">
                  <c:v>17.11913220296108</c:v>
                </c:pt>
                <c:pt idx="2448">
                  <c:v>14.4995438313257</c:v>
                </c:pt>
                <c:pt idx="2449">
                  <c:v>12.4107206868596</c:v>
                </c:pt>
                <c:pt idx="2450">
                  <c:v>10.5640558479328</c:v>
                </c:pt>
                <c:pt idx="2451">
                  <c:v>5.09773078168009</c:v>
                </c:pt>
                <c:pt idx="2452">
                  <c:v>21.99753297117848</c:v>
                </c:pt>
                <c:pt idx="2453">
                  <c:v>15.0952076948781</c:v>
                </c:pt>
                <c:pt idx="2454">
                  <c:v>14.7072717777053</c:v>
                </c:pt>
                <c:pt idx="2455">
                  <c:v>19.7684816328863</c:v>
                </c:pt>
                <c:pt idx="2456">
                  <c:v>20.8490004466335</c:v>
                </c:pt>
                <c:pt idx="2457">
                  <c:v>18.735667157079</c:v>
                </c:pt>
                <c:pt idx="2458">
                  <c:v>22.0968436711083</c:v>
                </c:pt>
                <c:pt idx="2459">
                  <c:v>9.2015048859074</c:v>
                </c:pt>
                <c:pt idx="2460">
                  <c:v>18.4713053930272</c:v>
                </c:pt>
                <c:pt idx="2461">
                  <c:v>18.3684907700864</c:v>
                </c:pt>
                <c:pt idx="2462">
                  <c:v>20.9893613366087</c:v>
                </c:pt>
                <c:pt idx="2463">
                  <c:v>19.9794310472317</c:v>
                </c:pt>
                <c:pt idx="2464">
                  <c:v>12.4598938745056</c:v>
                </c:pt>
                <c:pt idx="2465">
                  <c:v>19.7724424132909</c:v>
                </c:pt>
                <c:pt idx="2466">
                  <c:v>17.2838382093405</c:v>
                </c:pt>
                <c:pt idx="2467">
                  <c:v>19.3144735417687</c:v>
                </c:pt>
                <c:pt idx="2468">
                  <c:v>16.79213647026938</c:v>
                </c:pt>
                <c:pt idx="2469">
                  <c:v>11.8825310851631</c:v>
                </c:pt>
                <c:pt idx="2470">
                  <c:v>15.5528331507964</c:v>
                </c:pt>
                <c:pt idx="2471">
                  <c:v>14.7492725014012</c:v>
                </c:pt>
                <c:pt idx="2472">
                  <c:v>14.4071001438083</c:v>
                </c:pt>
                <c:pt idx="2473">
                  <c:v>11.8661185950404</c:v>
                </c:pt>
                <c:pt idx="2474">
                  <c:v>17.1346708240376</c:v>
                </c:pt>
                <c:pt idx="2475">
                  <c:v>12.5727159938306</c:v>
                </c:pt>
                <c:pt idx="2476">
                  <c:v>19.720763354557</c:v>
                </c:pt>
                <c:pt idx="2477">
                  <c:v>10.223634922347</c:v>
                </c:pt>
                <c:pt idx="2478">
                  <c:v>18.0163212382887</c:v>
                </c:pt>
                <c:pt idx="2479">
                  <c:v>16.9768503218963</c:v>
                </c:pt>
                <c:pt idx="2480">
                  <c:v>14.7194139409706</c:v>
                </c:pt>
                <c:pt idx="2481">
                  <c:v>11.4790691024467</c:v>
                </c:pt>
                <c:pt idx="2482">
                  <c:v>6.86726715762303</c:v>
                </c:pt>
                <c:pt idx="2483">
                  <c:v>20.2527530230292</c:v>
                </c:pt>
                <c:pt idx="2484">
                  <c:v>11.8829398566737</c:v>
                </c:pt>
                <c:pt idx="2485">
                  <c:v>10.97054601252801</c:v>
                </c:pt>
                <c:pt idx="2486">
                  <c:v>22.6402855624287</c:v>
                </c:pt>
                <c:pt idx="2487">
                  <c:v>20.173697771274</c:v>
                </c:pt>
                <c:pt idx="2488">
                  <c:v>13.3920609896376</c:v>
                </c:pt>
                <c:pt idx="2489">
                  <c:v>15.601409269138</c:v>
                </c:pt>
                <c:pt idx="2490">
                  <c:v>17.03147988536698</c:v>
                </c:pt>
                <c:pt idx="2491">
                  <c:v>9.31602201132876</c:v>
                </c:pt>
                <c:pt idx="2492">
                  <c:v>16.9167775130589</c:v>
                </c:pt>
                <c:pt idx="2493">
                  <c:v>12.6218498656549</c:v>
                </c:pt>
                <c:pt idx="2494">
                  <c:v>13.8305432079951</c:v>
                </c:pt>
                <c:pt idx="2495">
                  <c:v>18.15152417015801</c:v>
                </c:pt>
                <c:pt idx="2496">
                  <c:v>17.0622764446168</c:v>
                </c:pt>
                <c:pt idx="2497">
                  <c:v>14.9304287394678</c:v>
                </c:pt>
                <c:pt idx="2498">
                  <c:v>21.01253756550929</c:v>
                </c:pt>
                <c:pt idx="2499">
                  <c:v>14.8285161563702</c:v>
                </c:pt>
                <c:pt idx="2500">
                  <c:v>15.0115726585739</c:v>
                </c:pt>
                <c:pt idx="2501">
                  <c:v>18.131576066337</c:v>
                </c:pt>
                <c:pt idx="2502">
                  <c:v>18.0703309015375</c:v>
                </c:pt>
                <c:pt idx="2503">
                  <c:v>6.416416618756578</c:v>
                </c:pt>
                <c:pt idx="2504">
                  <c:v>16.6132236552773</c:v>
                </c:pt>
                <c:pt idx="2505">
                  <c:v>13.9098195595362</c:v>
                </c:pt>
                <c:pt idx="2506">
                  <c:v>20.39895571337791</c:v>
                </c:pt>
                <c:pt idx="2507">
                  <c:v>8.25594611841487</c:v>
                </c:pt>
                <c:pt idx="2508">
                  <c:v>20.4904544607329</c:v>
                </c:pt>
                <c:pt idx="2509">
                  <c:v>5.13020361335756</c:v>
                </c:pt>
                <c:pt idx="2510">
                  <c:v>12.1214705481109</c:v>
                </c:pt>
                <c:pt idx="2511">
                  <c:v>18.9810206944397</c:v>
                </c:pt>
                <c:pt idx="2512">
                  <c:v>13.7549032725354</c:v>
                </c:pt>
                <c:pt idx="2513">
                  <c:v>11.6500185016771</c:v>
                </c:pt>
                <c:pt idx="2514">
                  <c:v>11.4891312908057</c:v>
                </c:pt>
                <c:pt idx="2515">
                  <c:v>10.515497788516</c:v>
                </c:pt>
                <c:pt idx="2516">
                  <c:v>24.4403751993804</c:v>
                </c:pt>
                <c:pt idx="2517">
                  <c:v>18.4061450060568</c:v>
                </c:pt>
                <c:pt idx="2518">
                  <c:v>22.9416994151776</c:v>
                </c:pt>
                <c:pt idx="2519">
                  <c:v>10.3004337842427</c:v>
                </c:pt>
                <c:pt idx="2520">
                  <c:v>10.5017874792243</c:v>
                </c:pt>
                <c:pt idx="2521">
                  <c:v>18.6684371394897</c:v>
                </c:pt>
                <c:pt idx="2522">
                  <c:v>22.6503648893358</c:v>
                </c:pt>
                <c:pt idx="2523">
                  <c:v>11.888237629072</c:v>
                </c:pt>
                <c:pt idx="2524">
                  <c:v>15.5137368221763</c:v>
                </c:pt>
                <c:pt idx="2525">
                  <c:v>10.7798702589903</c:v>
                </c:pt>
                <c:pt idx="2526">
                  <c:v>12.40051363247</c:v>
                </c:pt>
                <c:pt idx="2527">
                  <c:v>19.7341290987696</c:v>
                </c:pt>
                <c:pt idx="2528">
                  <c:v>16.54637487287118</c:v>
                </c:pt>
                <c:pt idx="2529">
                  <c:v>21.2862469170976</c:v>
                </c:pt>
                <c:pt idx="2530">
                  <c:v>18.32573385307128</c:v>
                </c:pt>
                <c:pt idx="2531">
                  <c:v>8.72223409554868</c:v>
                </c:pt>
                <c:pt idx="2532">
                  <c:v>11.8739670944087</c:v>
                </c:pt>
                <c:pt idx="2533">
                  <c:v>19.2423765028068</c:v>
                </c:pt>
                <c:pt idx="2534">
                  <c:v>18.0738987326109</c:v>
                </c:pt>
                <c:pt idx="2535">
                  <c:v>22.0464938604137</c:v>
                </c:pt>
                <c:pt idx="2536">
                  <c:v>15.6819942646184</c:v>
                </c:pt>
                <c:pt idx="2537">
                  <c:v>6.507535180486308</c:v>
                </c:pt>
                <c:pt idx="2538">
                  <c:v>9.75587428021985</c:v>
                </c:pt>
                <c:pt idx="2539">
                  <c:v>15.5289161716625</c:v>
                </c:pt>
                <c:pt idx="2540">
                  <c:v>19.94003377482808</c:v>
                </c:pt>
                <c:pt idx="2541">
                  <c:v>15.2961201337646</c:v>
                </c:pt>
                <c:pt idx="2542">
                  <c:v>14.8603096128068</c:v>
                </c:pt>
                <c:pt idx="2543">
                  <c:v>7.177510145970428</c:v>
                </c:pt>
                <c:pt idx="2544">
                  <c:v>15.9036562270359</c:v>
                </c:pt>
                <c:pt idx="2545">
                  <c:v>12.5719453197353</c:v>
                </c:pt>
                <c:pt idx="2546">
                  <c:v>21.2004266828424</c:v>
                </c:pt>
                <c:pt idx="2547">
                  <c:v>18.9020278696966</c:v>
                </c:pt>
                <c:pt idx="2548">
                  <c:v>22.1978392975449</c:v>
                </c:pt>
                <c:pt idx="2549">
                  <c:v>24.6201845110476</c:v>
                </c:pt>
                <c:pt idx="2550">
                  <c:v>10.6154186898373</c:v>
                </c:pt>
                <c:pt idx="2551">
                  <c:v>17.1002824337979</c:v>
                </c:pt>
                <c:pt idx="2552">
                  <c:v>16.3824224404075</c:v>
                </c:pt>
                <c:pt idx="2553">
                  <c:v>22.3404289746724</c:v>
                </c:pt>
                <c:pt idx="2554">
                  <c:v>13.8172701110537</c:v>
                </c:pt>
                <c:pt idx="2555">
                  <c:v>19.3421340802063</c:v>
                </c:pt>
                <c:pt idx="2556">
                  <c:v>11.68307027441</c:v>
                </c:pt>
                <c:pt idx="2557">
                  <c:v>12.3425443276857</c:v>
                </c:pt>
                <c:pt idx="2558">
                  <c:v>16.5939529991712</c:v>
                </c:pt>
                <c:pt idx="2559">
                  <c:v>14.5388180883276</c:v>
                </c:pt>
                <c:pt idx="2560">
                  <c:v>12.5137734877256</c:v>
                </c:pt>
                <c:pt idx="2561">
                  <c:v>22.5044848216735</c:v>
                </c:pt>
                <c:pt idx="2562">
                  <c:v>19.8303184441042</c:v>
                </c:pt>
                <c:pt idx="2563">
                  <c:v>13.6395559951393</c:v>
                </c:pt>
                <c:pt idx="2564">
                  <c:v>21.96873678196598</c:v>
                </c:pt>
                <c:pt idx="2565">
                  <c:v>13.5735391951627</c:v>
                </c:pt>
                <c:pt idx="2566">
                  <c:v>30.5541147646051</c:v>
                </c:pt>
                <c:pt idx="2567">
                  <c:v>16.0751023084261</c:v>
                </c:pt>
                <c:pt idx="2568">
                  <c:v>10.1088915726965</c:v>
                </c:pt>
                <c:pt idx="2569">
                  <c:v>10.5747730651138</c:v>
                </c:pt>
                <c:pt idx="2570">
                  <c:v>21.1377513554833</c:v>
                </c:pt>
                <c:pt idx="2571">
                  <c:v>17.6391427801645</c:v>
                </c:pt>
                <c:pt idx="2572">
                  <c:v>21.6461954787881</c:v>
                </c:pt>
                <c:pt idx="2573">
                  <c:v>12.8512594753134</c:v>
                </c:pt>
                <c:pt idx="2574">
                  <c:v>7.98378454305035</c:v>
                </c:pt>
                <c:pt idx="2575">
                  <c:v>21.2799311325957</c:v>
                </c:pt>
                <c:pt idx="2576">
                  <c:v>24.8164180965271</c:v>
                </c:pt>
                <c:pt idx="2577">
                  <c:v>12.1278407130282</c:v>
                </c:pt>
                <c:pt idx="2578">
                  <c:v>10.0668557205184</c:v>
                </c:pt>
                <c:pt idx="2579">
                  <c:v>9.0732528306895</c:v>
                </c:pt>
                <c:pt idx="2580">
                  <c:v>9.8096858242222</c:v>
                </c:pt>
                <c:pt idx="2581">
                  <c:v>10.312134989633</c:v>
                </c:pt>
                <c:pt idx="2582">
                  <c:v>20.3689681592771</c:v>
                </c:pt>
                <c:pt idx="2583">
                  <c:v>16.7295134338496</c:v>
                </c:pt>
                <c:pt idx="2584">
                  <c:v>14.756294127023</c:v>
                </c:pt>
                <c:pt idx="2585">
                  <c:v>17.1188435376311</c:v>
                </c:pt>
                <c:pt idx="2586">
                  <c:v>7.852862233035198</c:v>
                </c:pt>
                <c:pt idx="2587">
                  <c:v>16.2612355637778</c:v>
                </c:pt>
                <c:pt idx="2588">
                  <c:v>21.74184300352838</c:v>
                </c:pt>
                <c:pt idx="2589">
                  <c:v>8.39783395250014</c:v>
                </c:pt>
                <c:pt idx="2590">
                  <c:v>19.5596962761986</c:v>
                </c:pt>
                <c:pt idx="2591">
                  <c:v>14.5285426026472</c:v>
                </c:pt>
                <c:pt idx="2592">
                  <c:v>12.4824908048683</c:v>
                </c:pt>
                <c:pt idx="2593">
                  <c:v>9.18259194978326</c:v>
                </c:pt>
                <c:pt idx="2594">
                  <c:v>6.692983546669086</c:v>
                </c:pt>
                <c:pt idx="2595">
                  <c:v>6.85649938073783</c:v>
                </c:pt>
                <c:pt idx="2596">
                  <c:v>14.9559051794603</c:v>
                </c:pt>
                <c:pt idx="2597">
                  <c:v>14.3298833143136</c:v>
                </c:pt>
                <c:pt idx="2598">
                  <c:v>23.6157255282129</c:v>
                </c:pt>
                <c:pt idx="2599">
                  <c:v>15.241445542852</c:v>
                </c:pt>
                <c:pt idx="2600">
                  <c:v>20.6603857380382</c:v>
                </c:pt>
                <c:pt idx="2601">
                  <c:v>15.0975972579906</c:v>
                </c:pt>
                <c:pt idx="2602">
                  <c:v>9.02923504605465</c:v>
                </c:pt>
                <c:pt idx="2603">
                  <c:v>19.6941826447901</c:v>
                </c:pt>
                <c:pt idx="2604">
                  <c:v>26.38240937472878</c:v>
                </c:pt>
                <c:pt idx="2605">
                  <c:v>19.2179441830577</c:v>
                </c:pt>
                <c:pt idx="2606">
                  <c:v>17.3702744496432</c:v>
                </c:pt>
                <c:pt idx="2607">
                  <c:v>15.7376068219918</c:v>
                </c:pt>
                <c:pt idx="2608">
                  <c:v>9.235628324934057</c:v>
                </c:pt>
                <c:pt idx="2609">
                  <c:v>15.6542158427247</c:v>
                </c:pt>
                <c:pt idx="2610">
                  <c:v>7.257135514623358</c:v>
                </c:pt>
                <c:pt idx="2611">
                  <c:v>11.1304798723908</c:v>
                </c:pt>
                <c:pt idx="2612">
                  <c:v>13.3913735526064</c:v>
                </c:pt>
                <c:pt idx="2613">
                  <c:v>17.6143335325347</c:v>
                </c:pt>
                <c:pt idx="2614">
                  <c:v>16.8970572741488</c:v>
                </c:pt>
                <c:pt idx="2615">
                  <c:v>15.8039606693592</c:v>
                </c:pt>
                <c:pt idx="2616">
                  <c:v>20.1622015867721</c:v>
                </c:pt>
                <c:pt idx="2617">
                  <c:v>11.3913579316894</c:v>
                </c:pt>
                <c:pt idx="2618">
                  <c:v>11.1708769838487</c:v>
                </c:pt>
                <c:pt idx="2619">
                  <c:v>23.3697961580551</c:v>
                </c:pt>
                <c:pt idx="2620">
                  <c:v>15.5506734312912</c:v>
                </c:pt>
                <c:pt idx="2621">
                  <c:v>3.72388933055612</c:v>
                </c:pt>
                <c:pt idx="2622">
                  <c:v>11.7522409669343</c:v>
                </c:pt>
                <c:pt idx="2623">
                  <c:v>14.1446303511223</c:v>
                </c:pt>
                <c:pt idx="2624">
                  <c:v>11.2339685925267</c:v>
                </c:pt>
                <c:pt idx="2625">
                  <c:v>6.40907782955569</c:v>
                </c:pt>
                <c:pt idx="2626">
                  <c:v>14.2264422753986</c:v>
                </c:pt>
                <c:pt idx="2627">
                  <c:v>16.9470870406899</c:v>
                </c:pt>
                <c:pt idx="2628">
                  <c:v>17.3015594041903</c:v>
                </c:pt>
                <c:pt idx="2629">
                  <c:v>12.9778018832909</c:v>
                </c:pt>
                <c:pt idx="2630">
                  <c:v>13.1246221668333</c:v>
                </c:pt>
                <c:pt idx="2631">
                  <c:v>8.09961765704044</c:v>
                </c:pt>
                <c:pt idx="2632">
                  <c:v>18.2309949309024</c:v>
                </c:pt>
                <c:pt idx="2633">
                  <c:v>10.3487514541308</c:v>
                </c:pt>
                <c:pt idx="2634">
                  <c:v>15.0073480112777</c:v>
                </c:pt>
                <c:pt idx="2635">
                  <c:v>15.3216864867246</c:v>
                </c:pt>
                <c:pt idx="2636">
                  <c:v>13.0754176479022</c:v>
                </c:pt>
                <c:pt idx="2637">
                  <c:v>7.57113386641236</c:v>
                </c:pt>
                <c:pt idx="2638">
                  <c:v>12.6499023657333</c:v>
                </c:pt>
                <c:pt idx="2639">
                  <c:v>18.774549660401</c:v>
                </c:pt>
                <c:pt idx="2640">
                  <c:v>5.71956946330862</c:v>
                </c:pt>
                <c:pt idx="2641">
                  <c:v>10.7589955529725</c:v>
                </c:pt>
                <c:pt idx="2642">
                  <c:v>12.0525173475268</c:v>
                </c:pt>
                <c:pt idx="2643">
                  <c:v>16.9303459398641</c:v>
                </c:pt>
                <c:pt idx="2644">
                  <c:v>17.90073154842478</c:v>
                </c:pt>
                <c:pt idx="2645">
                  <c:v>23.59332287384608</c:v>
                </c:pt>
                <c:pt idx="2646">
                  <c:v>19.2438274584591</c:v>
                </c:pt>
                <c:pt idx="2647">
                  <c:v>9.80702581490916</c:v>
                </c:pt>
                <c:pt idx="2648">
                  <c:v>15.8275460673799</c:v>
                </c:pt>
                <c:pt idx="2649">
                  <c:v>19.1490767355027</c:v>
                </c:pt>
                <c:pt idx="2650">
                  <c:v>17.2211158302012</c:v>
                </c:pt>
                <c:pt idx="2651">
                  <c:v>24.1002639826027</c:v>
                </c:pt>
                <c:pt idx="2652">
                  <c:v>25.0765327096774</c:v>
                </c:pt>
                <c:pt idx="2653">
                  <c:v>15.067310988385</c:v>
                </c:pt>
                <c:pt idx="2654">
                  <c:v>15.5437115486393</c:v>
                </c:pt>
                <c:pt idx="2655">
                  <c:v>8.15265240162704</c:v>
                </c:pt>
                <c:pt idx="2656">
                  <c:v>8.94279807493466</c:v>
                </c:pt>
                <c:pt idx="2657">
                  <c:v>14.9945096106269</c:v>
                </c:pt>
                <c:pt idx="2658">
                  <c:v>10.5806295929088</c:v>
                </c:pt>
                <c:pt idx="2659">
                  <c:v>13.4281985639001</c:v>
                </c:pt>
                <c:pt idx="2660">
                  <c:v>12.8982835967149</c:v>
                </c:pt>
                <c:pt idx="2661">
                  <c:v>14.8460022080815</c:v>
                </c:pt>
                <c:pt idx="2662">
                  <c:v>19.52192765462</c:v>
                </c:pt>
                <c:pt idx="2663">
                  <c:v>15.7653866757972</c:v>
                </c:pt>
                <c:pt idx="2664">
                  <c:v>17.30679885712308</c:v>
                </c:pt>
                <c:pt idx="2665">
                  <c:v>24.858565333261</c:v>
                </c:pt>
                <c:pt idx="2666">
                  <c:v>8.11658538690393</c:v>
                </c:pt>
                <c:pt idx="2667">
                  <c:v>13.0130575443213</c:v>
                </c:pt>
                <c:pt idx="2668">
                  <c:v>21.7000116894374</c:v>
                </c:pt>
                <c:pt idx="2669">
                  <c:v>12.60736898508</c:v>
                </c:pt>
                <c:pt idx="2670">
                  <c:v>6.94937828316819</c:v>
                </c:pt>
                <c:pt idx="2671">
                  <c:v>11.6328803449783</c:v>
                </c:pt>
                <c:pt idx="2672">
                  <c:v>21.2827290146105</c:v>
                </c:pt>
                <c:pt idx="2673">
                  <c:v>8.194309400412386</c:v>
                </c:pt>
                <c:pt idx="2674">
                  <c:v>16.3133764758548</c:v>
                </c:pt>
                <c:pt idx="2675">
                  <c:v>18.7124275603206</c:v>
                </c:pt>
                <c:pt idx="2676">
                  <c:v>16.895971844374</c:v>
                </c:pt>
                <c:pt idx="2677">
                  <c:v>10.9263389190602</c:v>
                </c:pt>
                <c:pt idx="2678">
                  <c:v>17.4839532260205</c:v>
                </c:pt>
                <c:pt idx="2679">
                  <c:v>17.510478017377</c:v>
                </c:pt>
                <c:pt idx="2680">
                  <c:v>12.4660666531325</c:v>
                </c:pt>
                <c:pt idx="2681">
                  <c:v>20.5308347298107</c:v>
                </c:pt>
                <c:pt idx="2682">
                  <c:v>8.629814688839</c:v>
                </c:pt>
                <c:pt idx="2683">
                  <c:v>11.0305374473773</c:v>
                </c:pt>
                <c:pt idx="2684">
                  <c:v>15.7144667341931</c:v>
                </c:pt>
                <c:pt idx="2685">
                  <c:v>19.2583894654558</c:v>
                </c:pt>
                <c:pt idx="2686">
                  <c:v>21.3502088535067</c:v>
                </c:pt>
                <c:pt idx="2687">
                  <c:v>15.4727569620235</c:v>
                </c:pt>
                <c:pt idx="2688">
                  <c:v>12.9254964772843</c:v>
                </c:pt>
                <c:pt idx="2689">
                  <c:v>16.9022107224517</c:v>
                </c:pt>
                <c:pt idx="2690">
                  <c:v>11.8221696508678</c:v>
                </c:pt>
                <c:pt idx="2691">
                  <c:v>15.1781163569375</c:v>
                </c:pt>
                <c:pt idx="2692">
                  <c:v>23.7551657205867</c:v>
                </c:pt>
                <c:pt idx="2693">
                  <c:v>13.9170485168349</c:v>
                </c:pt>
                <c:pt idx="2694">
                  <c:v>11.568942958901</c:v>
                </c:pt>
                <c:pt idx="2695">
                  <c:v>18.2973489347304</c:v>
                </c:pt>
                <c:pt idx="2696">
                  <c:v>13.9164488640747</c:v>
                </c:pt>
                <c:pt idx="2697">
                  <c:v>24.4317353890025</c:v>
                </c:pt>
                <c:pt idx="2698">
                  <c:v>16.6554593200452</c:v>
                </c:pt>
                <c:pt idx="2699">
                  <c:v>21.3558309927566</c:v>
                </c:pt>
                <c:pt idx="2700">
                  <c:v>20.87754389089</c:v>
                </c:pt>
                <c:pt idx="2701">
                  <c:v>21.3628411684444</c:v>
                </c:pt>
                <c:pt idx="2702">
                  <c:v>15.980570773582</c:v>
                </c:pt>
                <c:pt idx="2703">
                  <c:v>16.2453813981375</c:v>
                </c:pt>
                <c:pt idx="2704">
                  <c:v>17.3910745071138</c:v>
                </c:pt>
                <c:pt idx="2705">
                  <c:v>16.4215721106681</c:v>
                </c:pt>
                <c:pt idx="2706">
                  <c:v>10.0652122649325</c:v>
                </c:pt>
                <c:pt idx="2707">
                  <c:v>13.1856142233207</c:v>
                </c:pt>
                <c:pt idx="2708">
                  <c:v>14.9438178772295</c:v>
                </c:pt>
                <c:pt idx="2709">
                  <c:v>20.0081113987946</c:v>
                </c:pt>
                <c:pt idx="2710">
                  <c:v>26.1259943174508</c:v>
                </c:pt>
                <c:pt idx="2711">
                  <c:v>19.74969961390028</c:v>
                </c:pt>
                <c:pt idx="2712">
                  <c:v>12.6471746619678</c:v>
                </c:pt>
                <c:pt idx="2713">
                  <c:v>14.738612395455</c:v>
                </c:pt>
                <c:pt idx="2714">
                  <c:v>7.895553046984958</c:v>
                </c:pt>
                <c:pt idx="2715">
                  <c:v>21.8243283913009</c:v>
                </c:pt>
                <c:pt idx="2716">
                  <c:v>22.599661798489</c:v>
                </c:pt>
                <c:pt idx="2717">
                  <c:v>21.8201308583579</c:v>
                </c:pt>
                <c:pt idx="2718">
                  <c:v>17.3900693593778</c:v>
                </c:pt>
                <c:pt idx="2719">
                  <c:v>11.7993043518825</c:v>
                </c:pt>
                <c:pt idx="2720">
                  <c:v>7.25466846218452</c:v>
                </c:pt>
                <c:pt idx="2721">
                  <c:v>21.6398071411237</c:v>
                </c:pt>
                <c:pt idx="2722">
                  <c:v>13.3017472953636</c:v>
                </c:pt>
                <c:pt idx="2723">
                  <c:v>11.9772649393437</c:v>
                </c:pt>
                <c:pt idx="2724">
                  <c:v>20.3987015145763</c:v>
                </c:pt>
                <c:pt idx="2725">
                  <c:v>14.875110553031</c:v>
                </c:pt>
                <c:pt idx="2726">
                  <c:v>17.5326922299408</c:v>
                </c:pt>
                <c:pt idx="2727">
                  <c:v>18.6490117964755</c:v>
                </c:pt>
                <c:pt idx="2728">
                  <c:v>9.79717489856594</c:v>
                </c:pt>
                <c:pt idx="2729">
                  <c:v>10.5785522426666</c:v>
                </c:pt>
                <c:pt idx="2730">
                  <c:v>8.19143588785111</c:v>
                </c:pt>
                <c:pt idx="2731">
                  <c:v>16.5797544244581</c:v>
                </c:pt>
                <c:pt idx="2732">
                  <c:v>14.8070327977728</c:v>
                </c:pt>
                <c:pt idx="2733">
                  <c:v>10.4586510632395</c:v>
                </c:pt>
                <c:pt idx="2734">
                  <c:v>17.25532087797758</c:v>
                </c:pt>
                <c:pt idx="2735">
                  <c:v>17.5011410692593</c:v>
                </c:pt>
                <c:pt idx="2736">
                  <c:v>16.0900821486489</c:v>
                </c:pt>
                <c:pt idx="2737">
                  <c:v>13.0474748787866</c:v>
                </c:pt>
                <c:pt idx="2738">
                  <c:v>19.71194090958801</c:v>
                </c:pt>
                <c:pt idx="2739">
                  <c:v>14.3992054803009</c:v>
                </c:pt>
                <c:pt idx="2740">
                  <c:v>16.8205035525384</c:v>
                </c:pt>
                <c:pt idx="2741">
                  <c:v>24.6418097887962</c:v>
                </c:pt>
                <c:pt idx="2742">
                  <c:v>16.8278338436515</c:v>
                </c:pt>
                <c:pt idx="2743">
                  <c:v>9.31481351069606</c:v>
                </c:pt>
                <c:pt idx="2744">
                  <c:v>7.112106944075506</c:v>
                </c:pt>
                <c:pt idx="2745">
                  <c:v>11.8885263114194</c:v>
                </c:pt>
                <c:pt idx="2746">
                  <c:v>19.25520607203908</c:v>
                </c:pt>
                <c:pt idx="2747">
                  <c:v>13.9615005892855</c:v>
                </c:pt>
                <c:pt idx="2748">
                  <c:v>18.2228187966986</c:v>
                </c:pt>
                <c:pt idx="2749">
                  <c:v>24.0673205618586</c:v>
                </c:pt>
                <c:pt idx="2750">
                  <c:v>14.0185210071945</c:v>
                </c:pt>
                <c:pt idx="2751">
                  <c:v>20.9014387429367</c:v>
                </c:pt>
                <c:pt idx="2752">
                  <c:v>12.4331856546161</c:v>
                </c:pt>
                <c:pt idx="2753">
                  <c:v>16.6911027687901</c:v>
                </c:pt>
                <c:pt idx="2754">
                  <c:v>17.0957949204421</c:v>
                </c:pt>
                <c:pt idx="2755">
                  <c:v>13.9223484776771</c:v>
                </c:pt>
                <c:pt idx="2756">
                  <c:v>17.0489233267952</c:v>
                </c:pt>
                <c:pt idx="2757">
                  <c:v>11.208230388509</c:v>
                </c:pt>
                <c:pt idx="2758">
                  <c:v>6.99447329692151</c:v>
                </c:pt>
                <c:pt idx="2759">
                  <c:v>11.9674563866996</c:v>
                </c:pt>
                <c:pt idx="2760">
                  <c:v>9.627300210301108</c:v>
                </c:pt>
                <c:pt idx="2761">
                  <c:v>6.75454661895013</c:v>
                </c:pt>
                <c:pt idx="2762">
                  <c:v>10.6889891660136</c:v>
                </c:pt>
                <c:pt idx="2763">
                  <c:v>11.3680547403154</c:v>
                </c:pt>
                <c:pt idx="2764">
                  <c:v>11.9514449295886</c:v>
                </c:pt>
                <c:pt idx="2765">
                  <c:v>14.2081862165904</c:v>
                </c:pt>
                <c:pt idx="2766">
                  <c:v>10.2451007487207</c:v>
                </c:pt>
                <c:pt idx="2767">
                  <c:v>15.2734056696398</c:v>
                </c:pt>
                <c:pt idx="2768">
                  <c:v>12.4220179608687</c:v>
                </c:pt>
                <c:pt idx="2769">
                  <c:v>16.2506013249456</c:v>
                </c:pt>
                <c:pt idx="2770">
                  <c:v>18.97020689497678</c:v>
                </c:pt>
                <c:pt idx="2771">
                  <c:v>10.8811710232796</c:v>
                </c:pt>
                <c:pt idx="2772">
                  <c:v>12.6766791956355</c:v>
                </c:pt>
                <c:pt idx="2773">
                  <c:v>13.9498022501603</c:v>
                </c:pt>
                <c:pt idx="2774">
                  <c:v>22.2161916430675</c:v>
                </c:pt>
                <c:pt idx="2775">
                  <c:v>16.1501399523127</c:v>
                </c:pt>
                <c:pt idx="2776">
                  <c:v>12.7623929029679</c:v>
                </c:pt>
                <c:pt idx="2777">
                  <c:v>14.4616050382358</c:v>
                </c:pt>
                <c:pt idx="2778">
                  <c:v>18.6672196991866</c:v>
                </c:pt>
                <c:pt idx="2779">
                  <c:v>14.1148356271874</c:v>
                </c:pt>
                <c:pt idx="2780">
                  <c:v>16.9965898926569</c:v>
                </c:pt>
                <c:pt idx="2781">
                  <c:v>15.4818500359918</c:v>
                </c:pt>
                <c:pt idx="2782">
                  <c:v>24.5256033606389</c:v>
                </c:pt>
                <c:pt idx="2783">
                  <c:v>18.0928486140922</c:v>
                </c:pt>
                <c:pt idx="2784">
                  <c:v>15.5123935302013</c:v>
                </c:pt>
                <c:pt idx="2785">
                  <c:v>18.070528714614</c:v>
                </c:pt>
                <c:pt idx="2786">
                  <c:v>11.5320161729879</c:v>
                </c:pt>
                <c:pt idx="2787">
                  <c:v>14.5161930378474</c:v>
                </c:pt>
                <c:pt idx="2788">
                  <c:v>9.020621886527118</c:v>
                </c:pt>
                <c:pt idx="2789">
                  <c:v>11.7755456265758</c:v>
                </c:pt>
                <c:pt idx="2790">
                  <c:v>11.7186074427214</c:v>
                </c:pt>
                <c:pt idx="2791">
                  <c:v>18.3708681971412</c:v>
                </c:pt>
                <c:pt idx="2792">
                  <c:v>17.9402669264722</c:v>
                </c:pt>
                <c:pt idx="2793">
                  <c:v>16.3599454883152</c:v>
                </c:pt>
                <c:pt idx="2794">
                  <c:v>8.30953779907415</c:v>
                </c:pt>
                <c:pt idx="2795">
                  <c:v>5.12641175278314</c:v>
                </c:pt>
                <c:pt idx="2796">
                  <c:v>22.2398305129465</c:v>
                </c:pt>
                <c:pt idx="2797">
                  <c:v>22.30962338798</c:v>
                </c:pt>
                <c:pt idx="2798">
                  <c:v>14.8183602126702</c:v>
                </c:pt>
                <c:pt idx="2799">
                  <c:v>20.7259346965906</c:v>
                </c:pt>
                <c:pt idx="2800">
                  <c:v>11.1725553932619</c:v>
                </c:pt>
                <c:pt idx="2801">
                  <c:v>13.8424217366796</c:v>
                </c:pt>
                <c:pt idx="2802">
                  <c:v>16.9143448395107</c:v>
                </c:pt>
                <c:pt idx="2803">
                  <c:v>16.6561513029728</c:v>
                </c:pt>
                <c:pt idx="2804">
                  <c:v>18.97511904623228</c:v>
                </c:pt>
                <c:pt idx="2805">
                  <c:v>18.03241658976328</c:v>
                </c:pt>
                <c:pt idx="2806">
                  <c:v>15.1151486022975</c:v>
                </c:pt>
                <c:pt idx="2807">
                  <c:v>15.9517801841818</c:v>
                </c:pt>
                <c:pt idx="2808">
                  <c:v>16.8770190991445</c:v>
                </c:pt>
                <c:pt idx="2809">
                  <c:v>17.584855089669</c:v>
                </c:pt>
                <c:pt idx="2810">
                  <c:v>13.2966382123941</c:v>
                </c:pt>
                <c:pt idx="2811">
                  <c:v>13.3240122502524</c:v>
                </c:pt>
                <c:pt idx="2812">
                  <c:v>20.4180729509492</c:v>
                </c:pt>
                <c:pt idx="2813">
                  <c:v>23.9172224574954</c:v>
                </c:pt>
                <c:pt idx="2814">
                  <c:v>14.63129832684</c:v>
                </c:pt>
                <c:pt idx="2815">
                  <c:v>21.51364263157858</c:v>
                </c:pt>
                <c:pt idx="2816">
                  <c:v>12.1346670679895</c:v>
                </c:pt>
                <c:pt idx="2817">
                  <c:v>15.261736405976</c:v>
                </c:pt>
                <c:pt idx="2818">
                  <c:v>13.8847701176014</c:v>
                </c:pt>
                <c:pt idx="2819">
                  <c:v>13.3209606407151</c:v>
                </c:pt>
                <c:pt idx="2820">
                  <c:v>16.4343830935196</c:v>
                </c:pt>
                <c:pt idx="2821">
                  <c:v>11.2815364122671</c:v>
                </c:pt>
                <c:pt idx="2822">
                  <c:v>10.5527494331754</c:v>
                </c:pt>
                <c:pt idx="2823">
                  <c:v>19.8656335580104</c:v>
                </c:pt>
                <c:pt idx="2824">
                  <c:v>13.3207092295133</c:v>
                </c:pt>
                <c:pt idx="2825">
                  <c:v>14.3225920085521</c:v>
                </c:pt>
                <c:pt idx="2826">
                  <c:v>15.5082894625253</c:v>
                </c:pt>
                <c:pt idx="2827">
                  <c:v>11.6089766177128</c:v>
                </c:pt>
                <c:pt idx="2828">
                  <c:v>14.219586817166</c:v>
                </c:pt>
                <c:pt idx="2829">
                  <c:v>18.0328572594811</c:v>
                </c:pt>
                <c:pt idx="2830">
                  <c:v>11.2159346330113</c:v>
                </c:pt>
                <c:pt idx="2831">
                  <c:v>17.1258014381151</c:v>
                </c:pt>
                <c:pt idx="2832">
                  <c:v>27.0773043670913</c:v>
                </c:pt>
                <c:pt idx="2833">
                  <c:v>11.034633529405</c:v>
                </c:pt>
                <c:pt idx="2834">
                  <c:v>13.3822634237464</c:v>
                </c:pt>
                <c:pt idx="2835">
                  <c:v>18.6714385140826</c:v>
                </c:pt>
                <c:pt idx="2836">
                  <c:v>11.8670123184157</c:v>
                </c:pt>
                <c:pt idx="2837">
                  <c:v>9.99462865747564</c:v>
                </c:pt>
                <c:pt idx="2838">
                  <c:v>23.53924923534339</c:v>
                </c:pt>
                <c:pt idx="2839">
                  <c:v>16.66070437716348</c:v>
                </c:pt>
                <c:pt idx="2840">
                  <c:v>16.5181810146637</c:v>
                </c:pt>
                <c:pt idx="2841">
                  <c:v>14.6675745827225</c:v>
                </c:pt>
                <c:pt idx="2842">
                  <c:v>10.9443084553026</c:v>
                </c:pt>
                <c:pt idx="2843">
                  <c:v>12.5839165525587</c:v>
                </c:pt>
                <c:pt idx="2844">
                  <c:v>12.6661503359824</c:v>
                </c:pt>
                <c:pt idx="2845">
                  <c:v>18.2145100925749</c:v>
                </c:pt>
                <c:pt idx="2846">
                  <c:v>9.89475436573747</c:v>
                </c:pt>
                <c:pt idx="2847">
                  <c:v>26.25650989646518</c:v>
                </c:pt>
                <c:pt idx="2848">
                  <c:v>19.9552563294668</c:v>
                </c:pt>
                <c:pt idx="2849">
                  <c:v>11.9183446831558</c:v>
                </c:pt>
                <c:pt idx="2850">
                  <c:v>20.3404413608592</c:v>
                </c:pt>
                <c:pt idx="2851">
                  <c:v>12.198567109808</c:v>
                </c:pt>
                <c:pt idx="2852">
                  <c:v>9.62142461918198</c:v>
                </c:pt>
                <c:pt idx="2853">
                  <c:v>20.24169307526689</c:v>
                </c:pt>
                <c:pt idx="2854">
                  <c:v>7.48861657439507</c:v>
                </c:pt>
                <c:pt idx="2855">
                  <c:v>12.7183855225371</c:v>
                </c:pt>
                <c:pt idx="2856">
                  <c:v>15.6374749439588</c:v>
                </c:pt>
                <c:pt idx="2857">
                  <c:v>10.5569447624003</c:v>
                </c:pt>
                <c:pt idx="2858">
                  <c:v>22.1154935111209</c:v>
                </c:pt>
                <c:pt idx="2859">
                  <c:v>16.3105168080172</c:v>
                </c:pt>
                <c:pt idx="2860">
                  <c:v>12.8919783745557</c:v>
                </c:pt>
                <c:pt idx="2861">
                  <c:v>20.01422568855491</c:v>
                </c:pt>
                <c:pt idx="2862">
                  <c:v>21.47595883305589</c:v>
                </c:pt>
                <c:pt idx="2863">
                  <c:v>17.9879889645521</c:v>
                </c:pt>
                <c:pt idx="2864">
                  <c:v>20.3921916225595</c:v>
                </c:pt>
                <c:pt idx="2865">
                  <c:v>14.348483849027</c:v>
                </c:pt>
                <c:pt idx="2866">
                  <c:v>20.8622006622596</c:v>
                </c:pt>
                <c:pt idx="2867">
                  <c:v>7.234444374381979</c:v>
                </c:pt>
                <c:pt idx="2868">
                  <c:v>18.1307069922811</c:v>
                </c:pt>
                <c:pt idx="2869">
                  <c:v>15.0671473664337</c:v>
                </c:pt>
                <c:pt idx="2870">
                  <c:v>11.0042839160133</c:v>
                </c:pt>
                <c:pt idx="2871">
                  <c:v>13.2678426381843</c:v>
                </c:pt>
                <c:pt idx="2872">
                  <c:v>8.45974934228929</c:v>
                </c:pt>
                <c:pt idx="2873">
                  <c:v>18.5090099298739</c:v>
                </c:pt>
                <c:pt idx="2874">
                  <c:v>16.0784611507076</c:v>
                </c:pt>
                <c:pt idx="2875">
                  <c:v>8.77255460482574</c:v>
                </c:pt>
                <c:pt idx="2876">
                  <c:v>18.83099347775561</c:v>
                </c:pt>
                <c:pt idx="2877">
                  <c:v>9.88152690107036</c:v>
                </c:pt>
                <c:pt idx="2878">
                  <c:v>10.7523270057315</c:v>
                </c:pt>
                <c:pt idx="2879">
                  <c:v>14.127678683232</c:v>
                </c:pt>
                <c:pt idx="2880">
                  <c:v>21.3178656038158</c:v>
                </c:pt>
                <c:pt idx="2881">
                  <c:v>22.4235922278848</c:v>
                </c:pt>
                <c:pt idx="2882">
                  <c:v>7.316626646559809</c:v>
                </c:pt>
                <c:pt idx="2883">
                  <c:v>24.3870939260781</c:v>
                </c:pt>
                <c:pt idx="2884">
                  <c:v>23.3706670133613</c:v>
                </c:pt>
                <c:pt idx="2885">
                  <c:v>10.8673981531192</c:v>
                </c:pt>
                <c:pt idx="2886">
                  <c:v>16.5435353126326</c:v>
                </c:pt>
                <c:pt idx="2887">
                  <c:v>16.0695070224371</c:v>
                </c:pt>
                <c:pt idx="2888">
                  <c:v>11.3128962280214</c:v>
                </c:pt>
                <c:pt idx="2889">
                  <c:v>7.836795836863748</c:v>
                </c:pt>
                <c:pt idx="2890">
                  <c:v>14.657484271425</c:v>
                </c:pt>
                <c:pt idx="2891">
                  <c:v>12.187797989177</c:v>
                </c:pt>
                <c:pt idx="2892">
                  <c:v>5.45865578281922</c:v>
                </c:pt>
                <c:pt idx="2893">
                  <c:v>14.0855491879266</c:v>
                </c:pt>
                <c:pt idx="2894">
                  <c:v>22.27805430442969</c:v>
                </c:pt>
                <c:pt idx="2895">
                  <c:v>11.5783526712665</c:v>
                </c:pt>
                <c:pt idx="2896">
                  <c:v>15.008633530484</c:v>
                </c:pt>
                <c:pt idx="2897">
                  <c:v>16.2288769601251</c:v>
                </c:pt>
                <c:pt idx="2898">
                  <c:v>20.6440973728025</c:v>
                </c:pt>
                <c:pt idx="2899">
                  <c:v>11.9871937816081</c:v>
                </c:pt>
                <c:pt idx="2900">
                  <c:v>14.4762641611652</c:v>
                </c:pt>
                <c:pt idx="2901">
                  <c:v>24.92193110332749</c:v>
                </c:pt>
                <c:pt idx="2902">
                  <c:v>18.06370973820718</c:v>
                </c:pt>
                <c:pt idx="2903">
                  <c:v>19.2405700007178</c:v>
                </c:pt>
                <c:pt idx="2904">
                  <c:v>11.9642946085915</c:v>
                </c:pt>
                <c:pt idx="2905">
                  <c:v>11.6050586036784</c:v>
                </c:pt>
                <c:pt idx="2906">
                  <c:v>16.26930023149169</c:v>
                </c:pt>
                <c:pt idx="2907">
                  <c:v>21.59053016232388</c:v>
                </c:pt>
                <c:pt idx="2908">
                  <c:v>14.8905626583667</c:v>
                </c:pt>
                <c:pt idx="2909">
                  <c:v>12.3555049533877</c:v>
                </c:pt>
                <c:pt idx="2910">
                  <c:v>18.8149784458955</c:v>
                </c:pt>
                <c:pt idx="2911">
                  <c:v>18.971779422189</c:v>
                </c:pt>
                <c:pt idx="2912">
                  <c:v>23.92561301438788</c:v>
                </c:pt>
                <c:pt idx="2913">
                  <c:v>18.4738111133437</c:v>
                </c:pt>
                <c:pt idx="2914">
                  <c:v>16.46085978784989</c:v>
                </c:pt>
                <c:pt idx="2915">
                  <c:v>7.455201276544408</c:v>
                </c:pt>
                <c:pt idx="2916">
                  <c:v>17.3912693237149</c:v>
                </c:pt>
                <c:pt idx="2917">
                  <c:v>10.5269903930473</c:v>
                </c:pt>
                <c:pt idx="2918">
                  <c:v>21.1157832726551</c:v>
                </c:pt>
                <c:pt idx="2919">
                  <c:v>13.622968710444</c:v>
                </c:pt>
                <c:pt idx="2920">
                  <c:v>18.65473236452529</c:v>
                </c:pt>
                <c:pt idx="2921">
                  <c:v>18.3350945591725</c:v>
                </c:pt>
                <c:pt idx="2922">
                  <c:v>13.9031863977019</c:v>
                </c:pt>
                <c:pt idx="2923">
                  <c:v>21.921208348184</c:v>
                </c:pt>
                <c:pt idx="2924">
                  <c:v>18.6980756547019</c:v>
                </c:pt>
                <c:pt idx="2925">
                  <c:v>16.36962229852808</c:v>
                </c:pt>
                <c:pt idx="2926">
                  <c:v>13.7248131616097</c:v>
                </c:pt>
                <c:pt idx="2927">
                  <c:v>18.8708259716798</c:v>
                </c:pt>
                <c:pt idx="2928">
                  <c:v>23.9727057977346</c:v>
                </c:pt>
                <c:pt idx="2929">
                  <c:v>18.84211387340118</c:v>
                </c:pt>
                <c:pt idx="2930">
                  <c:v>19.3655854061949</c:v>
                </c:pt>
                <c:pt idx="2931">
                  <c:v>14.0459317289958</c:v>
                </c:pt>
                <c:pt idx="2932">
                  <c:v>14.2092540062636</c:v>
                </c:pt>
                <c:pt idx="2933">
                  <c:v>15.7092032734265</c:v>
                </c:pt>
                <c:pt idx="2934">
                  <c:v>15.6253812985056</c:v>
                </c:pt>
                <c:pt idx="2935">
                  <c:v>8.8166217386072</c:v>
                </c:pt>
                <c:pt idx="2936">
                  <c:v>14.4357728997206</c:v>
                </c:pt>
                <c:pt idx="2937">
                  <c:v>15.2562430482944</c:v>
                </c:pt>
                <c:pt idx="2938">
                  <c:v>16.8239924556162</c:v>
                </c:pt>
                <c:pt idx="2939">
                  <c:v>20.3610208112534</c:v>
                </c:pt>
                <c:pt idx="2940">
                  <c:v>18.3246939400799</c:v>
                </c:pt>
                <c:pt idx="2941">
                  <c:v>15.9633187264894</c:v>
                </c:pt>
                <c:pt idx="2942">
                  <c:v>22.2415507060623</c:v>
                </c:pt>
                <c:pt idx="2943">
                  <c:v>23.1619433021709</c:v>
                </c:pt>
                <c:pt idx="2944">
                  <c:v>10.2694781932386</c:v>
                </c:pt>
                <c:pt idx="2945">
                  <c:v>16.29678823891308</c:v>
                </c:pt>
                <c:pt idx="2946">
                  <c:v>11.2961100801474</c:v>
                </c:pt>
                <c:pt idx="2947">
                  <c:v>15.191135008227</c:v>
                </c:pt>
                <c:pt idx="2948">
                  <c:v>14.3744280699812</c:v>
                </c:pt>
                <c:pt idx="2949">
                  <c:v>19.53293353552898</c:v>
                </c:pt>
                <c:pt idx="2950">
                  <c:v>23.0190631475348</c:v>
                </c:pt>
                <c:pt idx="2951">
                  <c:v>16.3720467656355</c:v>
                </c:pt>
                <c:pt idx="2952">
                  <c:v>17.7280411736066</c:v>
                </c:pt>
                <c:pt idx="2953">
                  <c:v>17.7309541501654</c:v>
                </c:pt>
                <c:pt idx="2954">
                  <c:v>14.6462607388667</c:v>
                </c:pt>
                <c:pt idx="2955">
                  <c:v>25.7814043671428</c:v>
                </c:pt>
                <c:pt idx="2956">
                  <c:v>10.4999524515143</c:v>
                </c:pt>
                <c:pt idx="2957">
                  <c:v>18.4028698304511</c:v>
                </c:pt>
                <c:pt idx="2958">
                  <c:v>22.4083503538874</c:v>
                </c:pt>
                <c:pt idx="2959">
                  <c:v>17.6831721064431</c:v>
                </c:pt>
                <c:pt idx="2960">
                  <c:v>11.0941890356617</c:v>
                </c:pt>
                <c:pt idx="2961">
                  <c:v>21.3143813107372</c:v>
                </c:pt>
                <c:pt idx="2962">
                  <c:v>14.6977736267344</c:v>
                </c:pt>
                <c:pt idx="2963">
                  <c:v>15.9081230108243</c:v>
                </c:pt>
                <c:pt idx="2964">
                  <c:v>13.6202660905657</c:v>
                </c:pt>
                <c:pt idx="2965">
                  <c:v>11.854641914961</c:v>
                </c:pt>
                <c:pt idx="2966">
                  <c:v>12.7709503189789</c:v>
                </c:pt>
                <c:pt idx="2967">
                  <c:v>14.5332418488972</c:v>
                </c:pt>
                <c:pt idx="2968">
                  <c:v>16.8282523269303</c:v>
                </c:pt>
                <c:pt idx="2969">
                  <c:v>12.1314184740812</c:v>
                </c:pt>
                <c:pt idx="2970">
                  <c:v>18.7619084440697</c:v>
                </c:pt>
                <c:pt idx="2971">
                  <c:v>6.97246135557322</c:v>
                </c:pt>
                <c:pt idx="2972">
                  <c:v>10.4286788350867</c:v>
                </c:pt>
                <c:pt idx="2973">
                  <c:v>15.1330989030987</c:v>
                </c:pt>
                <c:pt idx="2974">
                  <c:v>14.1033897411715</c:v>
                </c:pt>
                <c:pt idx="2975">
                  <c:v>16.0726657847652</c:v>
                </c:pt>
                <c:pt idx="2976">
                  <c:v>11.5509368930439</c:v>
                </c:pt>
                <c:pt idx="2977">
                  <c:v>12.5357797515838</c:v>
                </c:pt>
                <c:pt idx="2978">
                  <c:v>13.290744723227</c:v>
                </c:pt>
                <c:pt idx="2979">
                  <c:v>19.8759749744883</c:v>
                </c:pt>
                <c:pt idx="2980">
                  <c:v>19.5192983775242</c:v>
                </c:pt>
                <c:pt idx="2981">
                  <c:v>13.8652585263883</c:v>
                </c:pt>
                <c:pt idx="2982">
                  <c:v>6.810215577956566</c:v>
                </c:pt>
                <c:pt idx="2983">
                  <c:v>13.0566067454877</c:v>
                </c:pt>
                <c:pt idx="2984">
                  <c:v>11.8854144508382</c:v>
                </c:pt>
                <c:pt idx="2985">
                  <c:v>14.3059810884126</c:v>
                </c:pt>
                <c:pt idx="2986">
                  <c:v>13.1842695324283</c:v>
                </c:pt>
                <c:pt idx="2987">
                  <c:v>12.0711658434194</c:v>
                </c:pt>
                <c:pt idx="2988">
                  <c:v>15.1414539173197</c:v>
                </c:pt>
                <c:pt idx="2989">
                  <c:v>17.6263785529025</c:v>
                </c:pt>
                <c:pt idx="2990">
                  <c:v>10.2137720026138</c:v>
                </c:pt>
                <c:pt idx="2991">
                  <c:v>19.2206052236422</c:v>
                </c:pt>
                <c:pt idx="2992">
                  <c:v>24.2385466919575</c:v>
                </c:pt>
                <c:pt idx="2993">
                  <c:v>19.0780834815043</c:v>
                </c:pt>
                <c:pt idx="2994">
                  <c:v>9.838083946097898</c:v>
                </c:pt>
                <c:pt idx="2995">
                  <c:v>9.184199780739426</c:v>
                </c:pt>
                <c:pt idx="2996">
                  <c:v>17.0355970557671</c:v>
                </c:pt>
                <c:pt idx="2997">
                  <c:v>16.46855985091148</c:v>
                </c:pt>
                <c:pt idx="2998">
                  <c:v>11.9165911103293</c:v>
                </c:pt>
                <c:pt idx="2999">
                  <c:v>11.745218669432</c:v>
                </c:pt>
                <c:pt idx="3000">
                  <c:v>16.43249290626538</c:v>
                </c:pt>
                <c:pt idx="3001">
                  <c:v>20.754892664212</c:v>
                </c:pt>
                <c:pt idx="3002">
                  <c:v>14.7805638083632</c:v>
                </c:pt>
                <c:pt idx="3003">
                  <c:v>17.41257055376568</c:v>
                </c:pt>
                <c:pt idx="3004">
                  <c:v>16.4530209758991</c:v>
                </c:pt>
                <c:pt idx="3005">
                  <c:v>19.05239284717068</c:v>
                </c:pt>
                <c:pt idx="3006">
                  <c:v>9.55783517751688</c:v>
                </c:pt>
                <c:pt idx="3007">
                  <c:v>18.82094290901239</c:v>
                </c:pt>
                <c:pt idx="3008">
                  <c:v>10.7335004915583</c:v>
                </c:pt>
                <c:pt idx="3009">
                  <c:v>16.18839657833938</c:v>
                </c:pt>
                <c:pt idx="3010">
                  <c:v>13.0321830352008</c:v>
                </c:pt>
                <c:pt idx="3011">
                  <c:v>14.3113259197023</c:v>
                </c:pt>
                <c:pt idx="3012">
                  <c:v>15.6635891675745</c:v>
                </c:pt>
                <c:pt idx="3013">
                  <c:v>19.90185106143671</c:v>
                </c:pt>
                <c:pt idx="3014">
                  <c:v>14.2729217464829</c:v>
                </c:pt>
                <c:pt idx="3015">
                  <c:v>20.1487993898745</c:v>
                </c:pt>
                <c:pt idx="3016">
                  <c:v>18.9145048919923</c:v>
                </c:pt>
                <c:pt idx="3017">
                  <c:v>14.0192830351273</c:v>
                </c:pt>
                <c:pt idx="3018">
                  <c:v>11.0861280945248</c:v>
                </c:pt>
                <c:pt idx="3019">
                  <c:v>13.4979208694456</c:v>
                </c:pt>
                <c:pt idx="3020">
                  <c:v>17.7825052758105</c:v>
                </c:pt>
                <c:pt idx="3021">
                  <c:v>17.0337298902685</c:v>
                </c:pt>
                <c:pt idx="3022">
                  <c:v>18.6987613618742</c:v>
                </c:pt>
                <c:pt idx="3023">
                  <c:v>18.6446169915836</c:v>
                </c:pt>
                <c:pt idx="3024">
                  <c:v>10.6094591461868</c:v>
                </c:pt>
                <c:pt idx="3025">
                  <c:v>25.4216770689257</c:v>
                </c:pt>
                <c:pt idx="3026">
                  <c:v>7.20038314572063</c:v>
                </c:pt>
                <c:pt idx="3027">
                  <c:v>14.6789612424177</c:v>
                </c:pt>
                <c:pt idx="3028">
                  <c:v>15.9116374269628</c:v>
                </c:pt>
                <c:pt idx="3029">
                  <c:v>17.1535438653321</c:v>
                </c:pt>
                <c:pt idx="3030">
                  <c:v>18.46037054797718</c:v>
                </c:pt>
                <c:pt idx="3031">
                  <c:v>11.1943054418122</c:v>
                </c:pt>
                <c:pt idx="3032">
                  <c:v>15.1751982759492</c:v>
                </c:pt>
                <c:pt idx="3033">
                  <c:v>14.5683461822605</c:v>
                </c:pt>
                <c:pt idx="3034">
                  <c:v>17.0138794925594</c:v>
                </c:pt>
                <c:pt idx="3035">
                  <c:v>18.1364428869625</c:v>
                </c:pt>
                <c:pt idx="3036">
                  <c:v>16.1642570359646</c:v>
                </c:pt>
                <c:pt idx="3037">
                  <c:v>10.8233768451091</c:v>
                </c:pt>
                <c:pt idx="3038">
                  <c:v>20.1113565676347</c:v>
                </c:pt>
                <c:pt idx="3039">
                  <c:v>20.3987596209412</c:v>
                </c:pt>
                <c:pt idx="3040">
                  <c:v>13.3628371063051</c:v>
                </c:pt>
                <c:pt idx="3041">
                  <c:v>22.6513823537656</c:v>
                </c:pt>
                <c:pt idx="3042">
                  <c:v>14.3489713933947</c:v>
                </c:pt>
                <c:pt idx="3043">
                  <c:v>20.6369156999515</c:v>
                </c:pt>
                <c:pt idx="3044">
                  <c:v>14.5788819720895</c:v>
                </c:pt>
                <c:pt idx="3045">
                  <c:v>8.70671428508845</c:v>
                </c:pt>
                <c:pt idx="3046">
                  <c:v>16.8784348004322</c:v>
                </c:pt>
                <c:pt idx="3047">
                  <c:v>12.3635435834771</c:v>
                </c:pt>
                <c:pt idx="3048">
                  <c:v>18.4180849938294</c:v>
                </c:pt>
                <c:pt idx="3049">
                  <c:v>23.7214561333914</c:v>
                </c:pt>
                <c:pt idx="3050">
                  <c:v>16.9675741623317</c:v>
                </c:pt>
                <c:pt idx="3051">
                  <c:v>16.57039996223689</c:v>
                </c:pt>
                <c:pt idx="3052">
                  <c:v>7.02859360547685</c:v>
                </c:pt>
                <c:pt idx="3053">
                  <c:v>9.388392741920308</c:v>
                </c:pt>
                <c:pt idx="3054">
                  <c:v>9.57321163060935</c:v>
                </c:pt>
                <c:pt idx="3055">
                  <c:v>16.0488162208424</c:v>
                </c:pt>
                <c:pt idx="3056">
                  <c:v>15.3294326233302</c:v>
                </c:pt>
                <c:pt idx="3057">
                  <c:v>18.2106672936389</c:v>
                </c:pt>
                <c:pt idx="3058">
                  <c:v>6.93181480615436</c:v>
                </c:pt>
                <c:pt idx="3059">
                  <c:v>17.2532464161192</c:v>
                </c:pt>
                <c:pt idx="3060">
                  <c:v>20.2387919471129</c:v>
                </c:pt>
                <c:pt idx="3061">
                  <c:v>17.3413092379425</c:v>
                </c:pt>
                <c:pt idx="3062">
                  <c:v>15.3737887314024</c:v>
                </c:pt>
                <c:pt idx="3063">
                  <c:v>12.0419167042841</c:v>
                </c:pt>
                <c:pt idx="3064">
                  <c:v>10.1432043492086</c:v>
                </c:pt>
                <c:pt idx="3065">
                  <c:v>10.8897474299616</c:v>
                </c:pt>
                <c:pt idx="3066">
                  <c:v>12.5030757918136</c:v>
                </c:pt>
                <c:pt idx="3067">
                  <c:v>8.8468919795511</c:v>
                </c:pt>
                <c:pt idx="3068">
                  <c:v>19.9946952035983</c:v>
                </c:pt>
                <c:pt idx="3069">
                  <c:v>16.27173681727498</c:v>
                </c:pt>
                <c:pt idx="3070">
                  <c:v>22.24314294570388</c:v>
                </c:pt>
                <c:pt idx="3071">
                  <c:v>9.26075985272541</c:v>
                </c:pt>
                <c:pt idx="3072">
                  <c:v>16.2905262631325</c:v>
                </c:pt>
                <c:pt idx="3073">
                  <c:v>19.7583533229112</c:v>
                </c:pt>
                <c:pt idx="3074">
                  <c:v>12.491552503028</c:v>
                </c:pt>
                <c:pt idx="3075">
                  <c:v>22.1299008504337</c:v>
                </c:pt>
                <c:pt idx="3076">
                  <c:v>6.69276970224495</c:v>
                </c:pt>
                <c:pt idx="3077">
                  <c:v>17.3630839548523</c:v>
                </c:pt>
                <c:pt idx="3078">
                  <c:v>12.4707658607844</c:v>
                </c:pt>
                <c:pt idx="3079">
                  <c:v>18.5681049238004</c:v>
                </c:pt>
                <c:pt idx="3080">
                  <c:v>15.4276222942304</c:v>
                </c:pt>
                <c:pt idx="3081">
                  <c:v>15.0915956902608</c:v>
                </c:pt>
                <c:pt idx="3082">
                  <c:v>23.7895634796204</c:v>
                </c:pt>
                <c:pt idx="3083">
                  <c:v>9.9513669755614</c:v>
                </c:pt>
                <c:pt idx="3084">
                  <c:v>14.523010110286</c:v>
                </c:pt>
                <c:pt idx="3085">
                  <c:v>12.5733619156758</c:v>
                </c:pt>
                <c:pt idx="3086">
                  <c:v>24.86351289582718</c:v>
                </c:pt>
                <c:pt idx="3087">
                  <c:v>16.4564218035486</c:v>
                </c:pt>
                <c:pt idx="3088">
                  <c:v>15.4634803224547</c:v>
                </c:pt>
                <c:pt idx="3089">
                  <c:v>16.6950572776831</c:v>
                </c:pt>
                <c:pt idx="3090">
                  <c:v>20.6620571514153</c:v>
                </c:pt>
                <c:pt idx="3091">
                  <c:v>18.74679821032408</c:v>
                </c:pt>
                <c:pt idx="3092">
                  <c:v>15.1748453680365</c:v>
                </c:pt>
                <c:pt idx="3093">
                  <c:v>16.632753109922</c:v>
                </c:pt>
                <c:pt idx="3094">
                  <c:v>12.5015065469521</c:v>
                </c:pt>
                <c:pt idx="3095">
                  <c:v>16.36088886114601</c:v>
                </c:pt>
                <c:pt idx="3096">
                  <c:v>17.78986965777938</c:v>
                </c:pt>
                <c:pt idx="3097">
                  <c:v>15.7510379290443</c:v>
                </c:pt>
                <c:pt idx="3098">
                  <c:v>12.4839050134015</c:v>
                </c:pt>
                <c:pt idx="3099">
                  <c:v>20.7231658808279</c:v>
                </c:pt>
                <c:pt idx="3100">
                  <c:v>10.7352722070097</c:v>
                </c:pt>
                <c:pt idx="3101">
                  <c:v>25.4786239590606</c:v>
                </c:pt>
                <c:pt idx="3102">
                  <c:v>7.16125336799973</c:v>
                </c:pt>
                <c:pt idx="3103">
                  <c:v>16.6674872594249</c:v>
                </c:pt>
                <c:pt idx="3104">
                  <c:v>8.68748977703331</c:v>
                </c:pt>
                <c:pt idx="3105">
                  <c:v>17.120383217647</c:v>
                </c:pt>
                <c:pt idx="3106">
                  <c:v>23.2706118412938</c:v>
                </c:pt>
                <c:pt idx="3107">
                  <c:v>6.854564386197528</c:v>
                </c:pt>
                <c:pt idx="3108">
                  <c:v>19.1266850473124</c:v>
                </c:pt>
                <c:pt idx="3109">
                  <c:v>22.328354924512</c:v>
                </c:pt>
                <c:pt idx="3110">
                  <c:v>15.0085339456677</c:v>
                </c:pt>
                <c:pt idx="3111">
                  <c:v>18.3516700777115</c:v>
                </c:pt>
                <c:pt idx="3112">
                  <c:v>16.63602926931719</c:v>
                </c:pt>
                <c:pt idx="3113">
                  <c:v>11.5933595386943</c:v>
                </c:pt>
                <c:pt idx="3114">
                  <c:v>20.3666832874582</c:v>
                </c:pt>
                <c:pt idx="3115">
                  <c:v>15.0235598139169</c:v>
                </c:pt>
                <c:pt idx="3116">
                  <c:v>16.5092454496742</c:v>
                </c:pt>
                <c:pt idx="3117">
                  <c:v>15.341782263646</c:v>
                </c:pt>
                <c:pt idx="3118">
                  <c:v>11.5792661552575</c:v>
                </c:pt>
                <c:pt idx="3119">
                  <c:v>20.9128198998472</c:v>
                </c:pt>
                <c:pt idx="3120">
                  <c:v>21.8681694453574</c:v>
                </c:pt>
                <c:pt idx="3121">
                  <c:v>15.3694597466407</c:v>
                </c:pt>
                <c:pt idx="3122">
                  <c:v>11.5082351597671</c:v>
                </c:pt>
                <c:pt idx="3123">
                  <c:v>21.4040116416864</c:v>
                </c:pt>
                <c:pt idx="3124">
                  <c:v>15.8006796074411</c:v>
                </c:pt>
                <c:pt idx="3125">
                  <c:v>15.8853506910548</c:v>
                </c:pt>
                <c:pt idx="3126">
                  <c:v>15.0704006967894</c:v>
                </c:pt>
                <c:pt idx="3127">
                  <c:v>20.970934659489</c:v>
                </c:pt>
                <c:pt idx="3128">
                  <c:v>9.33740587495122</c:v>
                </c:pt>
                <c:pt idx="3129">
                  <c:v>17.94354008298728</c:v>
                </c:pt>
                <c:pt idx="3130">
                  <c:v>25.49838338903099</c:v>
                </c:pt>
                <c:pt idx="3131">
                  <c:v>13.8364547248461</c:v>
                </c:pt>
                <c:pt idx="3132">
                  <c:v>20.4259093070596</c:v>
                </c:pt>
                <c:pt idx="3133">
                  <c:v>24.3098136320606</c:v>
                </c:pt>
                <c:pt idx="3134">
                  <c:v>17.48825563657219</c:v>
                </c:pt>
                <c:pt idx="3135">
                  <c:v>13.1112317819661</c:v>
                </c:pt>
                <c:pt idx="3136">
                  <c:v>13.304861317694</c:v>
                </c:pt>
                <c:pt idx="3137">
                  <c:v>12.5329318655023</c:v>
                </c:pt>
                <c:pt idx="3138">
                  <c:v>19.4694321328161</c:v>
                </c:pt>
                <c:pt idx="3139">
                  <c:v>16.2678309369834</c:v>
                </c:pt>
                <c:pt idx="3140">
                  <c:v>24.1198619543206</c:v>
                </c:pt>
                <c:pt idx="3141">
                  <c:v>12.5606677026841</c:v>
                </c:pt>
                <c:pt idx="3142">
                  <c:v>13.0425629098189</c:v>
                </c:pt>
                <c:pt idx="3143">
                  <c:v>15.9300691409346</c:v>
                </c:pt>
                <c:pt idx="3144">
                  <c:v>19.7687185950428</c:v>
                </c:pt>
                <c:pt idx="3145">
                  <c:v>14.9249833513561</c:v>
                </c:pt>
                <c:pt idx="3146">
                  <c:v>18.7863735906128</c:v>
                </c:pt>
                <c:pt idx="3147">
                  <c:v>20.04693984498338</c:v>
                </c:pt>
                <c:pt idx="3148">
                  <c:v>9.88499444443974</c:v>
                </c:pt>
                <c:pt idx="3149">
                  <c:v>14.2160266675803</c:v>
                </c:pt>
                <c:pt idx="3150">
                  <c:v>14.7799736826359</c:v>
                </c:pt>
                <c:pt idx="3151">
                  <c:v>11.1960551319272</c:v>
                </c:pt>
                <c:pt idx="3152">
                  <c:v>15.7458879787415</c:v>
                </c:pt>
                <c:pt idx="3153">
                  <c:v>12.6118142619579</c:v>
                </c:pt>
                <c:pt idx="3154">
                  <c:v>7.851057670635748</c:v>
                </c:pt>
                <c:pt idx="3155">
                  <c:v>21.6041206600106</c:v>
                </c:pt>
                <c:pt idx="3156">
                  <c:v>10.1118660069516</c:v>
                </c:pt>
                <c:pt idx="3157">
                  <c:v>14.1054271578669</c:v>
                </c:pt>
                <c:pt idx="3158">
                  <c:v>12.775576984094</c:v>
                </c:pt>
                <c:pt idx="3159">
                  <c:v>16.6431556186301</c:v>
                </c:pt>
                <c:pt idx="3160">
                  <c:v>12.1493082535273</c:v>
                </c:pt>
                <c:pt idx="3161">
                  <c:v>9.32194120772741</c:v>
                </c:pt>
                <c:pt idx="3162">
                  <c:v>10.6488610790203</c:v>
                </c:pt>
                <c:pt idx="3163">
                  <c:v>8.9308357398684</c:v>
                </c:pt>
                <c:pt idx="3164">
                  <c:v>11.4670525898011</c:v>
                </c:pt>
                <c:pt idx="3165">
                  <c:v>22.6555167595509</c:v>
                </c:pt>
                <c:pt idx="3166">
                  <c:v>10.3424517087602</c:v>
                </c:pt>
                <c:pt idx="3167">
                  <c:v>12.8919724220016</c:v>
                </c:pt>
                <c:pt idx="3168">
                  <c:v>17.93287216112009</c:v>
                </c:pt>
                <c:pt idx="3169">
                  <c:v>9.76981056816332</c:v>
                </c:pt>
                <c:pt idx="3170">
                  <c:v>10.6603784120692</c:v>
                </c:pt>
                <c:pt idx="3171">
                  <c:v>22.90360734997898</c:v>
                </c:pt>
                <c:pt idx="3172">
                  <c:v>15.7234782221006</c:v>
                </c:pt>
                <c:pt idx="3173">
                  <c:v>17.132322409871</c:v>
                </c:pt>
                <c:pt idx="3174">
                  <c:v>12.7986455085836</c:v>
                </c:pt>
                <c:pt idx="3175">
                  <c:v>22.1801517232853</c:v>
                </c:pt>
                <c:pt idx="3176">
                  <c:v>14.5308966375361</c:v>
                </c:pt>
                <c:pt idx="3177">
                  <c:v>23.2519004250818</c:v>
                </c:pt>
                <c:pt idx="3178">
                  <c:v>18.4156191570422</c:v>
                </c:pt>
                <c:pt idx="3179">
                  <c:v>15.5481364912925</c:v>
                </c:pt>
                <c:pt idx="3180">
                  <c:v>13.9879997014487</c:v>
                </c:pt>
                <c:pt idx="3181">
                  <c:v>15.0554635049265</c:v>
                </c:pt>
                <c:pt idx="3182">
                  <c:v>8.9917319144663</c:v>
                </c:pt>
                <c:pt idx="3183">
                  <c:v>9.985935821796925</c:v>
                </c:pt>
                <c:pt idx="3184">
                  <c:v>7.76608087319382</c:v>
                </c:pt>
                <c:pt idx="3185">
                  <c:v>10.7625705661411</c:v>
                </c:pt>
                <c:pt idx="3186">
                  <c:v>9.301103354472556</c:v>
                </c:pt>
                <c:pt idx="3187">
                  <c:v>23.2358917643402</c:v>
                </c:pt>
                <c:pt idx="3188">
                  <c:v>11.3396873131788</c:v>
                </c:pt>
                <c:pt idx="3189">
                  <c:v>16.9740229302685</c:v>
                </c:pt>
                <c:pt idx="3190">
                  <c:v>24.08202337631598</c:v>
                </c:pt>
                <c:pt idx="3191">
                  <c:v>9.333311680416422</c:v>
                </c:pt>
                <c:pt idx="3192">
                  <c:v>20.2724556972252</c:v>
                </c:pt>
                <c:pt idx="3193">
                  <c:v>16.8728194136378</c:v>
                </c:pt>
                <c:pt idx="3194">
                  <c:v>24.868969102295</c:v>
                </c:pt>
                <c:pt idx="3195">
                  <c:v>21.57893687557498</c:v>
                </c:pt>
                <c:pt idx="3196">
                  <c:v>21.4515407823078</c:v>
                </c:pt>
                <c:pt idx="3197">
                  <c:v>14.9671109440812</c:v>
                </c:pt>
                <c:pt idx="3198">
                  <c:v>10.6130231502752</c:v>
                </c:pt>
                <c:pt idx="3199">
                  <c:v>19.890041286422</c:v>
                </c:pt>
                <c:pt idx="3200">
                  <c:v>8.40992767558978</c:v>
                </c:pt>
                <c:pt idx="3201">
                  <c:v>18.5320221617266</c:v>
                </c:pt>
                <c:pt idx="3202">
                  <c:v>16.5354237634285</c:v>
                </c:pt>
                <c:pt idx="3203">
                  <c:v>12.9915488320153</c:v>
                </c:pt>
                <c:pt idx="3204">
                  <c:v>8.17628985190956</c:v>
                </c:pt>
                <c:pt idx="3205">
                  <c:v>19.3675649739637</c:v>
                </c:pt>
                <c:pt idx="3206">
                  <c:v>22.24602774907749</c:v>
                </c:pt>
                <c:pt idx="3207">
                  <c:v>12.2589897025954</c:v>
                </c:pt>
                <c:pt idx="3208">
                  <c:v>15.141321617767</c:v>
                </c:pt>
                <c:pt idx="3209">
                  <c:v>16.76065106236249</c:v>
                </c:pt>
                <c:pt idx="3210">
                  <c:v>18.04320088452688</c:v>
                </c:pt>
                <c:pt idx="3211">
                  <c:v>15.5319117868285</c:v>
                </c:pt>
                <c:pt idx="3212">
                  <c:v>15.5213721763449</c:v>
                </c:pt>
                <c:pt idx="3213">
                  <c:v>18.0127600752786</c:v>
                </c:pt>
                <c:pt idx="3214">
                  <c:v>14.7196191707764</c:v>
                </c:pt>
                <c:pt idx="3215">
                  <c:v>11.1878318588069</c:v>
                </c:pt>
                <c:pt idx="3216">
                  <c:v>17.1909692864061</c:v>
                </c:pt>
                <c:pt idx="3217">
                  <c:v>12.9566927709346</c:v>
                </c:pt>
                <c:pt idx="3218">
                  <c:v>21.3471681983092</c:v>
                </c:pt>
                <c:pt idx="3219">
                  <c:v>20.2757599778624</c:v>
                </c:pt>
                <c:pt idx="3220">
                  <c:v>16.73501798969579</c:v>
                </c:pt>
                <c:pt idx="3221">
                  <c:v>12.1393550455214</c:v>
                </c:pt>
                <c:pt idx="3222">
                  <c:v>14.3320458204609</c:v>
                </c:pt>
                <c:pt idx="3223">
                  <c:v>10.4025545028069</c:v>
                </c:pt>
                <c:pt idx="3224">
                  <c:v>15.6255301248618</c:v>
                </c:pt>
                <c:pt idx="3225">
                  <c:v>14.3604907946698</c:v>
                </c:pt>
                <c:pt idx="3226">
                  <c:v>22.4596206698595</c:v>
                </c:pt>
                <c:pt idx="3227">
                  <c:v>11.3715097113164</c:v>
                </c:pt>
                <c:pt idx="3228">
                  <c:v>19.8832228664727</c:v>
                </c:pt>
                <c:pt idx="3229">
                  <c:v>18.8026902967744</c:v>
                </c:pt>
                <c:pt idx="3230">
                  <c:v>17.7995537761198</c:v>
                </c:pt>
                <c:pt idx="3231">
                  <c:v>17.7288829557459</c:v>
                </c:pt>
                <c:pt idx="3232">
                  <c:v>18.3614579069989</c:v>
                </c:pt>
                <c:pt idx="3233">
                  <c:v>13.9033156327608</c:v>
                </c:pt>
                <c:pt idx="3234">
                  <c:v>18.668345714265</c:v>
                </c:pt>
                <c:pt idx="3235">
                  <c:v>17.94174188035118</c:v>
                </c:pt>
                <c:pt idx="3236">
                  <c:v>13.7939097840926</c:v>
                </c:pt>
                <c:pt idx="3237">
                  <c:v>16.6197081146386</c:v>
                </c:pt>
                <c:pt idx="3238">
                  <c:v>16.0364890997398</c:v>
                </c:pt>
                <c:pt idx="3239">
                  <c:v>11.6840187224637</c:v>
                </c:pt>
                <c:pt idx="3240">
                  <c:v>12.2369468970904</c:v>
                </c:pt>
                <c:pt idx="3241">
                  <c:v>11.0784051092414</c:v>
                </c:pt>
                <c:pt idx="3242">
                  <c:v>18.33958473415541</c:v>
                </c:pt>
                <c:pt idx="3243">
                  <c:v>10.0909652782207</c:v>
                </c:pt>
                <c:pt idx="3244">
                  <c:v>20.7139148431902</c:v>
                </c:pt>
                <c:pt idx="3245">
                  <c:v>17.7299626022116</c:v>
                </c:pt>
                <c:pt idx="3246">
                  <c:v>11.9190442779421</c:v>
                </c:pt>
                <c:pt idx="3247">
                  <c:v>14.2458645469029</c:v>
                </c:pt>
                <c:pt idx="3248">
                  <c:v>8.89457307436993</c:v>
                </c:pt>
                <c:pt idx="3249">
                  <c:v>13.0163678704346</c:v>
                </c:pt>
                <c:pt idx="3250">
                  <c:v>18.4928648860951</c:v>
                </c:pt>
                <c:pt idx="3251">
                  <c:v>12.0084091590054</c:v>
                </c:pt>
                <c:pt idx="3252">
                  <c:v>20.56328200768738</c:v>
                </c:pt>
                <c:pt idx="3253">
                  <c:v>13.6555327761762</c:v>
                </c:pt>
                <c:pt idx="3254">
                  <c:v>15.7715175385322</c:v>
                </c:pt>
                <c:pt idx="3255">
                  <c:v>14.0607836630765</c:v>
                </c:pt>
                <c:pt idx="3256">
                  <c:v>14.9889936224594</c:v>
                </c:pt>
                <c:pt idx="3257">
                  <c:v>13.7058662072221</c:v>
                </c:pt>
                <c:pt idx="3258">
                  <c:v>18.57617087392568</c:v>
                </c:pt>
                <c:pt idx="3259">
                  <c:v>15.8047051835096</c:v>
                </c:pt>
                <c:pt idx="3260">
                  <c:v>12.6929883803986</c:v>
                </c:pt>
                <c:pt idx="3261">
                  <c:v>19.17500951070589</c:v>
                </c:pt>
                <c:pt idx="3262">
                  <c:v>13.8997960907647</c:v>
                </c:pt>
                <c:pt idx="3263">
                  <c:v>20.2071812101547</c:v>
                </c:pt>
                <c:pt idx="3264">
                  <c:v>17.5493683778557</c:v>
                </c:pt>
                <c:pt idx="3265">
                  <c:v>18.7264030979491</c:v>
                </c:pt>
                <c:pt idx="3266">
                  <c:v>11.5619266462259</c:v>
                </c:pt>
                <c:pt idx="3267">
                  <c:v>20.8848853109889</c:v>
                </c:pt>
                <c:pt idx="3268">
                  <c:v>12.7514156829743</c:v>
                </c:pt>
                <c:pt idx="3269">
                  <c:v>8.580095142733298</c:v>
                </c:pt>
                <c:pt idx="3270">
                  <c:v>10.3208938619177</c:v>
                </c:pt>
                <c:pt idx="3271">
                  <c:v>11.7125617597791</c:v>
                </c:pt>
                <c:pt idx="3272">
                  <c:v>9.51629317618365</c:v>
                </c:pt>
                <c:pt idx="3273">
                  <c:v>20.0086946138991</c:v>
                </c:pt>
                <c:pt idx="3274">
                  <c:v>23.6975506994252</c:v>
                </c:pt>
                <c:pt idx="3275">
                  <c:v>21.3171738539315</c:v>
                </c:pt>
                <c:pt idx="3276">
                  <c:v>9.41514779980326</c:v>
                </c:pt>
                <c:pt idx="3277">
                  <c:v>16.699695076424</c:v>
                </c:pt>
                <c:pt idx="3278">
                  <c:v>14.0105928543188</c:v>
                </c:pt>
                <c:pt idx="3279">
                  <c:v>11.4624820520243</c:v>
                </c:pt>
                <c:pt idx="3280">
                  <c:v>9.678281020833786</c:v>
                </c:pt>
                <c:pt idx="3281">
                  <c:v>10.792254844027</c:v>
                </c:pt>
                <c:pt idx="3282">
                  <c:v>22.74423743393288</c:v>
                </c:pt>
                <c:pt idx="3283">
                  <c:v>17.3915602437853</c:v>
                </c:pt>
                <c:pt idx="3284">
                  <c:v>17.6805161002777</c:v>
                </c:pt>
                <c:pt idx="3285">
                  <c:v>17.2083836320069</c:v>
                </c:pt>
                <c:pt idx="3286">
                  <c:v>11.5776899972269</c:v>
                </c:pt>
                <c:pt idx="3287">
                  <c:v>24.7610423638785</c:v>
                </c:pt>
                <c:pt idx="3288">
                  <c:v>9.29550126669748</c:v>
                </c:pt>
                <c:pt idx="3289">
                  <c:v>19.3959571151876</c:v>
                </c:pt>
                <c:pt idx="3290">
                  <c:v>16.91778983015488</c:v>
                </c:pt>
                <c:pt idx="3291">
                  <c:v>16.5060958638086</c:v>
                </c:pt>
                <c:pt idx="3292">
                  <c:v>17.45199985400239</c:v>
                </c:pt>
                <c:pt idx="3293">
                  <c:v>6.44369124884526</c:v>
                </c:pt>
                <c:pt idx="3294">
                  <c:v>18.4937450304955</c:v>
                </c:pt>
                <c:pt idx="3295">
                  <c:v>17.0706657448201</c:v>
                </c:pt>
                <c:pt idx="3296">
                  <c:v>10.6782825514493</c:v>
                </c:pt>
                <c:pt idx="3297">
                  <c:v>15.4168896346609</c:v>
                </c:pt>
                <c:pt idx="3298">
                  <c:v>16.580469065893</c:v>
                </c:pt>
                <c:pt idx="3299">
                  <c:v>9.53280979640524</c:v>
                </c:pt>
                <c:pt idx="3300">
                  <c:v>19.3021715632324</c:v>
                </c:pt>
                <c:pt idx="3301">
                  <c:v>20.225121724741</c:v>
                </c:pt>
                <c:pt idx="3302">
                  <c:v>14.6647407052978</c:v>
                </c:pt>
                <c:pt idx="3303">
                  <c:v>10.3320356842779</c:v>
                </c:pt>
                <c:pt idx="3304">
                  <c:v>12.8736041590745</c:v>
                </c:pt>
                <c:pt idx="3305">
                  <c:v>12.2644810407469</c:v>
                </c:pt>
                <c:pt idx="3306">
                  <c:v>14.3882808500288</c:v>
                </c:pt>
                <c:pt idx="3307">
                  <c:v>10.8728468159737</c:v>
                </c:pt>
                <c:pt idx="3308">
                  <c:v>16.9718471901984</c:v>
                </c:pt>
                <c:pt idx="3309">
                  <c:v>18.3409774700056</c:v>
                </c:pt>
                <c:pt idx="3310">
                  <c:v>10.3367678455802</c:v>
                </c:pt>
                <c:pt idx="3311">
                  <c:v>17.8272982798325</c:v>
                </c:pt>
                <c:pt idx="3312">
                  <c:v>16.6651159036563</c:v>
                </c:pt>
                <c:pt idx="3313">
                  <c:v>21.5699666031884</c:v>
                </c:pt>
                <c:pt idx="3314">
                  <c:v>13.5792394586083</c:v>
                </c:pt>
                <c:pt idx="3315">
                  <c:v>16.86009046776219</c:v>
                </c:pt>
                <c:pt idx="3316">
                  <c:v>15.0884760915403</c:v>
                </c:pt>
                <c:pt idx="3317">
                  <c:v>17.8246471277778</c:v>
                </c:pt>
                <c:pt idx="3318">
                  <c:v>20.3543609082584</c:v>
                </c:pt>
                <c:pt idx="3319">
                  <c:v>18.5752908102378</c:v>
                </c:pt>
                <c:pt idx="3320">
                  <c:v>25.2505982477121</c:v>
                </c:pt>
                <c:pt idx="3321">
                  <c:v>10.6416658516897</c:v>
                </c:pt>
                <c:pt idx="3322">
                  <c:v>10.2246777923195</c:v>
                </c:pt>
                <c:pt idx="3323">
                  <c:v>18.4116991622579</c:v>
                </c:pt>
                <c:pt idx="3324">
                  <c:v>17.4089920071848</c:v>
                </c:pt>
                <c:pt idx="3325">
                  <c:v>18.4139190175471</c:v>
                </c:pt>
                <c:pt idx="3326">
                  <c:v>19.7838962051395</c:v>
                </c:pt>
                <c:pt idx="3327">
                  <c:v>11.1552884506614</c:v>
                </c:pt>
                <c:pt idx="3328">
                  <c:v>12.0490012316744</c:v>
                </c:pt>
                <c:pt idx="3329">
                  <c:v>24.0996390176878</c:v>
                </c:pt>
                <c:pt idx="3330">
                  <c:v>21.2304135314128</c:v>
                </c:pt>
                <c:pt idx="3331">
                  <c:v>13.5447870919101</c:v>
                </c:pt>
                <c:pt idx="3332">
                  <c:v>23.2015187906323</c:v>
                </c:pt>
                <c:pt idx="3333">
                  <c:v>14.3809445389506</c:v>
                </c:pt>
                <c:pt idx="3334">
                  <c:v>17.7917559251741</c:v>
                </c:pt>
                <c:pt idx="3335">
                  <c:v>19.4253701169476</c:v>
                </c:pt>
                <c:pt idx="3336">
                  <c:v>17.5573857768824</c:v>
                </c:pt>
                <c:pt idx="3337">
                  <c:v>20.0921384347177</c:v>
                </c:pt>
                <c:pt idx="3338">
                  <c:v>14.3385217431518</c:v>
                </c:pt>
                <c:pt idx="3339">
                  <c:v>11.8994132033408</c:v>
                </c:pt>
                <c:pt idx="3340">
                  <c:v>9.244213247270471</c:v>
                </c:pt>
                <c:pt idx="3341">
                  <c:v>22.06434288488588</c:v>
                </c:pt>
                <c:pt idx="3342">
                  <c:v>14.8183930328985</c:v>
                </c:pt>
                <c:pt idx="3343">
                  <c:v>20.132660938674</c:v>
                </c:pt>
                <c:pt idx="3344">
                  <c:v>10.6425802363923</c:v>
                </c:pt>
                <c:pt idx="3345">
                  <c:v>12.8441596207564</c:v>
                </c:pt>
                <c:pt idx="3346">
                  <c:v>12.9210694094822</c:v>
                </c:pt>
                <c:pt idx="3347">
                  <c:v>8.749674980861116</c:v>
                </c:pt>
                <c:pt idx="3348">
                  <c:v>13.3712301680669</c:v>
                </c:pt>
                <c:pt idx="3349">
                  <c:v>15.4765823723156</c:v>
                </c:pt>
                <c:pt idx="3350">
                  <c:v>15.2521808446805</c:v>
                </c:pt>
                <c:pt idx="3351">
                  <c:v>11.0415260086423</c:v>
                </c:pt>
                <c:pt idx="3352">
                  <c:v>15.6046488568729</c:v>
                </c:pt>
                <c:pt idx="3353">
                  <c:v>12.048031080256</c:v>
                </c:pt>
                <c:pt idx="3354">
                  <c:v>14.8048429909179</c:v>
                </c:pt>
                <c:pt idx="3355">
                  <c:v>16.4151352833582</c:v>
                </c:pt>
                <c:pt idx="3356">
                  <c:v>15.7184811024954</c:v>
                </c:pt>
                <c:pt idx="3357">
                  <c:v>26.58272134694068</c:v>
                </c:pt>
                <c:pt idx="3358">
                  <c:v>19.6376910138968</c:v>
                </c:pt>
                <c:pt idx="3359">
                  <c:v>14.3985402082453</c:v>
                </c:pt>
                <c:pt idx="3360">
                  <c:v>12.3711271689319</c:v>
                </c:pt>
                <c:pt idx="3361">
                  <c:v>15.5330532380183</c:v>
                </c:pt>
                <c:pt idx="3362">
                  <c:v>16.3344310344395</c:v>
                </c:pt>
                <c:pt idx="3363">
                  <c:v>16.3477425174224</c:v>
                </c:pt>
                <c:pt idx="3364">
                  <c:v>17.8632610659222</c:v>
                </c:pt>
                <c:pt idx="3365">
                  <c:v>11.8350815245626</c:v>
                </c:pt>
                <c:pt idx="3366">
                  <c:v>13.9290709457644</c:v>
                </c:pt>
                <c:pt idx="3367">
                  <c:v>14.6739324423275</c:v>
                </c:pt>
                <c:pt idx="3368">
                  <c:v>25.1174164815616</c:v>
                </c:pt>
                <c:pt idx="3369">
                  <c:v>13.3449996248527</c:v>
                </c:pt>
                <c:pt idx="3370">
                  <c:v>16.1112125794237</c:v>
                </c:pt>
                <c:pt idx="3371">
                  <c:v>14.4811813898336</c:v>
                </c:pt>
                <c:pt idx="3372">
                  <c:v>24.600806487678</c:v>
                </c:pt>
                <c:pt idx="3373">
                  <c:v>15.1237358380164</c:v>
                </c:pt>
                <c:pt idx="3374">
                  <c:v>8.95544089717838</c:v>
                </c:pt>
                <c:pt idx="3375">
                  <c:v>19.0476055761549</c:v>
                </c:pt>
                <c:pt idx="3376">
                  <c:v>16.0393249187951</c:v>
                </c:pt>
                <c:pt idx="3377">
                  <c:v>20.0302699113297</c:v>
                </c:pt>
                <c:pt idx="3378">
                  <c:v>3.87759367469094</c:v>
                </c:pt>
                <c:pt idx="3379">
                  <c:v>12.4117215936096</c:v>
                </c:pt>
                <c:pt idx="3380">
                  <c:v>22.99539750248909</c:v>
                </c:pt>
                <c:pt idx="3381">
                  <c:v>6.30113854394269</c:v>
                </c:pt>
                <c:pt idx="3382">
                  <c:v>20.5242294132611</c:v>
                </c:pt>
                <c:pt idx="3383">
                  <c:v>17.03221028255849</c:v>
                </c:pt>
                <c:pt idx="3384">
                  <c:v>29.0781181634994</c:v>
                </c:pt>
                <c:pt idx="3385">
                  <c:v>19.12790100574041</c:v>
                </c:pt>
                <c:pt idx="3386">
                  <c:v>9.98577233081048</c:v>
                </c:pt>
                <c:pt idx="3387">
                  <c:v>13.0861620635594</c:v>
                </c:pt>
                <c:pt idx="3388">
                  <c:v>6.71080902336457</c:v>
                </c:pt>
                <c:pt idx="3389">
                  <c:v>19.0878722600931</c:v>
                </c:pt>
                <c:pt idx="3390">
                  <c:v>10.6378670232533</c:v>
                </c:pt>
                <c:pt idx="3391">
                  <c:v>12.8076624865323</c:v>
                </c:pt>
                <c:pt idx="3392">
                  <c:v>16.5188896729564</c:v>
                </c:pt>
                <c:pt idx="3393">
                  <c:v>16.7860787920066</c:v>
                </c:pt>
                <c:pt idx="3394">
                  <c:v>16.045508737517</c:v>
                </c:pt>
                <c:pt idx="3395">
                  <c:v>21.30382789099099</c:v>
                </c:pt>
                <c:pt idx="3396">
                  <c:v>15.5508431618522</c:v>
                </c:pt>
                <c:pt idx="3397">
                  <c:v>11.6883350222167</c:v>
                </c:pt>
                <c:pt idx="3398">
                  <c:v>11.6319387715253</c:v>
                </c:pt>
                <c:pt idx="3399">
                  <c:v>11.9381303706381</c:v>
                </c:pt>
                <c:pt idx="3400">
                  <c:v>14.168488320246</c:v>
                </c:pt>
                <c:pt idx="3401">
                  <c:v>12.6740915153819</c:v>
                </c:pt>
                <c:pt idx="3402">
                  <c:v>18.845947523166</c:v>
                </c:pt>
                <c:pt idx="3403">
                  <c:v>14.5865068006752</c:v>
                </c:pt>
                <c:pt idx="3404">
                  <c:v>15.3951179248859</c:v>
                </c:pt>
                <c:pt idx="3405">
                  <c:v>23.3059228817326</c:v>
                </c:pt>
                <c:pt idx="3406">
                  <c:v>20.5479994367298</c:v>
                </c:pt>
                <c:pt idx="3407">
                  <c:v>19.3210835244893</c:v>
                </c:pt>
                <c:pt idx="3408">
                  <c:v>6.99817269428071</c:v>
                </c:pt>
                <c:pt idx="3409">
                  <c:v>22.2244827184098</c:v>
                </c:pt>
                <c:pt idx="3410">
                  <c:v>11.254120669331</c:v>
                </c:pt>
                <c:pt idx="3411">
                  <c:v>17.28144323846778</c:v>
                </c:pt>
                <c:pt idx="3412">
                  <c:v>24.06079457164489</c:v>
                </c:pt>
                <c:pt idx="3413">
                  <c:v>14.1985076114069</c:v>
                </c:pt>
                <c:pt idx="3414">
                  <c:v>12.955386434215</c:v>
                </c:pt>
                <c:pt idx="3415">
                  <c:v>14.5775124857205</c:v>
                </c:pt>
                <c:pt idx="3416">
                  <c:v>18.67962957616438</c:v>
                </c:pt>
                <c:pt idx="3417">
                  <c:v>19.4801329622895</c:v>
                </c:pt>
                <c:pt idx="3418">
                  <c:v>18.19373606668839</c:v>
                </c:pt>
                <c:pt idx="3419">
                  <c:v>7.0682422138019</c:v>
                </c:pt>
                <c:pt idx="3420">
                  <c:v>6.17316702999476</c:v>
                </c:pt>
                <c:pt idx="3421">
                  <c:v>14.3235690856805</c:v>
                </c:pt>
                <c:pt idx="3422">
                  <c:v>16.9889699890942</c:v>
                </c:pt>
                <c:pt idx="3423">
                  <c:v>14.5146472743867</c:v>
                </c:pt>
                <c:pt idx="3424">
                  <c:v>21.4283738591944</c:v>
                </c:pt>
                <c:pt idx="3425">
                  <c:v>12.4594746581182</c:v>
                </c:pt>
                <c:pt idx="3426">
                  <c:v>15.801592296962</c:v>
                </c:pt>
                <c:pt idx="3427">
                  <c:v>8.143962792337938</c:v>
                </c:pt>
                <c:pt idx="3428">
                  <c:v>14.1670320000631</c:v>
                </c:pt>
                <c:pt idx="3429">
                  <c:v>23.4947697943478</c:v>
                </c:pt>
                <c:pt idx="3430">
                  <c:v>12.391437898078</c:v>
                </c:pt>
                <c:pt idx="3431">
                  <c:v>17.0345132943304</c:v>
                </c:pt>
                <c:pt idx="3432">
                  <c:v>21.39969204535728</c:v>
                </c:pt>
                <c:pt idx="3433">
                  <c:v>14.0090993956553</c:v>
                </c:pt>
                <c:pt idx="3434">
                  <c:v>20.0491263276209</c:v>
                </c:pt>
                <c:pt idx="3435">
                  <c:v>19.1750108882391</c:v>
                </c:pt>
                <c:pt idx="3436">
                  <c:v>10.8838579569127</c:v>
                </c:pt>
                <c:pt idx="3437">
                  <c:v>21.5388405868749</c:v>
                </c:pt>
                <c:pt idx="3438">
                  <c:v>19.96258825966418</c:v>
                </c:pt>
                <c:pt idx="3439">
                  <c:v>13.6416032706331</c:v>
                </c:pt>
                <c:pt idx="3440">
                  <c:v>27.6140781627945</c:v>
                </c:pt>
                <c:pt idx="3441">
                  <c:v>10.4805571583942</c:v>
                </c:pt>
                <c:pt idx="3442">
                  <c:v>12.6345021867519</c:v>
                </c:pt>
                <c:pt idx="3443">
                  <c:v>13.9045766228195</c:v>
                </c:pt>
                <c:pt idx="3444">
                  <c:v>17.5845693716082</c:v>
                </c:pt>
                <c:pt idx="3445">
                  <c:v>10.8219624406394</c:v>
                </c:pt>
                <c:pt idx="3446">
                  <c:v>14.5280987951964</c:v>
                </c:pt>
                <c:pt idx="3447">
                  <c:v>17.9595576594735</c:v>
                </c:pt>
                <c:pt idx="3448">
                  <c:v>14.1657772067962</c:v>
                </c:pt>
                <c:pt idx="3449">
                  <c:v>10.3494648548556</c:v>
                </c:pt>
                <c:pt idx="3450">
                  <c:v>23.0054812413055</c:v>
                </c:pt>
                <c:pt idx="3451">
                  <c:v>12.0191889218992</c:v>
                </c:pt>
                <c:pt idx="3452">
                  <c:v>19.8091371364184</c:v>
                </c:pt>
                <c:pt idx="3453">
                  <c:v>17.1628474571479</c:v>
                </c:pt>
                <c:pt idx="3454">
                  <c:v>20.78307426238</c:v>
                </c:pt>
                <c:pt idx="3455">
                  <c:v>20.3559147478006</c:v>
                </c:pt>
                <c:pt idx="3456">
                  <c:v>8.56282953003694</c:v>
                </c:pt>
                <c:pt idx="3457">
                  <c:v>7.18137110665729</c:v>
                </c:pt>
                <c:pt idx="3458">
                  <c:v>14.4641751006114</c:v>
                </c:pt>
                <c:pt idx="3459">
                  <c:v>14.2267625511992</c:v>
                </c:pt>
                <c:pt idx="3460">
                  <c:v>18.0701877963952</c:v>
                </c:pt>
                <c:pt idx="3461">
                  <c:v>17.6272399364914</c:v>
                </c:pt>
                <c:pt idx="3462">
                  <c:v>24.6011355980744</c:v>
                </c:pt>
                <c:pt idx="3463">
                  <c:v>22.97294669866018</c:v>
                </c:pt>
                <c:pt idx="3464">
                  <c:v>20.5222468816545</c:v>
                </c:pt>
                <c:pt idx="3465">
                  <c:v>14.2040325633051</c:v>
                </c:pt>
                <c:pt idx="3466">
                  <c:v>17.5719547553182</c:v>
                </c:pt>
                <c:pt idx="3467">
                  <c:v>15.4439391897238</c:v>
                </c:pt>
                <c:pt idx="3468">
                  <c:v>11.4225322777888</c:v>
                </c:pt>
                <c:pt idx="3469">
                  <c:v>23.2340556556866</c:v>
                </c:pt>
                <c:pt idx="3470">
                  <c:v>22.1531908655816</c:v>
                </c:pt>
                <c:pt idx="3471">
                  <c:v>11.1637847225115</c:v>
                </c:pt>
                <c:pt idx="3472">
                  <c:v>16.45036225937028</c:v>
                </c:pt>
                <c:pt idx="3473">
                  <c:v>13.9500396174061</c:v>
                </c:pt>
                <c:pt idx="3474">
                  <c:v>9.85163254713527</c:v>
                </c:pt>
                <c:pt idx="3475">
                  <c:v>16.4866670038922</c:v>
                </c:pt>
                <c:pt idx="3476">
                  <c:v>19.10391387420229</c:v>
                </c:pt>
                <c:pt idx="3477">
                  <c:v>10.4066112497098</c:v>
                </c:pt>
                <c:pt idx="3478">
                  <c:v>11.0864419205052</c:v>
                </c:pt>
                <c:pt idx="3479">
                  <c:v>20.3124539799736</c:v>
                </c:pt>
                <c:pt idx="3480">
                  <c:v>14.1075989037912</c:v>
                </c:pt>
                <c:pt idx="3481">
                  <c:v>20.6128579688329</c:v>
                </c:pt>
                <c:pt idx="3482">
                  <c:v>12.9514904104115</c:v>
                </c:pt>
                <c:pt idx="3483">
                  <c:v>20.707756161993</c:v>
                </c:pt>
                <c:pt idx="3484">
                  <c:v>12.9326913469554</c:v>
                </c:pt>
                <c:pt idx="3485">
                  <c:v>6.6789506007237</c:v>
                </c:pt>
                <c:pt idx="3486">
                  <c:v>10.9687286551573</c:v>
                </c:pt>
                <c:pt idx="3487">
                  <c:v>15.2106990886569</c:v>
                </c:pt>
                <c:pt idx="3488">
                  <c:v>13.5845282059544</c:v>
                </c:pt>
                <c:pt idx="3489">
                  <c:v>9.85370653374114</c:v>
                </c:pt>
                <c:pt idx="3490">
                  <c:v>23.8135596041635</c:v>
                </c:pt>
                <c:pt idx="3491">
                  <c:v>14.0395687442752</c:v>
                </c:pt>
                <c:pt idx="3492">
                  <c:v>12.3977505966764</c:v>
                </c:pt>
                <c:pt idx="3493">
                  <c:v>18.6070533497123</c:v>
                </c:pt>
                <c:pt idx="3494">
                  <c:v>21.19731017837641</c:v>
                </c:pt>
                <c:pt idx="3495">
                  <c:v>12.9536676417362</c:v>
                </c:pt>
                <c:pt idx="3496">
                  <c:v>17.8151388564911</c:v>
                </c:pt>
                <c:pt idx="3497">
                  <c:v>14.2246268018372</c:v>
                </c:pt>
                <c:pt idx="3498">
                  <c:v>16.6347284755413</c:v>
                </c:pt>
                <c:pt idx="3499">
                  <c:v>8.288078752214323</c:v>
                </c:pt>
                <c:pt idx="3500">
                  <c:v>15.0486979605729</c:v>
                </c:pt>
                <c:pt idx="3501">
                  <c:v>22.0146763205493</c:v>
                </c:pt>
                <c:pt idx="3502">
                  <c:v>20.7658721805487</c:v>
                </c:pt>
                <c:pt idx="3503">
                  <c:v>8.97042091073315</c:v>
                </c:pt>
                <c:pt idx="3504">
                  <c:v>16.31638324474009</c:v>
                </c:pt>
                <c:pt idx="3505">
                  <c:v>19.7245478720968</c:v>
                </c:pt>
                <c:pt idx="3506">
                  <c:v>18.4435352440108</c:v>
                </c:pt>
                <c:pt idx="3507">
                  <c:v>10.2632468325134</c:v>
                </c:pt>
                <c:pt idx="3508">
                  <c:v>28.0282797880851</c:v>
                </c:pt>
                <c:pt idx="3509">
                  <c:v>16.11360517708651</c:v>
                </c:pt>
                <c:pt idx="3510">
                  <c:v>10.1921063785193</c:v>
                </c:pt>
                <c:pt idx="3511">
                  <c:v>21.7935959231685</c:v>
                </c:pt>
                <c:pt idx="3512">
                  <c:v>16.42572779193358</c:v>
                </c:pt>
                <c:pt idx="3513">
                  <c:v>21.139027869886</c:v>
                </c:pt>
                <c:pt idx="3514">
                  <c:v>19.2687386664841</c:v>
                </c:pt>
                <c:pt idx="3515">
                  <c:v>19.733613628844</c:v>
                </c:pt>
                <c:pt idx="3516">
                  <c:v>16.3706487703586</c:v>
                </c:pt>
                <c:pt idx="3517">
                  <c:v>17.69278985919519</c:v>
                </c:pt>
                <c:pt idx="3518">
                  <c:v>16.0146249963802</c:v>
                </c:pt>
                <c:pt idx="3519">
                  <c:v>20.6049717054756</c:v>
                </c:pt>
                <c:pt idx="3520">
                  <c:v>15.2180523638902</c:v>
                </c:pt>
                <c:pt idx="3521">
                  <c:v>12.9855407885182</c:v>
                </c:pt>
                <c:pt idx="3522">
                  <c:v>16.6485024235277</c:v>
                </c:pt>
                <c:pt idx="3523">
                  <c:v>19.1515096105208</c:v>
                </c:pt>
                <c:pt idx="3524">
                  <c:v>23.6055851516009</c:v>
                </c:pt>
                <c:pt idx="3525">
                  <c:v>14.8471819821974</c:v>
                </c:pt>
                <c:pt idx="3526">
                  <c:v>15.6106893335805</c:v>
                </c:pt>
                <c:pt idx="3527">
                  <c:v>20.5020181688062</c:v>
                </c:pt>
                <c:pt idx="3528">
                  <c:v>18.5444132282354</c:v>
                </c:pt>
                <c:pt idx="3529">
                  <c:v>14.3812231571982</c:v>
                </c:pt>
                <c:pt idx="3530">
                  <c:v>14.7230236017788</c:v>
                </c:pt>
                <c:pt idx="3531">
                  <c:v>11.5835605347444</c:v>
                </c:pt>
                <c:pt idx="3532">
                  <c:v>8.75479315085892</c:v>
                </c:pt>
                <c:pt idx="3533">
                  <c:v>15.6547859089905</c:v>
                </c:pt>
                <c:pt idx="3534">
                  <c:v>9.85433749862874</c:v>
                </c:pt>
                <c:pt idx="3535">
                  <c:v>19.2566698280177</c:v>
                </c:pt>
                <c:pt idx="3536">
                  <c:v>19.41990451343329</c:v>
                </c:pt>
                <c:pt idx="3537">
                  <c:v>19.6216130982504</c:v>
                </c:pt>
                <c:pt idx="3538">
                  <c:v>18.8106260409704</c:v>
                </c:pt>
                <c:pt idx="3539">
                  <c:v>13.7282314505318</c:v>
                </c:pt>
                <c:pt idx="3540">
                  <c:v>7.287214757518058</c:v>
                </c:pt>
                <c:pt idx="3541">
                  <c:v>16.21937174369121</c:v>
                </c:pt>
                <c:pt idx="3542">
                  <c:v>7.116487526848586</c:v>
                </c:pt>
                <c:pt idx="3543">
                  <c:v>14.918619595455</c:v>
                </c:pt>
                <c:pt idx="3544">
                  <c:v>19.4319474325132</c:v>
                </c:pt>
                <c:pt idx="3545">
                  <c:v>14.1314649749856</c:v>
                </c:pt>
                <c:pt idx="3546">
                  <c:v>13.8079701551969</c:v>
                </c:pt>
                <c:pt idx="3547">
                  <c:v>11.85398621551971</c:v>
                </c:pt>
                <c:pt idx="3548">
                  <c:v>14.9127392362966</c:v>
                </c:pt>
                <c:pt idx="3549">
                  <c:v>16.0943974607172</c:v>
                </c:pt>
                <c:pt idx="3550">
                  <c:v>12.0686331521926</c:v>
                </c:pt>
                <c:pt idx="3551">
                  <c:v>13.4950552216255</c:v>
                </c:pt>
                <c:pt idx="3552">
                  <c:v>16.55348754012118</c:v>
                </c:pt>
                <c:pt idx="3553">
                  <c:v>15.1829262420574</c:v>
                </c:pt>
                <c:pt idx="3554">
                  <c:v>12.3156504654892</c:v>
                </c:pt>
                <c:pt idx="3555">
                  <c:v>12.3670382285022</c:v>
                </c:pt>
                <c:pt idx="3556">
                  <c:v>12.7851097851215</c:v>
                </c:pt>
                <c:pt idx="3557">
                  <c:v>15.2088706627033</c:v>
                </c:pt>
                <c:pt idx="3558">
                  <c:v>15.7925171524332</c:v>
                </c:pt>
                <c:pt idx="3559">
                  <c:v>19.06883480590308</c:v>
                </c:pt>
                <c:pt idx="3560">
                  <c:v>20.3883399505186</c:v>
                </c:pt>
                <c:pt idx="3561">
                  <c:v>27.5124705877503</c:v>
                </c:pt>
                <c:pt idx="3562">
                  <c:v>23.7552113580623</c:v>
                </c:pt>
                <c:pt idx="3563">
                  <c:v>15.428309453936</c:v>
                </c:pt>
                <c:pt idx="3564">
                  <c:v>14.4504232565161</c:v>
                </c:pt>
                <c:pt idx="3565">
                  <c:v>22.7087601516797</c:v>
                </c:pt>
                <c:pt idx="3566">
                  <c:v>14.5485888749559</c:v>
                </c:pt>
                <c:pt idx="3567">
                  <c:v>10.2314643910592</c:v>
                </c:pt>
                <c:pt idx="3568">
                  <c:v>21.4479063969443</c:v>
                </c:pt>
                <c:pt idx="3569">
                  <c:v>10.8907975623373</c:v>
                </c:pt>
                <c:pt idx="3570">
                  <c:v>7.77234793017753</c:v>
                </c:pt>
                <c:pt idx="3571">
                  <c:v>13.6595365902524</c:v>
                </c:pt>
                <c:pt idx="3572">
                  <c:v>13.9085900330485</c:v>
                </c:pt>
                <c:pt idx="3573">
                  <c:v>19.23272917546158</c:v>
                </c:pt>
                <c:pt idx="3574">
                  <c:v>18.77554689756548</c:v>
                </c:pt>
                <c:pt idx="3575">
                  <c:v>15.2216697612554</c:v>
                </c:pt>
                <c:pt idx="3576">
                  <c:v>18.53234878199619</c:v>
                </c:pt>
                <c:pt idx="3577">
                  <c:v>19.5195520600257</c:v>
                </c:pt>
                <c:pt idx="3578">
                  <c:v>17.4408818563099</c:v>
                </c:pt>
                <c:pt idx="3579">
                  <c:v>22.7357853521949</c:v>
                </c:pt>
                <c:pt idx="3580">
                  <c:v>14.7936952484182</c:v>
                </c:pt>
                <c:pt idx="3581">
                  <c:v>12.953944803409</c:v>
                </c:pt>
                <c:pt idx="3582">
                  <c:v>16.0101166770658</c:v>
                </c:pt>
                <c:pt idx="3583">
                  <c:v>7.60312715333722</c:v>
                </c:pt>
                <c:pt idx="3584">
                  <c:v>8.434608661756627</c:v>
                </c:pt>
                <c:pt idx="3585">
                  <c:v>14.7432274499527</c:v>
                </c:pt>
                <c:pt idx="3586">
                  <c:v>19.59843328458378</c:v>
                </c:pt>
                <c:pt idx="3587">
                  <c:v>19.72567850507379</c:v>
                </c:pt>
                <c:pt idx="3588">
                  <c:v>17.55950989006429</c:v>
                </c:pt>
                <c:pt idx="3589">
                  <c:v>11.0644415251426</c:v>
                </c:pt>
                <c:pt idx="3590">
                  <c:v>21.0370733036578</c:v>
                </c:pt>
                <c:pt idx="3591">
                  <c:v>12.7427466364543</c:v>
                </c:pt>
                <c:pt idx="3592">
                  <c:v>21.1417170418169</c:v>
                </c:pt>
                <c:pt idx="3593">
                  <c:v>16.82103917158389</c:v>
                </c:pt>
                <c:pt idx="3594">
                  <c:v>19.2941822075384</c:v>
                </c:pt>
                <c:pt idx="3595">
                  <c:v>16.2782588916265</c:v>
                </c:pt>
                <c:pt idx="3596">
                  <c:v>12.7948848587847</c:v>
                </c:pt>
                <c:pt idx="3597">
                  <c:v>16.16072829136558</c:v>
                </c:pt>
                <c:pt idx="3598">
                  <c:v>22.3811316023595</c:v>
                </c:pt>
                <c:pt idx="3599">
                  <c:v>13.8380951103839</c:v>
                </c:pt>
                <c:pt idx="3600">
                  <c:v>15.6078425010279</c:v>
                </c:pt>
                <c:pt idx="3601">
                  <c:v>14.1935606839216</c:v>
                </c:pt>
                <c:pt idx="3602">
                  <c:v>20.7109055853783</c:v>
                </c:pt>
                <c:pt idx="3603">
                  <c:v>17.6675610239232</c:v>
                </c:pt>
                <c:pt idx="3604">
                  <c:v>10.0438068675753</c:v>
                </c:pt>
                <c:pt idx="3605">
                  <c:v>13.3742234594195</c:v>
                </c:pt>
                <c:pt idx="3606">
                  <c:v>16.6412142505969</c:v>
                </c:pt>
                <c:pt idx="3607">
                  <c:v>22.5245531049648</c:v>
                </c:pt>
                <c:pt idx="3608">
                  <c:v>13.729415971192</c:v>
                </c:pt>
                <c:pt idx="3609">
                  <c:v>15.0518286262925</c:v>
                </c:pt>
                <c:pt idx="3610">
                  <c:v>21.9727026164064</c:v>
                </c:pt>
                <c:pt idx="3611">
                  <c:v>19.45823678295538</c:v>
                </c:pt>
                <c:pt idx="3612">
                  <c:v>5.674964055894788</c:v>
                </c:pt>
                <c:pt idx="3613">
                  <c:v>15.0346522995018</c:v>
                </c:pt>
                <c:pt idx="3614">
                  <c:v>19.5632813801573</c:v>
                </c:pt>
                <c:pt idx="3615">
                  <c:v>17.5921954934257</c:v>
                </c:pt>
                <c:pt idx="3616">
                  <c:v>17.608934031441</c:v>
                </c:pt>
                <c:pt idx="3617">
                  <c:v>16.4224099174198</c:v>
                </c:pt>
                <c:pt idx="3618">
                  <c:v>15.3719261077466</c:v>
                </c:pt>
                <c:pt idx="3619">
                  <c:v>15.58973484990821</c:v>
                </c:pt>
                <c:pt idx="3620">
                  <c:v>15.0579750966465</c:v>
                </c:pt>
                <c:pt idx="3621">
                  <c:v>11.0161372437923</c:v>
                </c:pt>
                <c:pt idx="3622">
                  <c:v>10.481666550889</c:v>
                </c:pt>
                <c:pt idx="3623">
                  <c:v>14.884276701281</c:v>
                </c:pt>
                <c:pt idx="3624">
                  <c:v>19.0731154918987</c:v>
                </c:pt>
                <c:pt idx="3625">
                  <c:v>12.4782857700279</c:v>
                </c:pt>
                <c:pt idx="3626">
                  <c:v>15.3260060999362</c:v>
                </c:pt>
                <c:pt idx="3627">
                  <c:v>17.5578104548949</c:v>
                </c:pt>
                <c:pt idx="3628">
                  <c:v>16.516773321048</c:v>
                </c:pt>
                <c:pt idx="3629">
                  <c:v>15.8488633248662</c:v>
                </c:pt>
                <c:pt idx="3630">
                  <c:v>8.108868722313362</c:v>
                </c:pt>
                <c:pt idx="3631">
                  <c:v>11.4783797450828</c:v>
                </c:pt>
                <c:pt idx="3632">
                  <c:v>14.0205601736824</c:v>
                </c:pt>
                <c:pt idx="3633">
                  <c:v>14.6658852256887</c:v>
                </c:pt>
                <c:pt idx="3634">
                  <c:v>19.8758018067885</c:v>
                </c:pt>
                <c:pt idx="3635">
                  <c:v>12.5476005689064</c:v>
                </c:pt>
                <c:pt idx="3636">
                  <c:v>15.0723582021885</c:v>
                </c:pt>
                <c:pt idx="3637">
                  <c:v>8.07130889476906</c:v>
                </c:pt>
                <c:pt idx="3638">
                  <c:v>26.52277243333698</c:v>
                </c:pt>
                <c:pt idx="3639">
                  <c:v>7.574637572762258</c:v>
                </c:pt>
                <c:pt idx="3640">
                  <c:v>9.4224364104899</c:v>
                </c:pt>
                <c:pt idx="3641">
                  <c:v>18.3908240771215</c:v>
                </c:pt>
                <c:pt idx="3642">
                  <c:v>5.9320319026746</c:v>
                </c:pt>
                <c:pt idx="3643">
                  <c:v>14.8569234659372</c:v>
                </c:pt>
                <c:pt idx="3644">
                  <c:v>15.3438897729367</c:v>
                </c:pt>
                <c:pt idx="3645">
                  <c:v>20.6848655966053</c:v>
                </c:pt>
                <c:pt idx="3646">
                  <c:v>19.1279935407548</c:v>
                </c:pt>
                <c:pt idx="3647">
                  <c:v>14.6333494594379</c:v>
                </c:pt>
                <c:pt idx="3648">
                  <c:v>14.2930496282869</c:v>
                </c:pt>
                <c:pt idx="3649">
                  <c:v>17.264856972164</c:v>
                </c:pt>
                <c:pt idx="3650">
                  <c:v>28.9975610458674</c:v>
                </c:pt>
                <c:pt idx="3651">
                  <c:v>23.723997117252</c:v>
                </c:pt>
                <c:pt idx="3652">
                  <c:v>9.42917383200843</c:v>
                </c:pt>
                <c:pt idx="3653">
                  <c:v>14.5719169607928</c:v>
                </c:pt>
                <c:pt idx="3654">
                  <c:v>19.451461923648</c:v>
                </c:pt>
                <c:pt idx="3655">
                  <c:v>19.0968988431526</c:v>
                </c:pt>
                <c:pt idx="3656">
                  <c:v>21.018513729661</c:v>
                </c:pt>
                <c:pt idx="3657">
                  <c:v>18.3509718846669</c:v>
                </c:pt>
                <c:pt idx="3658">
                  <c:v>18.1807953940082</c:v>
                </c:pt>
                <c:pt idx="3659">
                  <c:v>14.9352820782595</c:v>
                </c:pt>
                <c:pt idx="3660">
                  <c:v>8.97152539968788</c:v>
                </c:pt>
                <c:pt idx="3661">
                  <c:v>12.748916627171</c:v>
                </c:pt>
                <c:pt idx="3662">
                  <c:v>20.5540718943411</c:v>
                </c:pt>
                <c:pt idx="3663">
                  <c:v>9.324523629048528</c:v>
                </c:pt>
                <c:pt idx="3664">
                  <c:v>10.2653009753576</c:v>
                </c:pt>
                <c:pt idx="3665">
                  <c:v>20.8511732231615</c:v>
                </c:pt>
                <c:pt idx="3666">
                  <c:v>18.8960071885135</c:v>
                </c:pt>
                <c:pt idx="3667">
                  <c:v>18.20878203723348</c:v>
                </c:pt>
                <c:pt idx="3668">
                  <c:v>14.1083919332487</c:v>
                </c:pt>
                <c:pt idx="3669">
                  <c:v>10.984571520511</c:v>
                </c:pt>
                <c:pt idx="3670">
                  <c:v>11.1301363994598</c:v>
                </c:pt>
                <c:pt idx="3671">
                  <c:v>9.91151988884998</c:v>
                </c:pt>
                <c:pt idx="3672">
                  <c:v>15.1936857448395</c:v>
                </c:pt>
                <c:pt idx="3673">
                  <c:v>15.6996476690434</c:v>
                </c:pt>
                <c:pt idx="3674">
                  <c:v>8.47855355810428</c:v>
                </c:pt>
                <c:pt idx="3675">
                  <c:v>9.46588699135063</c:v>
                </c:pt>
                <c:pt idx="3676">
                  <c:v>16.6915537082859</c:v>
                </c:pt>
                <c:pt idx="3677">
                  <c:v>17.8976353544493</c:v>
                </c:pt>
                <c:pt idx="3678">
                  <c:v>23.1029306690868</c:v>
                </c:pt>
                <c:pt idx="3679">
                  <c:v>11.3104318655551</c:v>
                </c:pt>
                <c:pt idx="3680">
                  <c:v>15.7424625556723</c:v>
                </c:pt>
                <c:pt idx="3681">
                  <c:v>19.9923648919347</c:v>
                </c:pt>
                <c:pt idx="3682">
                  <c:v>19.309457388444</c:v>
                </c:pt>
                <c:pt idx="3683">
                  <c:v>8.70074780702406</c:v>
                </c:pt>
                <c:pt idx="3684">
                  <c:v>15.7296548962148</c:v>
                </c:pt>
                <c:pt idx="3685">
                  <c:v>8.34539466354181</c:v>
                </c:pt>
                <c:pt idx="3686">
                  <c:v>23.1390919603766</c:v>
                </c:pt>
                <c:pt idx="3687">
                  <c:v>21.8101299517939</c:v>
                </c:pt>
                <c:pt idx="3688">
                  <c:v>14.373585124293</c:v>
                </c:pt>
                <c:pt idx="3689">
                  <c:v>20.6239303891926</c:v>
                </c:pt>
                <c:pt idx="3690">
                  <c:v>18.2349512572052</c:v>
                </c:pt>
                <c:pt idx="3691">
                  <c:v>10.8608515843231</c:v>
                </c:pt>
                <c:pt idx="3692">
                  <c:v>18.5735045776322</c:v>
                </c:pt>
                <c:pt idx="3693">
                  <c:v>19.3654032939987</c:v>
                </c:pt>
                <c:pt idx="3694">
                  <c:v>12.1329472131699</c:v>
                </c:pt>
                <c:pt idx="3695">
                  <c:v>21.8257419909045</c:v>
                </c:pt>
                <c:pt idx="3696">
                  <c:v>13.8625779894156</c:v>
                </c:pt>
                <c:pt idx="3697">
                  <c:v>27.5832617842191</c:v>
                </c:pt>
                <c:pt idx="3698">
                  <c:v>17.1875689620439</c:v>
                </c:pt>
                <c:pt idx="3699">
                  <c:v>17.0393050317008</c:v>
                </c:pt>
                <c:pt idx="3700">
                  <c:v>18.1898748017859</c:v>
                </c:pt>
                <c:pt idx="3701">
                  <c:v>22.801250755375</c:v>
                </c:pt>
                <c:pt idx="3702">
                  <c:v>12.4676219840627</c:v>
                </c:pt>
                <c:pt idx="3703">
                  <c:v>12.6156605283994</c:v>
                </c:pt>
                <c:pt idx="3704">
                  <c:v>9.278304345439107</c:v>
                </c:pt>
                <c:pt idx="3705">
                  <c:v>10.8555971990676</c:v>
                </c:pt>
                <c:pt idx="3706">
                  <c:v>11.2058239422425</c:v>
                </c:pt>
                <c:pt idx="3707">
                  <c:v>25.3160301814122</c:v>
                </c:pt>
                <c:pt idx="3708">
                  <c:v>10.4915572176343</c:v>
                </c:pt>
                <c:pt idx="3709">
                  <c:v>5.98149153449417</c:v>
                </c:pt>
                <c:pt idx="3710">
                  <c:v>13.3757582311534</c:v>
                </c:pt>
                <c:pt idx="3711">
                  <c:v>15.5351230314848</c:v>
                </c:pt>
                <c:pt idx="3712">
                  <c:v>21.1302042457832</c:v>
                </c:pt>
                <c:pt idx="3713">
                  <c:v>19.3380517529511</c:v>
                </c:pt>
                <c:pt idx="3714">
                  <c:v>16.3045778750693</c:v>
                </c:pt>
                <c:pt idx="3715">
                  <c:v>18.912921274695</c:v>
                </c:pt>
                <c:pt idx="3716">
                  <c:v>11.5517912377812</c:v>
                </c:pt>
                <c:pt idx="3717">
                  <c:v>8.93951648271784</c:v>
                </c:pt>
                <c:pt idx="3718">
                  <c:v>21.6164143909759</c:v>
                </c:pt>
                <c:pt idx="3719">
                  <c:v>7.83207349106816</c:v>
                </c:pt>
                <c:pt idx="3720">
                  <c:v>9.15940504660188</c:v>
                </c:pt>
                <c:pt idx="3721">
                  <c:v>16.6467499966403</c:v>
                </c:pt>
                <c:pt idx="3722">
                  <c:v>17.60450759743251</c:v>
                </c:pt>
                <c:pt idx="3723">
                  <c:v>23.47967947362699</c:v>
                </c:pt>
                <c:pt idx="3724">
                  <c:v>13.7106323086337</c:v>
                </c:pt>
                <c:pt idx="3725">
                  <c:v>14.8305535069486</c:v>
                </c:pt>
                <c:pt idx="3726">
                  <c:v>27.59102952346059</c:v>
                </c:pt>
                <c:pt idx="3727">
                  <c:v>7.664051613392487</c:v>
                </c:pt>
                <c:pt idx="3728">
                  <c:v>9.31325482415452</c:v>
                </c:pt>
                <c:pt idx="3729">
                  <c:v>19.6864281579316</c:v>
                </c:pt>
                <c:pt idx="3730">
                  <c:v>16.8635184649746</c:v>
                </c:pt>
                <c:pt idx="3731">
                  <c:v>17.7069510817229</c:v>
                </c:pt>
                <c:pt idx="3732">
                  <c:v>9.58283512786615</c:v>
                </c:pt>
                <c:pt idx="3733">
                  <c:v>11.0249551667984</c:v>
                </c:pt>
                <c:pt idx="3734">
                  <c:v>16.7938445800558</c:v>
                </c:pt>
                <c:pt idx="3735">
                  <c:v>18.0375752354657</c:v>
                </c:pt>
                <c:pt idx="3736">
                  <c:v>19.0537866949775</c:v>
                </c:pt>
                <c:pt idx="3737">
                  <c:v>14.914134635507</c:v>
                </c:pt>
                <c:pt idx="3738">
                  <c:v>16.7120660982592</c:v>
                </c:pt>
                <c:pt idx="3739">
                  <c:v>17.2874703050116</c:v>
                </c:pt>
                <c:pt idx="3740">
                  <c:v>10.2304689007015</c:v>
                </c:pt>
                <c:pt idx="3741">
                  <c:v>13.4337997975163</c:v>
                </c:pt>
                <c:pt idx="3742">
                  <c:v>12.303766184134</c:v>
                </c:pt>
                <c:pt idx="3743">
                  <c:v>15.6796088404158</c:v>
                </c:pt>
                <c:pt idx="3744">
                  <c:v>14.2795235922225</c:v>
                </c:pt>
                <c:pt idx="3745">
                  <c:v>22.5066806293513</c:v>
                </c:pt>
                <c:pt idx="3746">
                  <c:v>14.2191232229592</c:v>
                </c:pt>
                <c:pt idx="3747">
                  <c:v>12.5244690718704</c:v>
                </c:pt>
                <c:pt idx="3748">
                  <c:v>14.2619117529847</c:v>
                </c:pt>
                <c:pt idx="3749">
                  <c:v>17.592027885687</c:v>
                </c:pt>
                <c:pt idx="3750">
                  <c:v>14.7313745514787</c:v>
                </c:pt>
                <c:pt idx="3751">
                  <c:v>13.4261639911137</c:v>
                </c:pt>
                <c:pt idx="3752">
                  <c:v>19.25532484641738</c:v>
                </c:pt>
                <c:pt idx="3753">
                  <c:v>14.9036312131006</c:v>
                </c:pt>
                <c:pt idx="3754">
                  <c:v>13.5112281634742</c:v>
                </c:pt>
                <c:pt idx="3755">
                  <c:v>22.2271383503397</c:v>
                </c:pt>
                <c:pt idx="3756">
                  <c:v>11.5609753484688</c:v>
                </c:pt>
                <c:pt idx="3757">
                  <c:v>16.26051360939518</c:v>
                </c:pt>
                <c:pt idx="3758">
                  <c:v>13.4951764848712</c:v>
                </c:pt>
                <c:pt idx="3759">
                  <c:v>7.143550242127268</c:v>
                </c:pt>
                <c:pt idx="3760">
                  <c:v>13.4934224826593</c:v>
                </c:pt>
                <c:pt idx="3761">
                  <c:v>8.2735146534537</c:v>
                </c:pt>
                <c:pt idx="3762">
                  <c:v>22.5679537397711</c:v>
                </c:pt>
                <c:pt idx="3763">
                  <c:v>21.1506623208424</c:v>
                </c:pt>
                <c:pt idx="3764">
                  <c:v>17.49268098889128</c:v>
                </c:pt>
                <c:pt idx="3765">
                  <c:v>19.8046994239722</c:v>
                </c:pt>
                <c:pt idx="3766">
                  <c:v>13.0827837824761</c:v>
                </c:pt>
                <c:pt idx="3767">
                  <c:v>13.9107349505844</c:v>
                </c:pt>
                <c:pt idx="3768">
                  <c:v>14.2112132062847</c:v>
                </c:pt>
                <c:pt idx="3769">
                  <c:v>13.598016219098</c:v>
                </c:pt>
                <c:pt idx="3770">
                  <c:v>15.3839461812578</c:v>
                </c:pt>
                <c:pt idx="3771">
                  <c:v>17.02373251070668</c:v>
                </c:pt>
                <c:pt idx="3772">
                  <c:v>17.477638249289</c:v>
                </c:pt>
                <c:pt idx="3773">
                  <c:v>11.2105545803769</c:v>
                </c:pt>
                <c:pt idx="3774">
                  <c:v>15.8038485774986</c:v>
                </c:pt>
                <c:pt idx="3775">
                  <c:v>10.6941661264587</c:v>
                </c:pt>
                <c:pt idx="3776">
                  <c:v>16.58620058528849</c:v>
                </c:pt>
                <c:pt idx="3777">
                  <c:v>8.55468578715236</c:v>
                </c:pt>
                <c:pt idx="3778">
                  <c:v>19.23051213557548</c:v>
                </c:pt>
                <c:pt idx="3779">
                  <c:v>7.980988460415718</c:v>
                </c:pt>
                <c:pt idx="3780">
                  <c:v>10.8544111140381</c:v>
                </c:pt>
                <c:pt idx="3781">
                  <c:v>21.1950261509602</c:v>
                </c:pt>
                <c:pt idx="3782">
                  <c:v>18.21804098482169</c:v>
                </c:pt>
                <c:pt idx="3783">
                  <c:v>14.2952443069657</c:v>
                </c:pt>
                <c:pt idx="3784">
                  <c:v>12.0800118911162</c:v>
                </c:pt>
                <c:pt idx="3785">
                  <c:v>10.3251498680096</c:v>
                </c:pt>
                <c:pt idx="3786">
                  <c:v>17.4122097011956</c:v>
                </c:pt>
                <c:pt idx="3787">
                  <c:v>15.7219143353683</c:v>
                </c:pt>
                <c:pt idx="3788">
                  <c:v>18.214640809952</c:v>
                </c:pt>
                <c:pt idx="3789">
                  <c:v>16.9010214923653</c:v>
                </c:pt>
                <c:pt idx="3790">
                  <c:v>24.9765871497063</c:v>
                </c:pt>
                <c:pt idx="3791">
                  <c:v>18.29003607212408</c:v>
                </c:pt>
                <c:pt idx="3792">
                  <c:v>10.3059831976058</c:v>
                </c:pt>
                <c:pt idx="3793">
                  <c:v>14.4621235811974</c:v>
                </c:pt>
                <c:pt idx="3794">
                  <c:v>17.3403573397851</c:v>
                </c:pt>
                <c:pt idx="3795">
                  <c:v>5.686530570232286</c:v>
                </c:pt>
                <c:pt idx="3796">
                  <c:v>10.4821018679995</c:v>
                </c:pt>
                <c:pt idx="3797">
                  <c:v>8.26609885820632</c:v>
                </c:pt>
                <c:pt idx="3798">
                  <c:v>11.4808735419736</c:v>
                </c:pt>
                <c:pt idx="3799">
                  <c:v>11.9885129778316</c:v>
                </c:pt>
                <c:pt idx="3800">
                  <c:v>13.8720707187801</c:v>
                </c:pt>
                <c:pt idx="3801">
                  <c:v>22.3877216468267</c:v>
                </c:pt>
                <c:pt idx="3802">
                  <c:v>19.7729752331625</c:v>
                </c:pt>
                <c:pt idx="3803">
                  <c:v>12.9414727708589</c:v>
                </c:pt>
                <c:pt idx="3804">
                  <c:v>11.5338371576964</c:v>
                </c:pt>
                <c:pt idx="3805">
                  <c:v>10.2800595333769</c:v>
                </c:pt>
                <c:pt idx="3806">
                  <c:v>10.841640456297</c:v>
                </c:pt>
                <c:pt idx="3807">
                  <c:v>23.2170276286733</c:v>
                </c:pt>
                <c:pt idx="3808">
                  <c:v>15.624597472093</c:v>
                </c:pt>
                <c:pt idx="3809">
                  <c:v>19.7775636216127</c:v>
                </c:pt>
                <c:pt idx="3810">
                  <c:v>18.9818798309344</c:v>
                </c:pt>
                <c:pt idx="3811">
                  <c:v>14.8729223724692</c:v>
                </c:pt>
                <c:pt idx="3812">
                  <c:v>18.5140719722835</c:v>
                </c:pt>
                <c:pt idx="3813">
                  <c:v>20.0972843232124</c:v>
                </c:pt>
                <c:pt idx="3814">
                  <c:v>11.7657179277369</c:v>
                </c:pt>
                <c:pt idx="3815">
                  <c:v>10.2009223544885</c:v>
                </c:pt>
                <c:pt idx="3816">
                  <c:v>16.13990755478221</c:v>
                </c:pt>
                <c:pt idx="3817">
                  <c:v>15.1902720381267</c:v>
                </c:pt>
                <c:pt idx="3818">
                  <c:v>28.1920045610132</c:v>
                </c:pt>
                <c:pt idx="3819">
                  <c:v>21.7385243242232</c:v>
                </c:pt>
                <c:pt idx="3820">
                  <c:v>13.3329091423458</c:v>
                </c:pt>
                <c:pt idx="3821">
                  <c:v>22.55650297139029</c:v>
                </c:pt>
                <c:pt idx="3822">
                  <c:v>19.79074820164569</c:v>
                </c:pt>
                <c:pt idx="3823">
                  <c:v>20.7752723160172</c:v>
                </c:pt>
                <c:pt idx="3824">
                  <c:v>8.40995752958453</c:v>
                </c:pt>
                <c:pt idx="3825">
                  <c:v>8.43649529207292</c:v>
                </c:pt>
                <c:pt idx="3826">
                  <c:v>15.7987348109239</c:v>
                </c:pt>
                <c:pt idx="3827">
                  <c:v>16.46652207497187</c:v>
                </c:pt>
                <c:pt idx="3828">
                  <c:v>16.1261609311096</c:v>
                </c:pt>
                <c:pt idx="3829">
                  <c:v>8.52868147558232</c:v>
                </c:pt>
                <c:pt idx="3830">
                  <c:v>9.62761054786635</c:v>
                </c:pt>
                <c:pt idx="3831">
                  <c:v>14.7717003585653</c:v>
                </c:pt>
                <c:pt idx="3832">
                  <c:v>19.26709460371019</c:v>
                </c:pt>
                <c:pt idx="3833">
                  <c:v>18.9374661489705</c:v>
                </c:pt>
                <c:pt idx="3834">
                  <c:v>25.82847440353138</c:v>
                </c:pt>
                <c:pt idx="3835">
                  <c:v>16.9269800569392</c:v>
                </c:pt>
                <c:pt idx="3836">
                  <c:v>14.1166021079675</c:v>
                </c:pt>
                <c:pt idx="3837">
                  <c:v>17.0305549562589</c:v>
                </c:pt>
                <c:pt idx="3838">
                  <c:v>21.46952817042988</c:v>
                </c:pt>
                <c:pt idx="3839">
                  <c:v>22.233362916578</c:v>
                </c:pt>
                <c:pt idx="3840">
                  <c:v>14.2357548739036</c:v>
                </c:pt>
                <c:pt idx="3841">
                  <c:v>15.4694338424399</c:v>
                </c:pt>
                <c:pt idx="3842">
                  <c:v>17.2140130962512</c:v>
                </c:pt>
                <c:pt idx="3843">
                  <c:v>21.05873527113288</c:v>
                </c:pt>
                <c:pt idx="3844">
                  <c:v>13.9828290880865</c:v>
                </c:pt>
                <c:pt idx="3845">
                  <c:v>13.8026658171003</c:v>
                </c:pt>
                <c:pt idx="3846">
                  <c:v>18.5651883283905</c:v>
                </c:pt>
                <c:pt idx="3847">
                  <c:v>11.3967660325153</c:v>
                </c:pt>
                <c:pt idx="3848">
                  <c:v>17.9220668237482</c:v>
                </c:pt>
                <c:pt idx="3849">
                  <c:v>21.293345085552</c:v>
                </c:pt>
                <c:pt idx="3850">
                  <c:v>16.3083085229711</c:v>
                </c:pt>
                <c:pt idx="3851">
                  <c:v>18.6025590019875</c:v>
                </c:pt>
                <c:pt idx="3852">
                  <c:v>7.517522612485488</c:v>
                </c:pt>
                <c:pt idx="3853">
                  <c:v>16.6658959070279</c:v>
                </c:pt>
                <c:pt idx="3854">
                  <c:v>16.1113064766498</c:v>
                </c:pt>
                <c:pt idx="3855">
                  <c:v>21.3475837706586</c:v>
                </c:pt>
                <c:pt idx="3856">
                  <c:v>23.1045149506158</c:v>
                </c:pt>
                <c:pt idx="3857">
                  <c:v>22.9138404924049</c:v>
                </c:pt>
                <c:pt idx="3858">
                  <c:v>6.284841689757449</c:v>
                </c:pt>
                <c:pt idx="3859">
                  <c:v>22.6266131208322</c:v>
                </c:pt>
                <c:pt idx="3860">
                  <c:v>17.12394654112538</c:v>
                </c:pt>
                <c:pt idx="3861">
                  <c:v>10.6592924278369</c:v>
                </c:pt>
                <c:pt idx="3862">
                  <c:v>12.2019584927334</c:v>
                </c:pt>
                <c:pt idx="3863">
                  <c:v>11.7755615626246</c:v>
                </c:pt>
                <c:pt idx="3864">
                  <c:v>13.4485085093709</c:v>
                </c:pt>
                <c:pt idx="3865">
                  <c:v>20.5384904711456</c:v>
                </c:pt>
                <c:pt idx="3866">
                  <c:v>6.432890256727788</c:v>
                </c:pt>
                <c:pt idx="3867">
                  <c:v>21.410219447134</c:v>
                </c:pt>
                <c:pt idx="3868">
                  <c:v>14.3136437327098</c:v>
                </c:pt>
                <c:pt idx="3869">
                  <c:v>6.327914730164887</c:v>
                </c:pt>
                <c:pt idx="3870">
                  <c:v>9.55044091937718</c:v>
                </c:pt>
                <c:pt idx="3871">
                  <c:v>15.6522609198108</c:v>
                </c:pt>
                <c:pt idx="3872">
                  <c:v>11.5043262687257</c:v>
                </c:pt>
                <c:pt idx="3873">
                  <c:v>22.8308424986612</c:v>
                </c:pt>
                <c:pt idx="3874">
                  <c:v>13.0489427564529</c:v>
                </c:pt>
                <c:pt idx="3875">
                  <c:v>9.15655776638657</c:v>
                </c:pt>
                <c:pt idx="3876">
                  <c:v>15.8021298238173</c:v>
                </c:pt>
                <c:pt idx="3877">
                  <c:v>20.05572740076778</c:v>
                </c:pt>
                <c:pt idx="3878">
                  <c:v>16.0326026558376</c:v>
                </c:pt>
                <c:pt idx="3879">
                  <c:v>14.2999979397</c:v>
                </c:pt>
                <c:pt idx="3880">
                  <c:v>17.1770104785001</c:v>
                </c:pt>
                <c:pt idx="3881">
                  <c:v>23.7121359618465</c:v>
                </c:pt>
                <c:pt idx="3882">
                  <c:v>13.5745166769697</c:v>
                </c:pt>
                <c:pt idx="3883">
                  <c:v>9.95875504602269</c:v>
                </c:pt>
                <c:pt idx="3884">
                  <c:v>9.554371352458407</c:v>
                </c:pt>
                <c:pt idx="3885">
                  <c:v>13.5400418722151</c:v>
                </c:pt>
                <c:pt idx="3886">
                  <c:v>17.66812987303158</c:v>
                </c:pt>
                <c:pt idx="3887">
                  <c:v>19.73231382813728</c:v>
                </c:pt>
                <c:pt idx="3888">
                  <c:v>13.6050843059648</c:v>
                </c:pt>
                <c:pt idx="3889">
                  <c:v>7.80122216372121</c:v>
                </c:pt>
                <c:pt idx="3890">
                  <c:v>12.1682356451253</c:v>
                </c:pt>
                <c:pt idx="3891">
                  <c:v>18.8756844340557</c:v>
                </c:pt>
                <c:pt idx="3892">
                  <c:v>12.5280119732771</c:v>
                </c:pt>
                <c:pt idx="3893">
                  <c:v>16.6237786701205</c:v>
                </c:pt>
                <c:pt idx="3894">
                  <c:v>17.383778954291</c:v>
                </c:pt>
                <c:pt idx="3895">
                  <c:v>12.4507248806613</c:v>
                </c:pt>
                <c:pt idx="3896">
                  <c:v>20.9353552857412</c:v>
                </c:pt>
                <c:pt idx="3897">
                  <c:v>11.1968884577186</c:v>
                </c:pt>
                <c:pt idx="3898">
                  <c:v>13.2490588431724</c:v>
                </c:pt>
                <c:pt idx="3899">
                  <c:v>8.7004960456063</c:v>
                </c:pt>
                <c:pt idx="3900">
                  <c:v>16.3303904714895</c:v>
                </c:pt>
                <c:pt idx="3901">
                  <c:v>16.54524386793858</c:v>
                </c:pt>
                <c:pt idx="3902">
                  <c:v>16.50442914732308</c:v>
                </c:pt>
                <c:pt idx="3903">
                  <c:v>18.7380424142481</c:v>
                </c:pt>
                <c:pt idx="3904">
                  <c:v>15.5114948270467</c:v>
                </c:pt>
                <c:pt idx="3905">
                  <c:v>11.723725157941</c:v>
                </c:pt>
                <c:pt idx="3906">
                  <c:v>18.95675105992409</c:v>
                </c:pt>
                <c:pt idx="3907">
                  <c:v>13.2047454823244</c:v>
                </c:pt>
                <c:pt idx="3908">
                  <c:v>11.055340735266</c:v>
                </c:pt>
                <c:pt idx="3909">
                  <c:v>19.2947795903894</c:v>
                </c:pt>
                <c:pt idx="3910">
                  <c:v>10.6611215726543</c:v>
                </c:pt>
                <c:pt idx="3911">
                  <c:v>15.4138473471155</c:v>
                </c:pt>
                <c:pt idx="3912">
                  <c:v>16.2374559970704</c:v>
                </c:pt>
                <c:pt idx="3913">
                  <c:v>12.0350189691643</c:v>
                </c:pt>
                <c:pt idx="3914">
                  <c:v>9.846221118036948</c:v>
                </c:pt>
                <c:pt idx="3915">
                  <c:v>14.4786289281551</c:v>
                </c:pt>
                <c:pt idx="3916">
                  <c:v>19.0177671183731</c:v>
                </c:pt>
                <c:pt idx="3917">
                  <c:v>10.2378441570891</c:v>
                </c:pt>
                <c:pt idx="3918">
                  <c:v>9.918517088508412</c:v>
                </c:pt>
                <c:pt idx="3919">
                  <c:v>17.0261853584231</c:v>
                </c:pt>
                <c:pt idx="3920">
                  <c:v>19.9411581142913</c:v>
                </c:pt>
                <c:pt idx="3921">
                  <c:v>20.7059001678448</c:v>
                </c:pt>
                <c:pt idx="3922">
                  <c:v>10.4895364271461</c:v>
                </c:pt>
                <c:pt idx="3923">
                  <c:v>12.8733448231984</c:v>
                </c:pt>
                <c:pt idx="3924">
                  <c:v>22.28271737204558</c:v>
                </c:pt>
                <c:pt idx="3925">
                  <c:v>21.72964665996438</c:v>
                </c:pt>
                <c:pt idx="3926">
                  <c:v>11.3035655913881</c:v>
                </c:pt>
                <c:pt idx="3927">
                  <c:v>14.5373495818902</c:v>
                </c:pt>
                <c:pt idx="3928">
                  <c:v>10.0497555995922</c:v>
                </c:pt>
                <c:pt idx="3929">
                  <c:v>19.2893230570985</c:v>
                </c:pt>
                <c:pt idx="3930">
                  <c:v>6.263530787319969</c:v>
                </c:pt>
                <c:pt idx="3931">
                  <c:v>22.0273568269208</c:v>
                </c:pt>
                <c:pt idx="3932">
                  <c:v>19.8794832509775</c:v>
                </c:pt>
                <c:pt idx="3933">
                  <c:v>20.6965369750573</c:v>
                </c:pt>
                <c:pt idx="3934">
                  <c:v>24.3278377583248</c:v>
                </c:pt>
                <c:pt idx="3935">
                  <c:v>14.3068122300375</c:v>
                </c:pt>
                <c:pt idx="3936">
                  <c:v>17.9875652034701</c:v>
                </c:pt>
                <c:pt idx="3937">
                  <c:v>18.1505796573561</c:v>
                </c:pt>
                <c:pt idx="3938">
                  <c:v>12.7452217291882</c:v>
                </c:pt>
                <c:pt idx="3939">
                  <c:v>13.1449502379833</c:v>
                </c:pt>
                <c:pt idx="3940">
                  <c:v>19.0417129593305</c:v>
                </c:pt>
                <c:pt idx="3941">
                  <c:v>13.645890524736</c:v>
                </c:pt>
                <c:pt idx="3942">
                  <c:v>15.9503699860054</c:v>
                </c:pt>
                <c:pt idx="3943">
                  <c:v>9.45714681033214</c:v>
                </c:pt>
                <c:pt idx="3944">
                  <c:v>24.21852627905308</c:v>
                </c:pt>
                <c:pt idx="3945">
                  <c:v>19.6774715431713</c:v>
                </c:pt>
                <c:pt idx="3946">
                  <c:v>16.5245508931127</c:v>
                </c:pt>
                <c:pt idx="3947">
                  <c:v>13.1654457092983</c:v>
                </c:pt>
                <c:pt idx="3948">
                  <c:v>15.2032434484935</c:v>
                </c:pt>
                <c:pt idx="3949">
                  <c:v>6.6835479838262</c:v>
                </c:pt>
                <c:pt idx="3950">
                  <c:v>14.257985126312</c:v>
                </c:pt>
                <c:pt idx="3951">
                  <c:v>16.3384054717953</c:v>
                </c:pt>
                <c:pt idx="3952">
                  <c:v>11.6434474635773</c:v>
                </c:pt>
                <c:pt idx="3953">
                  <c:v>14.8985645672997</c:v>
                </c:pt>
                <c:pt idx="3954">
                  <c:v>24.157966561182</c:v>
                </c:pt>
                <c:pt idx="3955">
                  <c:v>15.6941098087895</c:v>
                </c:pt>
                <c:pt idx="3956">
                  <c:v>15.170224901177</c:v>
                </c:pt>
                <c:pt idx="3957">
                  <c:v>10.4212514876691</c:v>
                </c:pt>
                <c:pt idx="3958">
                  <c:v>18.3308015242867</c:v>
                </c:pt>
                <c:pt idx="3959">
                  <c:v>19.9521882046644</c:v>
                </c:pt>
                <c:pt idx="3960">
                  <c:v>14.9134942386967</c:v>
                </c:pt>
                <c:pt idx="3961">
                  <c:v>15.0824847961052</c:v>
                </c:pt>
                <c:pt idx="3962">
                  <c:v>13.8350857475589</c:v>
                </c:pt>
                <c:pt idx="3963">
                  <c:v>17.1806972000997</c:v>
                </c:pt>
                <c:pt idx="3964">
                  <c:v>15.1303897648244</c:v>
                </c:pt>
                <c:pt idx="3965">
                  <c:v>19.9790700415975</c:v>
                </c:pt>
                <c:pt idx="3966">
                  <c:v>15.993110087613</c:v>
                </c:pt>
                <c:pt idx="3967">
                  <c:v>11.7395061128343</c:v>
                </c:pt>
                <c:pt idx="3968">
                  <c:v>25.1180781335801</c:v>
                </c:pt>
                <c:pt idx="3969">
                  <c:v>18.6914888111954</c:v>
                </c:pt>
                <c:pt idx="3970">
                  <c:v>11.5165103619002</c:v>
                </c:pt>
                <c:pt idx="3971">
                  <c:v>12.8428157301812</c:v>
                </c:pt>
                <c:pt idx="3972">
                  <c:v>12.4783804747642</c:v>
                </c:pt>
                <c:pt idx="3973">
                  <c:v>15.5947081667492</c:v>
                </c:pt>
                <c:pt idx="3974">
                  <c:v>9.80149343380679</c:v>
                </c:pt>
                <c:pt idx="3975">
                  <c:v>20.1319949467346</c:v>
                </c:pt>
                <c:pt idx="3976">
                  <c:v>23.464985905327</c:v>
                </c:pt>
                <c:pt idx="3977">
                  <c:v>13.5435901881126</c:v>
                </c:pt>
                <c:pt idx="3978">
                  <c:v>12.0321742731045</c:v>
                </c:pt>
                <c:pt idx="3979">
                  <c:v>13.0370911447608</c:v>
                </c:pt>
                <c:pt idx="3980">
                  <c:v>18.9110181830558</c:v>
                </c:pt>
                <c:pt idx="3981">
                  <c:v>21.59811882580451</c:v>
                </c:pt>
                <c:pt idx="3982">
                  <c:v>19.8255726238473</c:v>
                </c:pt>
                <c:pt idx="3983">
                  <c:v>14.8918452898072</c:v>
                </c:pt>
                <c:pt idx="3984">
                  <c:v>18.737008667618</c:v>
                </c:pt>
                <c:pt idx="3985">
                  <c:v>4.60177908732083</c:v>
                </c:pt>
                <c:pt idx="3986">
                  <c:v>17.96812683977688</c:v>
                </c:pt>
                <c:pt idx="3987">
                  <c:v>18.6488650241512</c:v>
                </c:pt>
                <c:pt idx="3988">
                  <c:v>16.17386669397681</c:v>
                </c:pt>
                <c:pt idx="3989">
                  <c:v>15.8992459011803</c:v>
                </c:pt>
                <c:pt idx="3990">
                  <c:v>11.7181067814558</c:v>
                </c:pt>
                <c:pt idx="3991">
                  <c:v>20.0677865518449</c:v>
                </c:pt>
                <c:pt idx="3992">
                  <c:v>16.278559318996</c:v>
                </c:pt>
                <c:pt idx="3993">
                  <c:v>18.3983170909326</c:v>
                </c:pt>
                <c:pt idx="3994">
                  <c:v>12.5097673341248</c:v>
                </c:pt>
                <c:pt idx="3995">
                  <c:v>17.4328096071844</c:v>
                </c:pt>
                <c:pt idx="3996">
                  <c:v>12.8923598514261</c:v>
                </c:pt>
                <c:pt idx="3997">
                  <c:v>21.53261354673458</c:v>
                </c:pt>
                <c:pt idx="3998">
                  <c:v>14.21933391968</c:v>
                </c:pt>
                <c:pt idx="3999">
                  <c:v>16.0871230385598</c:v>
                </c:pt>
                <c:pt idx="4000">
                  <c:v>17.4975352853069</c:v>
                </c:pt>
                <c:pt idx="4001">
                  <c:v>14.56899586382</c:v>
                </c:pt>
                <c:pt idx="4002">
                  <c:v>14.0785579624862</c:v>
                </c:pt>
                <c:pt idx="4003">
                  <c:v>21.1999901341374</c:v>
                </c:pt>
                <c:pt idx="4004">
                  <c:v>17.8600856755057</c:v>
                </c:pt>
                <c:pt idx="4005">
                  <c:v>18.0570487522335</c:v>
                </c:pt>
                <c:pt idx="4006">
                  <c:v>12.9167142053423</c:v>
                </c:pt>
                <c:pt idx="4007">
                  <c:v>14.0644022379791</c:v>
                </c:pt>
                <c:pt idx="4008">
                  <c:v>8.56916510872955</c:v>
                </c:pt>
                <c:pt idx="4009">
                  <c:v>10.9708310952586</c:v>
                </c:pt>
                <c:pt idx="4010">
                  <c:v>18.59964057797938</c:v>
                </c:pt>
                <c:pt idx="4011">
                  <c:v>14.0168574578846</c:v>
                </c:pt>
                <c:pt idx="4012">
                  <c:v>19.455001349302</c:v>
                </c:pt>
                <c:pt idx="4013">
                  <c:v>9.39228921509076</c:v>
                </c:pt>
                <c:pt idx="4014">
                  <c:v>12.3313678538864</c:v>
                </c:pt>
                <c:pt idx="4015">
                  <c:v>21.12351435698089</c:v>
                </c:pt>
                <c:pt idx="4016">
                  <c:v>7.95010077011664</c:v>
                </c:pt>
                <c:pt idx="4017">
                  <c:v>9.9617103656299</c:v>
                </c:pt>
                <c:pt idx="4018">
                  <c:v>15.2731121001307</c:v>
                </c:pt>
                <c:pt idx="4019">
                  <c:v>14.3081430143759</c:v>
                </c:pt>
                <c:pt idx="4020">
                  <c:v>13.6767015666153</c:v>
                </c:pt>
                <c:pt idx="4021">
                  <c:v>23.6314163302936</c:v>
                </c:pt>
                <c:pt idx="4022">
                  <c:v>15.9961648220403</c:v>
                </c:pt>
                <c:pt idx="4023">
                  <c:v>10.6253153144668</c:v>
                </c:pt>
                <c:pt idx="4024">
                  <c:v>18.8008119886147</c:v>
                </c:pt>
                <c:pt idx="4025">
                  <c:v>17.7518143866739</c:v>
                </c:pt>
                <c:pt idx="4026">
                  <c:v>12.920143846368</c:v>
                </c:pt>
                <c:pt idx="4027">
                  <c:v>15.1118426886354</c:v>
                </c:pt>
                <c:pt idx="4028">
                  <c:v>14.9232548530209</c:v>
                </c:pt>
                <c:pt idx="4029">
                  <c:v>20.3223742205847</c:v>
                </c:pt>
                <c:pt idx="4030">
                  <c:v>11.3653148845271</c:v>
                </c:pt>
                <c:pt idx="4031">
                  <c:v>9.08502819131623</c:v>
                </c:pt>
                <c:pt idx="4032">
                  <c:v>16.92774553050078</c:v>
                </c:pt>
                <c:pt idx="4033">
                  <c:v>17.23407101475251</c:v>
                </c:pt>
                <c:pt idx="4034">
                  <c:v>7.050955253221848</c:v>
                </c:pt>
                <c:pt idx="4035">
                  <c:v>18.4367233969176</c:v>
                </c:pt>
                <c:pt idx="4036">
                  <c:v>10.0879926900244</c:v>
                </c:pt>
                <c:pt idx="4037">
                  <c:v>10.015540121505</c:v>
                </c:pt>
                <c:pt idx="4038">
                  <c:v>11.8872104333466</c:v>
                </c:pt>
                <c:pt idx="4039">
                  <c:v>26.47250797636298</c:v>
                </c:pt>
                <c:pt idx="4040">
                  <c:v>21.1642513031642</c:v>
                </c:pt>
                <c:pt idx="4041">
                  <c:v>25.1037164935182</c:v>
                </c:pt>
                <c:pt idx="4042">
                  <c:v>27.3914525020732</c:v>
                </c:pt>
                <c:pt idx="4043">
                  <c:v>8.24506831796889</c:v>
                </c:pt>
                <c:pt idx="4044">
                  <c:v>4.58828949173492</c:v>
                </c:pt>
                <c:pt idx="4045">
                  <c:v>12.3988610813393</c:v>
                </c:pt>
                <c:pt idx="4046">
                  <c:v>21.22824322814718</c:v>
                </c:pt>
                <c:pt idx="4047">
                  <c:v>13.5730223016982</c:v>
                </c:pt>
                <c:pt idx="4048">
                  <c:v>17.0249742277644</c:v>
                </c:pt>
                <c:pt idx="4049">
                  <c:v>16.939957703223</c:v>
                </c:pt>
                <c:pt idx="4050">
                  <c:v>12.6975234569603</c:v>
                </c:pt>
                <c:pt idx="4051">
                  <c:v>17.2662658410529</c:v>
                </c:pt>
                <c:pt idx="4052">
                  <c:v>22.4336391762775</c:v>
                </c:pt>
                <c:pt idx="4053">
                  <c:v>12.8941859555553</c:v>
                </c:pt>
                <c:pt idx="4054">
                  <c:v>18.36237684183088</c:v>
                </c:pt>
                <c:pt idx="4055">
                  <c:v>19.6933169607833</c:v>
                </c:pt>
                <c:pt idx="4056">
                  <c:v>9.35961248859652</c:v>
                </c:pt>
                <c:pt idx="4057">
                  <c:v>22.46344008531288</c:v>
                </c:pt>
                <c:pt idx="4058">
                  <c:v>13.6666554833085</c:v>
                </c:pt>
                <c:pt idx="4059">
                  <c:v>11.1394459980069</c:v>
                </c:pt>
                <c:pt idx="4060">
                  <c:v>10.8840011947175</c:v>
                </c:pt>
                <c:pt idx="4061">
                  <c:v>15.4177116533642</c:v>
                </c:pt>
                <c:pt idx="4062">
                  <c:v>7.36660832014933</c:v>
                </c:pt>
                <c:pt idx="4063">
                  <c:v>8.84956611327334</c:v>
                </c:pt>
                <c:pt idx="4064">
                  <c:v>19.8000420387534</c:v>
                </c:pt>
                <c:pt idx="4065">
                  <c:v>19.7998507122674</c:v>
                </c:pt>
                <c:pt idx="4066">
                  <c:v>21.2413154297366</c:v>
                </c:pt>
                <c:pt idx="4067">
                  <c:v>7.57268260385149</c:v>
                </c:pt>
                <c:pt idx="4068">
                  <c:v>15.6603940999331</c:v>
                </c:pt>
                <c:pt idx="4069">
                  <c:v>25.4149532984183</c:v>
                </c:pt>
                <c:pt idx="4070">
                  <c:v>14.977679225952</c:v>
                </c:pt>
                <c:pt idx="4071">
                  <c:v>17.5528633597446</c:v>
                </c:pt>
                <c:pt idx="4072">
                  <c:v>13.646913749722</c:v>
                </c:pt>
                <c:pt idx="4073">
                  <c:v>21.7234341585568</c:v>
                </c:pt>
                <c:pt idx="4074">
                  <c:v>23.80569915764429</c:v>
                </c:pt>
                <c:pt idx="4075">
                  <c:v>9.89164621619803</c:v>
                </c:pt>
                <c:pt idx="4076">
                  <c:v>22.934779568469</c:v>
                </c:pt>
                <c:pt idx="4077">
                  <c:v>18.23473223056498</c:v>
                </c:pt>
                <c:pt idx="4078">
                  <c:v>24.8375342122237</c:v>
                </c:pt>
                <c:pt idx="4079">
                  <c:v>13.7387048917919</c:v>
                </c:pt>
                <c:pt idx="4080">
                  <c:v>11.4438729997989</c:v>
                </c:pt>
                <c:pt idx="4081">
                  <c:v>12.6300027001655</c:v>
                </c:pt>
                <c:pt idx="4082">
                  <c:v>15.4143375728575</c:v>
                </c:pt>
                <c:pt idx="4083">
                  <c:v>17.20232391417339</c:v>
                </c:pt>
                <c:pt idx="4084">
                  <c:v>15.2082627167863</c:v>
                </c:pt>
                <c:pt idx="4085">
                  <c:v>15.3024760347144</c:v>
                </c:pt>
                <c:pt idx="4086">
                  <c:v>14.9006624945069</c:v>
                </c:pt>
                <c:pt idx="4087">
                  <c:v>10.9964176237645</c:v>
                </c:pt>
                <c:pt idx="4088">
                  <c:v>19.863397788579</c:v>
                </c:pt>
                <c:pt idx="4089">
                  <c:v>19.3555380698719</c:v>
                </c:pt>
                <c:pt idx="4090">
                  <c:v>19.863157054552</c:v>
                </c:pt>
                <c:pt idx="4091">
                  <c:v>14.1572875189022</c:v>
                </c:pt>
                <c:pt idx="4092">
                  <c:v>13.2589050059012</c:v>
                </c:pt>
                <c:pt idx="4093">
                  <c:v>11.1088469458671</c:v>
                </c:pt>
                <c:pt idx="4094">
                  <c:v>17.3649652450646</c:v>
                </c:pt>
                <c:pt idx="4095">
                  <c:v>9.68584323881551</c:v>
                </c:pt>
                <c:pt idx="4096">
                  <c:v>11.8836526615909</c:v>
                </c:pt>
                <c:pt idx="4097">
                  <c:v>9.21504340983604</c:v>
                </c:pt>
                <c:pt idx="4098">
                  <c:v>22.4737663557801</c:v>
                </c:pt>
                <c:pt idx="4099">
                  <c:v>21.0210174506657</c:v>
                </c:pt>
                <c:pt idx="4100">
                  <c:v>15.6703498404919</c:v>
                </c:pt>
                <c:pt idx="4101">
                  <c:v>9.25060088354355</c:v>
                </c:pt>
                <c:pt idx="4102">
                  <c:v>25.0663460808525</c:v>
                </c:pt>
                <c:pt idx="4103">
                  <c:v>18.5512349896819</c:v>
                </c:pt>
                <c:pt idx="4104">
                  <c:v>16.6538250350076</c:v>
                </c:pt>
                <c:pt idx="4105">
                  <c:v>10.4207524090683</c:v>
                </c:pt>
                <c:pt idx="4106">
                  <c:v>14.2036081470848</c:v>
                </c:pt>
                <c:pt idx="4107">
                  <c:v>6.15112703175162</c:v>
                </c:pt>
                <c:pt idx="4108">
                  <c:v>16.1695878414877</c:v>
                </c:pt>
                <c:pt idx="4109">
                  <c:v>12.9126152243751</c:v>
                </c:pt>
                <c:pt idx="4110">
                  <c:v>13.4457066029878</c:v>
                </c:pt>
                <c:pt idx="4111">
                  <c:v>21.6071049981867</c:v>
                </c:pt>
                <c:pt idx="4112">
                  <c:v>18.46248728183888</c:v>
                </c:pt>
                <c:pt idx="4113">
                  <c:v>23.0660230162772</c:v>
                </c:pt>
                <c:pt idx="4114">
                  <c:v>11.2110431534478</c:v>
                </c:pt>
                <c:pt idx="4115">
                  <c:v>19.3902919941041</c:v>
                </c:pt>
                <c:pt idx="4116">
                  <c:v>22.0446928127947</c:v>
                </c:pt>
                <c:pt idx="4117">
                  <c:v>13.1983529504617</c:v>
                </c:pt>
                <c:pt idx="4118">
                  <c:v>17.70264124113968</c:v>
                </c:pt>
                <c:pt idx="4119">
                  <c:v>21.6766312044358</c:v>
                </c:pt>
                <c:pt idx="4120">
                  <c:v>15.940444870992</c:v>
                </c:pt>
                <c:pt idx="4121">
                  <c:v>19.8446048579588</c:v>
                </c:pt>
                <c:pt idx="4122">
                  <c:v>7.658915800793727</c:v>
                </c:pt>
                <c:pt idx="4123">
                  <c:v>18.0107730699825</c:v>
                </c:pt>
                <c:pt idx="4124">
                  <c:v>14.2916480875002</c:v>
                </c:pt>
                <c:pt idx="4125">
                  <c:v>13.7860821258596</c:v>
                </c:pt>
                <c:pt idx="4126">
                  <c:v>25.4005618341008</c:v>
                </c:pt>
                <c:pt idx="4127">
                  <c:v>22.4322483476385</c:v>
                </c:pt>
                <c:pt idx="4128">
                  <c:v>14.0109210716323</c:v>
                </c:pt>
                <c:pt idx="4129">
                  <c:v>3.89950558370741</c:v>
                </c:pt>
                <c:pt idx="4130">
                  <c:v>16.9618884233627</c:v>
                </c:pt>
                <c:pt idx="4131">
                  <c:v>29.8334568553431</c:v>
                </c:pt>
                <c:pt idx="4132">
                  <c:v>15.4791839670689</c:v>
                </c:pt>
                <c:pt idx="4133">
                  <c:v>15.7598899835849</c:v>
                </c:pt>
                <c:pt idx="4134">
                  <c:v>22.1678770256727</c:v>
                </c:pt>
                <c:pt idx="4135">
                  <c:v>7.69375838194326</c:v>
                </c:pt>
                <c:pt idx="4136">
                  <c:v>16.3522857107931</c:v>
                </c:pt>
                <c:pt idx="4137">
                  <c:v>15.8143958024099</c:v>
                </c:pt>
                <c:pt idx="4138">
                  <c:v>18.429115188289</c:v>
                </c:pt>
                <c:pt idx="4139">
                  <c:v>15.034565041043</c:v>
                </c:pt>
                <c:pt idx="4140">
                  <c:v>17.48053955856478</c:v>
                </c:pt>
                <c:pt idx="4141">
                  <c:v>20.47544308903068</c:v>
                </c:pt>
                <c:pt idx="4142">
                  <c:v>14.4833894764522</c:v>
                </c:pt>
                <c:pt idx="4143">
                  <c:v>17.71846115619</c:v>
                </c:pt>
                <c:pt idx="4144">
                  <c:v>15.5604368389744</c:v>
                </c:pt>
                <c:pt idx="4145">
                  <c:v>16.2287771265624</c:v>
                </c:pt>
                <c:pt idx="4146">
                  <c:v>12.3955527980578</c:v>
                </c:pt>
                <c:pt idx="4147">
                  <c:v>19.142728360544</c:v>
                </c:pt>
                <c:pt idx="4148">
                  <c:v>10.9180787990286</c:v>
                </c:pt>
                <c:pt idx="4149">
                  <c:v>8.79067485786536</c:v>
                </c:pt>
                <c:pt idx="4150">
                  <c:v>13.4565336024849</c:v>
                </c:pt>
                <c:pt idx="4151">
                  <c:v>15.2197921595629</c:v>
                </c:pt>
                <c:pt idx="4152">
                  <c:v>13.527656619118</c:v>
                </c:pt>
                <c:pt idx="4153">
                  <c:v>13.3641481996623</c:v>
                </c:pt>
                <c:pt idx="4154">
                  <c:v>13.5897562866695</c:v>
                </c:pt>
                <c:pt idx="4155">
                  <c:v>11.2261271376742</c:v>
                </c:pt>
                <c:pt idx="4156">
                  <c:v>13.1639688585671</c:v>
                </c:pt>
                <c:pt idx="4157">
                  <c:v>12.2165746754642</c:v>
                </c:pt>
                <c:pt idx="4158">
                  <c:v>18.5140541244374</c:v>
                </c:pt>
                <c:pt idx="4159">
                  <c:v>24.1553651787846</c:v>
                </c:pt>
                <c:pt idx="4160">
                  <c:v>22.6738296396149</c:v>
                </c:pt>
                <c:pt idx="4161">
                  <c:v>12.8580710355751</c:v>
                </c:pt>
                <c:pt idx="4162">
                  <c:v>12.1086714537829</c:v>
                </c:pt>
                <c:pt idx="4163">
                  <c:v>9.340618732026526</c:v>
                </c:pt>
                <c:pt idx="4164">
                  <c:v>18.29226987267748</c:v>
                </c:pt>
                <c:pt idx="4165">
                  <c:v>21.0416363948835</c:v>
                </c:pt>
                <c:pt idx="4166">
                  <c:v>23.7071289212975</c:v>
                </c:pt>
                <c:pt idx="4167">
                  <c:v>19.48157081395519</c:v>
                </c:pt>
                <c:pt idx="4168">
                  <c:v>15.338010472499</c:v>
                </c:pt>
                <c:pt idx="4169">
                  <c:v>12.4131885471136</c:v>
                </c:pt>
                <c:pt idx="4170">
                  <c:v>13.7391660306573</c:v>
                </c:pt>
                <c:pt idx="4171">
                  <c:v>19.86133929539838</c:v>
                </c:pt>
                <c:pt idx="4172">
                  <c:v>18.8086054084938</c:v>
                </c:pt>
                <c:pt idx="4173">
                  <c:v>21.28604555170118</c:v>
                </c:pt>
                <c:pt idx="4174">
                  <c:v>27.983301125763</c:v>
                </c:pt>
                <c:pt idx="4175">
                  <c:v>20.9131802228765</c:v>
                </c:pt>
                <c:pt idx="4176">
                  <c:v>21.9116003534736</c:v>
                </c:pt>
                <c:pt idx="4177">
                  <c:v>17.6060421678925</c:v>
                </c:pt>
                <c:pt idx="4178">
                  <c:v>28.9919527083789</c:v>
                </c:pt>
                <c:pt idx="4179">
                  <c:v>14.4117767838945</c:v>
                </c:pt>
                <c:pt idx="4180">
                  <c:v>13.4891689350823</c:v>
                </c:pt>
                <c:pt idx="4181">
                  <c:v>17.4364444305775</c:v>
                </c:pt>
                <c:pt idx="4182">
                  <c:v>12.3419385299927</c:v>
                </c:pt>
                <c:pt idx="4183">
                  <c:v>12.9693677481462</c:v>
                </c:pt>
                <c:pt idx="4184">
                  <c:v>16.5985701258007</c:v>
                </c:pt>
                <c:pt idx="4185">
                  <c:v>12.7395218105894</c:v>
                </c:pt>
                <c:pt idx="4186">
                  <c:v>17.5333767153198</c:v>
                </c:pt>
                <c:pt idx="4187">
                  <c:v>9.45622218828424</c:v>
                </c:pt>
                <c:pt idx="4188">
                  <c:v>22.79169051066188</c:v>
                </c:pt>
                <c:pt idx="4189">
                  <c:v>16.4781590075026</c:v>
                </c:pt>
                <c:pt idx="4190">
                  <c:v>14.4023293013975</c:v>
                </c:pt>
                <c:pt idx="4191">
                  <c:v>20.0795810449247</c:v>
                </c:pt>
                <c:pt idx="4192">
                  <c:v>6.96519192258339</c:v>
                </c:pt>
                <c:pt idx="4193">
                  <c:v>5.89151945462027</c:v>
                </c:pt>
                <c:pt idx="4194">
                  <c:v>16.6296763104499</c:v>
                </c:pt>
                <c:pt idx="4195">
                  <c:v>11.9902823365655</c:v>
                </c:pt>
                <c:pt idx="4196">
                  <c:v>19.1817138201199</c:v>
                </c:pt>
                <c:pt idx="4197">
                  <c:v>16.74552489382318</c:v>
                </c:pt>
                <c:pt idx="4198">
                  <c:v>17.2340761558376</c:v>
                </c:pt>
                <c:pt idx="4199">
                  <c:v>20.0586595600563</c:v>
                </c:pt>
                <c:pt idx="4200">
                  <c:v>14.7905339543038</c:v>
                </c:pt>
                <c:pt idx="4201">
                  <c:v>18.9340917222559</c:v>
                </c:pt>
                <c:pt idx="4202">
                  <c:v>18.7375277110005</c:v>
                </c:pt>
                <c:pt idx="4203">
                  <c:v>22.2483388336904</c:v>
                </c:pt>
                <c:pt idx="4204">
                  <c:v>17.1974969038675</c:v>
                </c:pt>
                <c:pt idx="4205">
                  <c:v>21.2916570848964</c:v>
                </c:pt>
                <c:pt idx="4206">
                  <c:v>17.1802691471314</c:v>
                </c:pt>
                <c:pt idx="4207">
                  <c:v>12.8939133532194</c:v>
                </c:pt>
                <c:pt idx="4208">
                  <c:v>16.8032544099771</c:v>
                </c:pt>
                <c:pt idx="4209">
                  <c:v>14.3375419970074</c:v>
                </c:pt>
                <c:pt idx="4210">
                  <c:v>14.4964274032166</c:v>
                </c:pt>
                <c:pt idx="4211">
                  <c:v>16.7445729950772</c:v>
                </c:pt>
                <c:pt idx="4212">
                  <c:v>13.6413925365547</c:v>
                </c:pt>
                <c:pt idx="4213">
                  <c:v>17.6629520118344</c:v>
                </c:pt>
                <c:pt idx="4214">
                  <c:v>15.2811469314983</c:v>
                </c:pt>
                <c:pt idx="4215">
                  <c:v>24.48586676727439</c:v>
                </c:pt>
                <c:pt idx="4216">
                  <c:v>10.4252875943865</c:v>
                </c:pt>
                <c:pt idx="4217">
                  <c:v>5.56156105881353</c:v>
                </c:pt>
                <c:pt idx="4218">
                  <c:v>18.0214621759898</c:v>
                </c:pt>
                <c:pt idx="4219">
                  <c:v>12.9886170191098</c:v>
                </c:pt>
                <c:pt idx="4220">
                  <c:v>15.9422918164668</c:v>
                </c:pt>
                <c:pt idx="4221">
                  <c:v>16.7585521063326</c:v>
                </c:pt>
                <c:pt idx="4222">
                  <c:v>14.8207896224967</c:v>
                </c:pt>
                <c:pt idx="4223">
                  <c:v>19.011941586827</c:v>
                </c:pt>
                <c:pt idx="4224">
                  <c:v>15.324678348312</c:v>
                </c:pt>
                <c:pt idx="4225">
                  <c:v>12.4493539923536</c:v>
                </c:pt>
                <c:pt idx="4226">
                  <c:v>19.94870687842658</c:v>
                </c:pt>
                <c:pt idx="4227">
                  <c:v>12.0836784724707</c:v>
                </c:pt>
                <c:pt idx="4228">
                  <c:v>18.4491841412744</c:v>
                </c:pt>
                <c:pt idx="4229">
                  <c:v>19.76748657413708</c:v>
                </c:pt>
                <c:pt idx="4230">
                  <c:v>15.6508676275094</c:v>
                </c:pt>
                <c:pt idx="4231">
                  <c:v>13.3906537484564</c:v>
                </c:pt>
                <c:pt idx="4232">
                  <c:v>14.6587567300513</c:v>
                </c:pt>
                <c:pt idx="4233">
                  <c:v>10.3556553330071</c:v>
                </c:pt>
                <c:pt idx="4234">
                  <c:v>24.5526911072325</c:v>
                </c:pt>
                <c:pt idx="4235">
                  <c:v>5.67190975794888</c:v>
                </c:pt>
                <c:pt idx="4236">
                  <c:v>14.257045153489</c:v>
                </c:pt>
                <c:pt idx="4237">
                  <c:v>18.7420661167131</c:v>
                </c:pt>
                <c:pt idx="4238">
                  <c:v>13.3089327366024</c:v>
                </c:pt>
                <c:pt idx="4239">
                  <c:v>17.3796002440149</c:v>
                </c:pt>
                <c:pt idx="4240">
                  <c:v>13.286576481653</c:v>
                </c:pt>
                <c:pt idx="4241">
                  <c:v>11.3185606702763</c:v>
                </c:pt>
                <c:pt idx="4242">
                  <c:v>20.517711112816</c:v>
                </c:pt>
                <c:pt idx="4243">
                  <c:v>19.0487801236247</c:v>
                </c:pt>
                <c:pt idx="4244">
                  <c:v>8.740697294074078</c:v>
                </c:pt>
                <c:pt idx="4245">
                  <c:v>15.9220391422555</c:v>
                </c:pt>
                <c:pt idx="4246">
                  <c:v>17.6760365579202</c:v>
                </c:pt>
                <c:pt idx="4247">
                  <c:v>12.2218770168749</c:v>
                </c:pt>
                <c:pt idx="4248">
                  <c:v>8.35993981342074</c:v>
                </c:pt>
                <c:pt idx="4249">
                  <c:v>7.71186748335152</c:v>
                </c:pt>
                <c:pt idx="4250">
                  <c:v>20.9932604088644</c:v>
                </c:pt>
                <c:pt idx="4251">
                  <c:v>16.512153521828</c:v>
                </c:pt>
                <c:pt idx="4252">
                  <c:v>6.83811799356703</c:v>
                </c:pt>
                <c:pt idx="4253">
                  <c:v>18.527073691425</c:v>
                </c:pt>
                <c:pt idx="4254">
                  <c:v>14.3034499601666</c:v>
                </c:pt>
                <c:pt idx="4255">
                  <c:v>17.6981133794798</c:v>
                </c:pt>
                <c:pt idx="4256">
                  <c:v>12.9821313086082</c:v>
                </c:pt>
                <c:pt idx="4257">
                  <c:v>10.3215499029118</c:v>
                </c:pt>
                <c:pt idx="4258">
                  <c:v>18.5183505399479</c:v>
                </c:pt>
                <c:pt idx="4259">
                  <c:v>11.5083257315241</c:v>
                </c:pt>
                <c:pt idx="4260">
                  <c:v>21.3877491666214</c:v>
                </c:pt>
                <c:pt idx="4261">
                  <c:v>15.8184431873056</c:v>
                </c:pt>
                <c:pt idx="4262">
                  <c:v>17.5059214139092</c:v>
                </c:pt>
                <c:pt idx="4263">
                  <c:v>20.14274743674568</c:v>
                </c:pt>
                <c:pt idx="4264">
                  <c:v>13.7606277086707</c:v>
                </c:pt>
                <c:pt idx="4265">
                  <c:v>28.381687367041</c:v>
                </c:pt>
                <c:pt idx="4266">
                  <c:v>17.5079143550277</c:v>
                </c:pt>
                <c:pt idx="4267">
                  <c:v>13.4935592150103</c:v>
                </c:pt>
                <c:pt idx="4268">
                  <c:v>20.27521702432788</c:v>
                </c:pt>
                <c:pt idx="4269">
                  <c:v>20.234075930187</c:v>
                </c:pt>
                <c:pt idx="4270">
                  <c:v>14.368325813109</c:v>
                </c:pt>
                <c:pt idx="4271">
                  <c:v>13.9120414764682</c:v>
                </c:pt>
                <c:pt idx="4272">
                  <c:v>23.5644094908567</c:v>
                </c:pt>
                <c:pt idx="4273">
                  <c:v>17.0618684023597</c:v>
                </c:pt>
                <c:pt idx="4274">
                  <c:v>15.4432529946981</c:v>
                </c:pt>
                <c:pt idx="4275">
                  <c:v>23.3048404014954</c:v>
                </c:pt>
                <c:pt idx="4276">
                  <c:v>14.0710712295583</c:v>
                </c:pt>
                <c:pt idx="4277">
                  <c:v>19.2857537403725</c:v>
                </c:pt>
                <c:pt idx="4278">
                  <c:v>12.4533577779319</c:v>
                </c:pt>
                <c:pt idx="4279">
                  <c:v>25.24120979864909</c:v>
                </c:pt>
                <c:pt idx="4280">
                  <c:v>17.92732013734528</c:v>
                </c:pt>
                <c:pt idx="4281">
                  <c:v>18.55130567650169</c:v>
                </c:pt>
                <c:pt idx="4282">
                  <c:v>20.43212909272449</c:v>
                </c:pt>
                <c:pt idx="4283">
                  <c:v>11.7742132731267</c:v>
                </c:pt>
                <c:pt idx="4284">
                  <c:v>12.0726060808192</c:v>
                </c:pt>
                <c:pt idx="4285">
                  <c:v>23.8907521655747</c:v>
                </c:pt>
                <c:pt idx="4286">
                  <c:v>11.9426741503811</c:v>
                </c:pt>
                <c:pt idx="4287">
                  <c:v>11.449043217399</c:v>
                </c:pt>
                <c:pt idx="4288">
                  <c:v>11.669188351216</c:v>
                </c:pt>
                <c:pt idx="4289">
                  <c:v>5.557564521213378</c:v>
                </c:pt>
                <c:pt idx="4290">
                  <c:v>14.2597380441489</c:v>
                </c:pt>
                <c:pt idx="4291">
                  <c:v>26.42552410192378</c:v>
                </c:pt>
                <c:pt idx="4292">
                  <c:v>20.24817613237728</c:v>
                </c:pt>
                <c:pt idx="4293">
                  <c:v>23.2291217058875</c:v>
                </c:pt>
                <c:pt idx="4294">
                  <c:v>11.5314977193229</c:v>
                </c:pt>
                <c:pt idx="4295">
                  <c:v>19.9425861076169</c:v>
                </c:pt>
                <c:pt idx="4296">
                  <c:v>15.7673945356357</c:v>
                </c:pt>
                <c:pt idx="4297">
                  <c:v>11.5456986699766</c:v>
                </c:pt>
                <c:pt idx="4298">
                  <c:v>15.1305105630286</c:v>
                </c:pt>
                <c:pt idx="4299">
                  <c:v>13.0644085912761</c:v>
                </c:pt>
                <c:pt idx="4300">
                  <c:v>20.6282070628702</c:v>
                </c:pt>
                <c:pt idx="4301">
                  <c:v>11.1561409783494</c:v>
                </c:pt>
                <c:pt idx="4302">
                  <c:v>13.6936013967764</c:v>
                </c:pt>
                <c:pt idx="4303">
                  <c:v>19.8431782165242</c:v>
                </c:pt>
                <c:pt idx="4304">
                  <c:v>18.98918637923498</c:v>
                </c:pt>
                <c:pt idx="4305">
                  <c:v>18.8520639512464</c:v>
                </c:pt>
                <c:pt idx="4306">
                  <c:v>17.6367146410968</c:v>
                </c:pt>
                <c:pt idx="4307">
                  <c:v>7.88637829983553</c:v>
                </c:pt>
                <c:pt idx="4308">
                  <c:v>13.608281017443</c:v>
                </c:pt>
                <c:pt idx="4309">
                  <c:v>14.711133989496</c:v>
                </c:pt>
                <c:pt idx="4310">
                  <c:v>20.2140619882852</c:v>
                </c:pt>
                <c:pt idx="4311">
                  <c:v>11.2875885731509</c:v>
                </c:pt>
                <c:pt idx="4312">
                  <c:v>19.94953605274158</c:v>
                </c:pt>
                <c:pt idx="4313">
                  <c:v>10.1119639748583</c:v>
                </c:pt>
                <c:pt idx="4314">
                  <c:v>12.464698292114</c:v>
                </c:pt>
                <c:pt idx="4315">
                  <c:v>7.623591301505618</c:v>
                </c:pt>
                <c:pt idx="4316">
                  <c:v>14.9514773876157</c:v>
                </c:pt>
                <c:pt idx="4317">
                  <c:v>20.6488664427185</c:v>
                </c:pt>
                <c:pt idx="4318">
                  <c:v>19.7529964562479</c:v>
                </c:pt>
                <c:pt idx="4319">
                  <c:v>20.5269735601767</c:v>
                </c:pt>
                <c:pt idx="4320">
                  <c:v>15.772809148473</c:v>
                </c:pt>
                <c:pt idx="4321">
                  <c:v>17.7842537413118</c:v>
                </c:pt>
                <c:pt idx="4322">
                  <c:v>11.7579342870901</c:v>
                </c:pt>
                <c:pt idx="4323">
                  <c:v>17.8307144820957</c:v>
                </c:pt>
                <c:pt idx="4324">
                  <c:v>23.1577103352738</c:v>
                </c:pt>
                <c:pt idx="4325">
                  <c:v>13.3149288176039</c:v>
                </c:pt>
                <c:pt idx="4326">
                  <c:v>11.1671321411324</c:v>
                </c:pt>
                <c:pt idx="4327">
                  <c:v>17.3175139801572</c:v>
                </c:pt>
                <c:pt idx="4328">
                  <c:v>13.2152449417206</c:v>
                </c:pt>
                <c:pt idx="4329">
                  <c:v>29.9290060853744</c:v>
                </c:pt>
                <c:pt idx="4330">
                  <c:v>12.8656264176604</c:v>
                </c:pt>
                <c:pt idx="4331">
                  <c:v>17.4475186001199</c:v>
                </c:pt>
                <c:pt idx="4332">
                  <c:v>22.2229426874184</c:v>
                </c:pt>
                <c:pt idx="4333">
                  <c:v>6.80366018196601</c:v>
                </c:pt>
                <c:pt idx="4334">
                  <c:v>7.86101348912854</c:v>
                </c:pt>
                <c:pt idx="4335">
                  <c:v>14.1749889350026</c:v>
                </c:pt>
                <c:pt idx="4336">
                  <c:v>13.6969610862909</c:v>
                </c:pt>
                <c:pt idx="4337">
                  <c:v>16.1177281585648</c:v>
                </c:pt>
                <c:pt idx="4338">
                  <c:v>16.2169564378241</c:v>
                </c:pt>
                <c:pt idx="4339">
                  <c:v>8.47739887299161</c:v>
                </c:pt>
                <c:pt idx="4340">
                  <c:v>14.515823986609</c:v>
                </c:pt>
                <c:pt idx="4341">
                  <c:v>18.1922599994632</c:v>
                </c:pt>
                <c:pt idx="4342">
                  <c:v>19.99960245354318</c:v>
                </c:pt>
                <c:pt idx="4343">
                  <c:v>12.4413182100029</c:v>
                </c:pt>
                <c:pt idx="4344">
                  <c:v>13.8627169146888</c:v>
                </c:pt>
                <c:pt idx="4345">
                  <c:v>13.9410949934495</c:v>
                </c:pt>
                <c:pt idx="4346">
                  <c:v>19.49671993848679</c:v>
                </c:pt>
                <c:pt idx="4347">
                  <c:v>19.0226813080776</c:v>
                </c:pt>
                <c:pt idx="4348">
                  <c:v>14.3401360748379</c:v>
                </c:pt>
                <c:pt idx="4349">
                  <c:v>10.6550335777247</c:v>
                </c:pt>
                <c:pt idx="4350">
                  <c:v>22.58524211383168</c:v>
                </c:pt>
                <c:pt idx="4351">
                  <c:v>19.3011011046663</c:v>
                </c:pt>
                <c:pt idx="4352">
                  <c:v>11.3683440040692</c:v>
                </c:pt>
                <c:pt idx="4353">
                  <c:v>13.6933276312739</c:v>
                </c:pt>
                <c:pt idx="4354">
                  <c:v>16.29829038268528</c:v>
                </c:pt>
                <c:pt idx="4355">
                  <c:v>22.3498387633598</c:v>
                </c:pt>
                <c:pt idx="4356">
                  <c:v>11.9613858744413</c:v>
                </c:pt>
                <c:pt idx="4357">
                  <c:v>21.02814904419528</c:v>
                </c:pt>
                <c:pt idx="4358">
                  <c:v>17.2971268975495</c:v>
                </c:pt>
                <c:pt idx="4359">
                  <c:v>8.16743269207139</c:v>
                </c:pt>
                <c:pt idx="4360">
                  <c:v>16.0111054919702</c:v>
                </c:pt>
                <c:pt idx="4361">
                  <c:v>13.7178215932893</c:v>
                </c:pt>
                <c:pt idx="4362">
                  <c:v>16.1454079109153</c:v>
                </c:pt>
                <c:pt idx="4363">
                  <c:v>22.1997518278351</c:v>
                </c:pt>
                <c:pt idx="4364">
                  <c:v>18.3422380126442</c:v>
                </c:pt>
                <c:pt idx="4365">
                  <c:v>16.7016516513894</c:v>
                </c:pt>
                <c:pt idx="4366">
                  <c:v>19.2062540137136</c:v>
                </c:pt>
                <c:pt idx="4367">
                  <c:v>20.5218944743814</c:v>
                </c:pt>
                <c:pt idx="4368">
                  <c:v>12.6199625392625</c:v>
                </c:pt>
                <c:pt idx="4369">
                  <c:v>20.8255789932305</c:v>
                </c:pt>
                <c:pt idx="4370">
                  <c:v>18.3737214611041</c:v>
                </c:pt>
                <c:pt idx="4371">
                  <c:v>15.9101948191906</c:v>
                </c:pt>
                <c:pt idx="4372">
                  <c:v>8.630663747051463</c:v>
                </c:pt>
                <c:pt idx="4373">
                  <c:v>17.7766968113807</c:v>
                </c:pt>
                <c:pt idx="4374">
                  <c:v>23.6920314447303</c:v>
                </c:pt>
                <c:pt idx="4375">
                  <c:v>21.6547519528833</c:v>
                </c:pt>
                <c:pt idx="4376">
                  <c:v>15.9444465838494</c:v>
                </c:pt>
                <c:pt idx="4377">
                  <c:v>8.39855841934411</c:v>
                </c:pt>
                <c:pt idx="4378">
                  <c:v>7.957510856210026</c:v>
                </c:pt>
                <c:pt idx="4379">
                  <c:v>21.6031646639409</c:v>
                </c:pt>
                <c:pt idx="4380">
                  <c:v>8.73979902004499</c:v>
                </c:pt>
                <c:pt idx="4381">
                  <c:v>20.292567380656</c:v>
                </c:pt>
                <c:pt idx="4382">
                  <c:v>11.4810756621859</c:v>
                </c:pt>
                <c:pt idx="4383">
                  <c:v>26.2508010152917</c:v>
                </c:pt>
                <c:pt idx="4384">
                  <c:v>19.0171433464769</c:v>
                </c:pt>
                <c:pt idx="4385">
                  <c:v>8.328511980308598</c:v>
                </c:pt>
                <c:pt idx="4386">
                  <c:v>21.3963313700244</c:v>
                </c:pt>
                <c:pt idx="4387">
                  <c:v>18.1538723610059</c:v>
                </c:pt>
                <c:pt idx="4388">
                  <c:v>12.5405969524691</c:v>
                </c:pt>
                <c:pt idx="4389">
                  <c:v>8.50123387739523</c:v>
                </c:pt>
                <c:pt idx="4390">
                  <c:v>19.047036522244</c:v>
                </c:pt>
                <c:pt idx="4391">
                  <c:v>14.3434047759273</c:v>
                </c:pt>
                <c:pt idx="4392">
                  <c:v>10.4635954316847</c:v>
                </c:pt>
                <c:pt idx="4393">
                  <c:v>7.669072903765298</c:v>
                </c:pt>
                <c:pt idx="4394">
                  <c:v>8.44217926844279</c:v>
                </c:pt>
                <c:pt idx="4395">
                  <c:v>19.1269412356936</c:v>
                </c:pt>
                <c:pt idx="4396">
                  <c:v>18.40818407011638</c:v>
                </c:pt>
                <c:pt idx="4397">
                  <c:v>10.1921705907076</c:v>
                </c:pt>
                <c:pt idx="4398">
                  <c:v>12.6880706904412</c:v>
                </c:pt>
                <c:pt idx="4399">
                  <c:v>15.711634920021</c:v>
                </c:pt>
                <c:pt idx="4400">
                  <c:v>17.90686426865591</c:v>
                </c:pt>
                <c:pt idx="4401">
                  <c:v>11.6644286395017</c:v>
                </c:pt>
                <c:pt idx="4402">
                  <c:v>14.0221819619017</c:v>
                </c:pt>
                <c:pt idx="4403">
                  <c:v>5.59917267524243</c:v>
                </c:pt>
                <c:pt idx="4404">
                  <c:v>12.1961881531098</c:v>
                </c:pt>
                <c:pt idx="4405">
                  <c:v>12.0590007894239</c:v>
                </c:pt>
                <c:pt idx="4406">
                  <c:v>24.063753703888</c:v>
                </c:pt>
                <c:pt idx="4407">
                  <c:v>15.9087726746098</c:v>
                </c:pt>
                <c:pt idx="4408">
                  <c:v>9.36416840174666</c:v>
                </c:pt>
                <c:pt idx="4409">
                  <c:v>18.3329526687514</c:v>
                </c:pt>
                <c:pt idx="4410">
                  <c:v>11.2518069499236</c:v>
                </c:pt>
                <c:pt idx="4411">
                  <c:v>22.7139732290151</c:v>
                </c:pt>
                <c:pt idx="4412">
                  <c:v>18.9528999000866</c:v>
                </c:pt>
                <c:pt idx="4413">
                  <c:v>10.737540156505</c:v>
                </c:pt>
                <c:pt idx="4414">
                  <c:v>13.7364819924765</c:v>
                </c:pt>
                <c:pt idx="4415">
                  <c:v>17.40860657018478</c:v>
                </c:pt>
                <c:pt idx="4416">
                  <c:v>17.2353519649265</c:v>
                </c:pt>
                <c:pt idx="4417">
                  <c:v>11.4075023028822</c:v>
                </c:pt>
                <c:pt idx="4418">
                  <c:v>17.56802959982938</c:v>
                </c:pt>
                <c:pt idx="4419">
                  <c:v>14.6720700630145</c:v>
                </c:pt>
                <c:pt idx="4420">
                  <c:v>20.4732476014625</c:v>
                </c:pt>
                <c:pt idx="4421">
                  <c:v>19.5328361427883</c:v>
                </c:pt>
                <c:pt idx="4422">
                  <c:v>11.2119595561209</c:v>
                </c:pt>
                <c:pt idx="4423">
                  <c:v>15.6757886299904</c:v>
                </c:pt>
                <c:pt idx="4424">
                  <c:v>16.7905019263877</c:v>
                </c:pt>
                <c:pt idx="4425">
                  <c:v>21.1178328931375</c:v>
                </c:pt>
                <c:pt idx="4426">
                  <c:v>14.6767341038184</c:v>
                </c:pt>
                <c:pt idx="4427">
                  <c:v>10.3554903449285</c:v>
                </c:pt>
                <c:pt idx="4428">
                  <c:v>18.6022326924835</c:v>
                </c:pt>
                <c:pt idx="4429">
                  <c:v>6.05648992436885</c:v>
                </c:pt>
                <c:pt idx="4430">
                  <c:v>16.9493318020566</c:v>
                </c:pt>
                <c:pt idx="4431">
                  <c:v>16.71952008596568</c:v>
                </c:pt>
                <c:pt idx="4432">
                  <c:v>26.0775997229433</c:v>
                </c:pt>
                <c:pt idx="4433">
                  <c:v>15.8653521431503</c:v>
                </c:pt>
                <c:pt idx="4434">
                  <c:v>16.6783449953554</c:v>
                </c:pt>
                <c:pt idx="4435">
                  <c:v>12.1356366480169</c:v>
                </c:pt>
                <c:pt idx="4436">
                  <c:v>18.9626887227265</c:v>
                </c:pt>
                <c:pt idx="4437">
                  <c:v>19.3560353404038</c:v>
                </c:pt>
                <c:pt idx="4438">
                  <c:v>11.2695418317709</c:v>
                </c:pt>
                <c:pt idx="4439">
                  <c:v>10.1543724715712</c:v>
                </c:pt>
                <c:pt idx="4440">
                  <c:v>12.9985158686189</c:v>
                </c:pt>
                <c:pt idx="4441">
                  <c:v>20.44246281940708</c:v>
                </c:pt>
                <c:pt idx="4442">
                  <c:v>15.35515627233421</c:v>
                </c:pt>
                <c:pt idx="4443">
                  <c:v>10.6387650705814</c:v>
                </c:pt>
                <c:pt idx="4444">
                  <c:v>16.8589324503255</c:v>
                </c:pt>
                <c:pt idx="4445">
                  <c:v>13.0754103364985</c:v>
                </c:pt>
                <c:pt idx="4446">
                  <c:v>20.8254984166603</c:v>
                </c:pt>
                <c:pt idx="4447">
                  <c:v>20.0169288780829</c:v>
                </c:pt>
                <c:pt idx="4448">
                  <c:v>14.6408869835499</c:v>
                </c:pt>
                <c:pt idx="4449">
                  <c:v>5.55499381831433</c:v>
                </c:pt>
                <c:pt idx="4450">
                  <c:v>16.503651475307</c:v>
                </c:pt>
                <c:pt idx="4451">
                  <c:v>12.6145297083266</c:v>
                </c:pt>
                <c:pt idx="4452">
                  <c:v>13.7957165024675</c:v>
                </c:pt>
                <c:pt idx="4453">
                  <c:v>16.5809708383889</c:v>
                </c:pt>
                <c:pt idx="4454">
                  <c:v>4.427594740246496</c:v>
                </c:pt>
                <c:pt idx="4455">
                  <c:v>20.4618952149461</c:v>
                </c:pt>
                <c:pt idx="4456">
                  <c:v>12.0037710413062</c:v>
                </c:pt>
                <c:pt idx="4457">
                  <c:v>21.069468014241</c:v>
                </c:pt>
                <c:pt idx="4458">
                  <c:v>16.4728574540915</c:v>
                </c:pt>
                <c:pt idx="4459">
                  <c:v>17.8685484069165</c:v>
                </c:pt>
                <c:pt idx="4460">
                  <c:v>16.4701519714267</c:v>
                </c:pt>
                <c:pt idx="4461">
                  <c:v>8.84358411549807</c:v>
                </c:pt>
                <c:pt idx="4462">
                  <c:v>17.53148833503271</c:v>
                </c:pt>
                <c:pt idx="4463">
                  <c:v>8.281353234900798</c:v>
                </c:pt>
                <c:pt idx="4464">
                  <c:v>11.7884204926914</c:v>
                </c:pt>
                <c:pt idx="4465">
                  <c:v>27.3629254271556</c:v>
                </c:pt>
                <c:pt idx="4466">
                  <c:v>15.0314172795187</c:v>
                </c:pt>
                <c:pt idx="4467">
                  <c:v>20.144305547784</c:v>
                </c:pt>
                <c:pt idx="4468">
                  <c:v>15.086806958117</c:v>
                </c:pt>
                <c:pt idx="4469">
                  <c:v>25.1770777278609</c:v>
                </c:pt>
                <c:pt idx="4470">
                  <c:v>12.9608731494909</c:v>
                </c:pt>
                <c:pt idx="4471">
                  <c:v>23.5011900638537</c:v>
                </c:pt>
                <c:pt idx="4472">
                  <c:v>19.3904437364242</c:v>
                </c:pt>
                <c:pt idx="4473">
                  <c:v>17.2624041222338</c:v>
                </c:pt>
                <c:pt idx="4474">
                  <c:v>8.47103740379335</c:v>
                </c:pt>
                <c:pt idx="4475">
                  <c:v>19.4579536224809</c:v>
                </c:pt>
                <c:pt idx="4476">
                  <c:v>12.6869800181243</c:v>
                </c:pt>
                <c:pt idx="4477">
                  <c:v>13.9003406403053</c:v>
                </c:pt>
                <c:pt idx="4478">
                  <c:v>21.17413588469701</c:v>
                </c:pt>
                <c:pt idx="4479">
                  <c:v>14.7543098564802</c:v>
                </c:pt>
                <c:pt idx="4480">
                  <c:v>14.9609892509546</c:v>
                </c:pt>
                <c:pt idx="4481">
                  <c:v>14.1322601411971</c:v>
                </c:pt>
                <c:pt idx="4482">
                  <c:v>12.1788015311783</c:v>
                </c:pt>
                <c:pt idx="4483">
                  <c:v>14.4191100788318</c:v>
                </c:pt>
                <c:pt idx="4484">
                  <c:v>16.0548657280532</c:v>
                </c:pt>
                <c:pt idx="4485">
                  <c:v>11.6660769082943</c:v>
                </c:pt>
                <c:pt idx="4486">
                  <c:v>14.1611895004918</c:v>
                </c:pt>
                <c:pt idx="4487">
                  <c:v>14.3380780431482</c:v>
                </c:pt>
                <c:pt idx="4488">
                  <c:v>18.1555908613334</c:v>
                </c:pt>
                <c:pt idx="4489">
                  <c:v>15.4287134642363</c:v>
                </c:pt>
                <c:pt idx="4490">
                  <c:v>15.7962870075889</c:v>
                </c:pt>
                <c:pt idx="4491">
                  <c:v>9.47197563832175</c:v>
                </c:pt>
                <c:pt idx="4492">
                  <c:v>7.28014412318643</c:v>
                </c:pt>
                <c:pt idx="4493">
                  <c:v>15.2908495874334</c:v>
                </c:pt>
                <c:pt idx="4494">
                  <c:v>14.0654144541573</c:v>
                </c:pt>
                <c:pt idx="4495">
                  <c:v>14.462526166707</c:v>
                </c:pt>
                <c:pt idx="4496">
                  <c:v>17.3297162460281</c:v>
                </c:pt>
                <c:pt idx="4497">
                  <c:v>17.9579235769929</c:v>
                </c:pt>
                <c:pt idx="4498">
                  <c:v>29.2487751139913</c:v>
                </c:pt>
                <c:pt idx="4499">
                  <c:v>18.1275330645676</c:v>
                </c:pt>
                <c:pt idx="4500">
                  <c:v>14.3667582246088</c:v>
                </c:pt>
                <c:pt idx="4501">
                  <c:v>19.93094800415779</c:v>
                </c:pt>
                <c:pt idx="4502">
                  <c:v>17.2792449561579</c:v>
                </c:pt>
                <c:pt idx="4503">
                  <c:v>14.4055796931345</c:v>
                </c:pt>
                <c:pt idx="4504">
                  <c:v>11.2487308364615</c:v>
                </c:pt>
                <c:pt idx="4505">
                  <c:v>14.6093454108671</c:v>
                </c:pt>
                <c:pt idx="4506">
                  <c:v>12.0669339414379</c:v>
                </c:pt>
                <c:pt idx="4507">
                  <c:v>21.58128328713498</c:v>
                </c:pt>
                <c:pt idx="4508">
                  <c:v>13.4518493998687</c:v>
                </c:pt>
                <c:pt idx="4509">
                  <c:v>5.517773874780239</c:v>
                </c:pt>
                <c:pt idx="4510">
                  <c:v>15.4174324909769</c:v>
                </c:pt>
                <c:pt idx="4511">
                  <c:v>18.2160287548262</c:v>
                </c:pt>
                <c:pt idx="4512">
                  <c:v>15.361722132024</c:v>
                </c:pt>
                <c:pt idx="4513">
                  <c:v>24.79187883188199</c:v>
                </c:pt>
                <c:pt idx="4514">
                  <c:v>11.5889645855871</c:v>
                </c:pt>
                <c:pt idx="4515">
                  <c:v>12.3945146158955</c:v>
                </c:pt>
                <c:pt idx="4516">
                  <c:v>10.9364404033611</c:v>
                </c:pt>
                <c:pt idx="4517">
                  <c:v>24.5298322318134</c:v>
                </c:pt>
                <c:pt idx="4518">
                  <c:v>24.28614768357468</c:v>
                </c:pt>
                <c:pt idx="4519">
                  <c:v>9.83281490677753</c:v>
                </c:pt>
                <c:pt idx="4520">
                  <c:v>16.1008662784551</c:v>
                </c:pt>
                <c:pt idx="4521">
                  <c:v>11.9833605898038</c:v>
                </c:pt>
                <c:pt idx="4522">
                  <c:v>14.8373826200136</c:v>
                </c:pt>
                <c:pt idx="4523">
                  <c:v>18.1973223043822</c:v>
                </c:pt>
                <c:pt idx="4524">
                  <c:v>11.8346972482939</c:v>
                </c:pt>
                <c:pt idx="4525">
                  <c:v>29.4544778156774</c:v>
                </c:pt>
                <c:pt idx="4526">
                  <c:v>14.5516003489779</c:v>
                </c:pt>
                <c:pt idx="4527">
                  <c:v>21.8828307630517</c:v>
                </c:pt>
                <c:pt idx="4528">
                  <c:v>12.8934082683265</c:v>
                </c:pt>
                <c:pt idx="4529">
                  <c:v>14.3705560011074</c:v>
                </c:pt>
                <c:pt idx="4530">
                  <c:v>13.8956532334703</c:v>
                </c:pt>
                <c:pt idx="4531">
                  <c:v>16.61724794275201</c:v>
                </c:pt>
                <c:pt idx="4532">
                  <c:v>19.9427984642129</c:v>
                </c:pt>
                <c:pt idx="4533">
                  <c:v>19.2092883061475</c:v>
                </c:pt>
                <c:pt idx="4534">
                  <c:v>19.94212239355238</c:v>
                </c:pt>
                <c:pt idx="4535">
                  <c:v>16.83886478109291</c:v>
                </c:pt>
                <c:pt idx="4536">
                  <c:v>4.63867188899404</c:v>
                </c:pt>
                <c:pt idx="4537">
                  <c:v>8.62142084046868</c:v>
                </c:pt>
                <c:pt idx="4538">
                  <c:v>16.1197295806572</c:v>
                </c:pt>
                <c:pt idx="4539">
                  <c:v>12.937842989876</c:v>
                </c:pt>
                <c:pt idx="4540">
                  <c:v>10.0495157866402</c:v>
                </c:pt>
                <c:pt idx="4541">
                  <c:v>15.976369891298</c:v>
                </c:pt>
                <c:pt idx="4542">
                  <c:v>8.590151100752065</c:v>
                </c:pt>
                <c:pt idx="4543">
                  <c:v>13.8135425177238</c:v>
                </c:pt>
                <c:pt idx="4544">
                  <c:v>12.6787399332181</c:v>
                </c:pt>
                <c:pt idx="4545">
                  <c:v>10.091167746017</c:v>
                </c:pt>
                <c:pt idx="4546">
                  <c:v>10.9716998712816</c:v>
                </c:pt>
                <c:pt idx="4547">
                  <c:v>6.212083802459579</c:v>
                </c:pt>
                <c:pt idx="4548">
                  <c:v>17.3928125114076</c:v>
                </c:pt>
                <c:pt idx="4549">
                  <c:v>9.33562604693228</c:v>
                </c:pt>
                <c:pt idx="4550">
                  <c:v>10.7636175702869</c:v>
                </c:pt>
                <c:pt idx="4551">
                  <c:v>12.1243032625779</c:v>
                </c:pt>
                <c:pt idx="4552">
                  <c:v>13.9746457813403</c:v>
                </c:pt>
                <c:pt idx="4553">
                  <c:v>15.2395087414369</c:v>
                </c:pt>
                <c:pt idx="4554">
                  <c:v>25.2559060414537</c:v>
                </c:pt>
                <c:pt idx="4555">
                  <c:v>15.1866423237369</c:v>
                </c:pt>
                <c:pt idx="4556">
                  <c:v>15.7854352202283</c:v>
                </c:pt>
                <c:pt idx="4557">
                  <c:v>13.3957848802854</c:v>
                </c:pt>
                <c:pt idx="4558">
                  <c:v>15.9120480361115</c:v>
                </c:pt>
                <c:pt idx="4559">
                  <c:v>12.1460290948234</c:v>
                </c:pt>
                <c:pt idx="4560">
                  <c:v>20.8871260727963</c:v>
                </c:pt>
                <c:pt idx="4561">
                  <c:v>6.5856856256401</c:v>
                </c:pt>
                <c:pt idx="4562">
                  <c:v>13.3686548796267</c:v>
                </c:pt>
                <c:pt idx="4563">
                  <c:v>14.9165940207223</c:v>
                </c:pt>
                <c:pt idx="4564">
                  <c:v>16.8643094012189</c:v>
                </c:pt>
                <c:pt idx="4565">
                  <c:v>11.8901443447966</c:v>
                </c:pt>
                <c:pt idx="4566">
                  <c:v>14.3436940044853</c:v>
                </c:pt>
                <c:pt idx="4567">
                  <c:v>17.4998181732359</c:v>
                </c:pt>
                <c:pt idx="4568">
                  <c:v>6.24214404225228</c:v>
                </c:pt>
                <c:pt idx="4569">
                  <c:v>23.2279942518297</c:v>
                </c:pt>
                <c:pt idx="4570">
                  <c:v>13.7126005539405</c:v>
                </c:pt>
                <c:pt idx="4571">
                  <c:v>5.298675678740889</c:v>
                </c:pt>
                <c:pt idx="4572">
                  <c:v>10.2779096179656</c:v>
                </c:pt>
                <c:pt idx="4573">
                  <c:v>20.9350734354683</c:v>
                </c:pt>
                <c:pt idx="4574">
                  <c:v>13.97316766166</c:v>
                </c:pt>
                <c:pt idx="4575">
                  <c:v>12.7236967575455</c:v>
                </c:pt>
                <c:pt idx="4576">
                  <c:v>16.041632316074</c:v>
                </c:pt>
                <c:pt idx="4577">
                  <c:v>15.5148460679803</c:v>
                </c:pt>
                <c:pt idx="4578">
                  <c:v>19.7578392658631</c:v>
                </c:pt>
                <c:pt idx="4579">
                  <c:v>23.1013937128144</c:v>
                </c:pt>
                <c:pt idx="4580">
                  <c:v>11.5826460017341</c:v>
                </c:pt>
                <c:pt idx="4581">
                  <c:v>15.2504638704074</c:v>
                </c:pt>
                <c:pt idx="4582">
                  <c:v>15.661321221123</c:v>
                </c:pt>
                <c:pt idx="4583">
                  <c:v>22.3336719904899</c:v>
                </c:pt>
                <c:pt idx="4584">
                  <c:v>19.4136894936798</c:v>
                </c:pt>
                <c:pt idx="4585">
                  <c:v>25.08236586249789</c:v>
                </c:pt>
                <c:pt idx="4586">
                  <c:v>15.0537981688538</c:v>
                </c:pt>
                <c:pt idx="4587">
                  <c:v>15.8269552125764</c:v>
                </c:pt>
                <c:pt idx="4588">
                  <c:v>11.1584319287891</c:v>
                </c:pt>
                <c:pt idx="4589">
                  <c:v>19.0150443296847</c:v>
                </c:pt>
                <c:pt idx="4590">
                  <c:v>14.5746507489213</c:v>
                </c:pt>
                <c:pt idx="4591">
                  <c:v>17.2020655946816</c:v>
                </c:pt>
                <c:pt idx="4592">
                  <c:v>19.1832477652334</c:v>
                </c:pt>
                <c:pt idx="4593">
                  <c:v>17.9620000860407</c:v>
                </c:pt>
                <c:pt idx="4594">
                  <c:v>20.1320717615468</c:v>
                </c:pt>
                <c:pt idx="4595">
                  <c:v>9.14357611105622</c:v>
                </c:pt>
                <c:pt idx="4596">
                  <c:v>11.8626917228251</c:v>
                </c:pt>
                <c:pt idx="4597">
                  <c:v>9.726913074851453</c:v>
                </c:pt>
                <c:pt idx="4598">
                  <c:v>14.644128231633</c:v>
                </c:pt>
                <c:pt idx="4599">
                  <c:v>19.1219699714827</c:v>
                </c:pt>
                <c:pt idx="4600">
                  <c:v>18.1927963991046</c:v>
                </c:pt>
                <c:pt idx="4601">
                  <c:v>9.09171222777223</c:v>
                </c:pt>
                <c:pt idx="4602">
                  <c:v>21.2842871106863</c:v>
                </c:pt>
                <c:pt idx="4603">
                  <c:v>17.6998158565996</c:v>
                </c:pt>
                <c:pt idx="4604">
                  <c:v>22.1698894285646</c:v>
                </c:pt>
                <c:pt idx="4605">
                  <c:v>11.9491367150284</c:v>
                </c:pt>
                <c:pt idx="4606">
                  <c:v>12.0961983492935</c:v>
                </c:pt>
                <c:pt idx="4607">
                  <c:v>15.6664527905681</c:v>
                </c:pt>
                <c:pt idx="4608">
                  <c:v>22.2199380683903</c:v>
                </c:pt>
                <c:pt idx="4609">
                  <c:v>8.84486269995996</c:v>
                </c:pt>
                <c:pt idx="4610">
                  <c:v>16.49830243707138</c:v>
                </c:pt>
                <c:pt idx="4611">
                  <c:v>20.4372000425911</c:v>
                </c:pt>
                <c:pt idx="4612">
                  <c:v>19.2438559943277</c:v>
                </c:pt>
                <c:pt idx="4613">
                  <c:v>16.8888138496911</c:v>
                </c:pt>
                <c:pt idx="4614">
                  <c:v>18.6482867915477</c:v>
                </c:pt>
                <c:pt idx="4615">
                  <c:v>21.6515146631909</c:v>
                </c:pt>
                <c:pt idx="4616">
                  <c:v>16.2079508322504</c:v>
                </c:pt>
                <c:pt idx="4617">
                  <c:v>9.85939040401679</c:v>
                </c:pt>
                <c:pt idx="4618">
                  <c:v>18.5021902582696</c:v>
                </c:pt>
                <c:pt idx="4619">
                  <c:v>24.6066138951417</c:v>
                </c:pt>
                <c:pt idx="4620">
                  <c:v>12.1273559816154</c:v>
                </c:pt>
                <c:pt idx="4621">
                  <c:v>9.69687993974363</c:v>
                </c:pt>
                <c:pt idx="4622">
                  <c:v>15.8076059420233</c:v>
                </c:pt>
                <c:pt idx="4623">
                  <c:v>16.574096252334</c:v>
                </c:pt>
                <c:pt idx="4624">
                  <c:v>17.1625501464603</c:v>
                </c:pt>
                <c:pt idx="4625">
                  <c:v>21.6092922463927</c:v>
                </c:pt>
                <c:pt idx="4626">
                  <c:v>18.8294277139825</c:v>
                </c:pt>
                <c:pt idx="4627">
                  <c:v>20.96753688062798</c:v>
                </c:pt>
                <c:pt idx="4628">
                  <c:v>10.1286222641788</c:v>
                </c:pt>
                <c:pt idx="4629">
                  <c:v>21.90838990402628</c:v>
                </c:pt>
                <c:pt idx="4630">
                  <c:v>17.2340537078235</c:v>
                </c:pt>
                <c:pt idx="4631">
                  <c:v>14.0632208764841</c:v>
                </c:pt>
                <c:pt idx="4632">
                  <c:v>11.4611273553778</c:v>
                </c:pt>
                <c:pt idx="4633">
                  <c:v>22.8291599290953</c:v>
                </c:pt>
                <c:pt idx="4634">
                  <c:v>8.88581862362866</c:v>
                </c:pt>
                <c:pt idx="4635">
                  <c:v>14.7266427705426</c:v>
                </c:pt>
                <c:pt idx="4636">
                  <c:v>12.3418962334972</c:v>
                </c:pt>
                <c:pt idx="4637">
                  <c:v>14.2042748169137</c:v>
                </c:pt>
                <c:pt idx="4638">
                  <c:v>19.4387817332202</c:v>
                </c:pt>
                <c:pt idx="4639">
                  <c:v>9.64585871927944</c:v>
                </c:pt>
                <c:pt idx="4640">
                  <c:v>12.8928344634256</c:v>
                </c:pt>
                <c:pt idx="4641">
                  <c:v>7.60604198239057</c:v>
                </c:pt>
                <c:pt idx="4642">
                  <c:v>17.8119586145082</c:v>
                </c:pt>
                <c:pt idx="4643">
                  <c:v>18.1753081017028</c:v>
                </c:pt>
                <c:pt idx="4644">
                  <c:v>8.2908835076439</c:v>
                </c:pt>
                <c:pt idx="4645">
                  <c:v>19.6421099065541</c:v>
                </c:pt>
                <c:pt idx="4646">
                  <c:v>9.5351118903562</c:v>
                </c:pt>
                <c:pt idx="4647">
                  <c:v>21.3797711485556</c:v>
                </c:pt>
                <c:pt idx="4648">
                  <c:v>6.532075467707608</c:v>
                </c:pt>
                <c:pt idx="4649">
                  <c:v>13.2964883260532</c:v>
                </c:pt>
                <c:pt idx="4650">
                  <c:v>17.4010123685884</c:v>
                </c:pt>
                <c:pt idx="4651">
                  <c:v>13.1531930366599</c:v>
                </c:pt>
                <c:pt idx="4652">
                  <c:v>13.2558871356004</c:v>
                </c:pt>
                <c:pt idx="4653">
                  <c:v>15.2752736691103</c:v>
                </c:pt>
                <c:pt idx="4654">
                  <c:v>19.0177419555597</c:v>
                </c:pt>
                <c:pt idx="4655">
                  <c:v>10.5383117469098</c:v>
                </c:pt>
                <c:pt idx="4656">
                  <c:v>16.9612526724979</c:v>
                </c:pt>
                <c:pt idx="4657">
                  <c:v>15.7616084761055</c:v>
                </c:pt>
                <c:pt idx="4658">
                  <c:v>24.21041094337528</c:v>
                </c:pt>
                <c:pt idx="4659">
                  <c:v>13.5029182516382</c:v>
                </c:pt>
                <c:pt idx="4660">
                  <c:v>20.1132911903791</c:v>
                </c:pt>
                <c:pt idx="4661">
                  <c:v>14.1491223081474</c:v>
                </c:pt>
                <c:pt idx="4662">
                  <c:v>6.538915258704118</c:v>
                </c:pt>
                <c:pt idx="4663">
                  <c:v>10.0234879740323</c:v>
                </c:pt>
                <c:pt idx="4664">
                  <c:v>13.0144750842809</c:v>
                </c:pt>
                <c:pt idx="4665">
                  <c:v>16.0560650392289</c:v>
                </c:pt>
                <c:pt idx="4666">
                  <c:v>17.2212535828077</c:v>
                </c:pt>
                <c:pt idx="4667">
                  <c:v>18.5840497586885</c:v>
                </c:pt>
                <c:pt idx="4668">
                  <c:v>15.08293251798661</c:v>
                </c:pt>
                <c:pt idx="4669">
                  <c:v>16.5975580651004</c:v>
                </c:pt>
                <c:pt idx="4670">
                  <c:v>19.7223159862668</c:v>
                </c:pt>
                <c:pt idx="4671">
                  <c:v>14.7941081149315</c:v>
                </c:pt>
                <c:pt idx="4672">
                  <c:v>17.5041414818668</c:v>
                </c:pt>
                <c:pt idx="4673">
                  <c:v>16.98741821635049</c:v>
                </c:pt>
                <c:pt idx="4674">
                  <c:v>26.2332805706463</c:v>
                </c:pt>
                <c:pt idx="4675">
                  <c:v>25.70584468753978</c:v>
                </c:pt>
                <c:pt idx="4676">
                  <c:v>16.08221416151749</c:v>
                </c:pt>
                <c:pt idx="4677">
                  <c:v>14.0767083654421</c:v>
                </c:pt>
                <c:pt idx="4678">
                  <c:v>21.6868674967526</c:v>
                </c:pt>
                <c:pt idx="4679">
                  <c:v>18.3590349509094</c:v>
                </c:pt>
                <c:pt idx="4680">
                  <c:v>10.3697354962337</c:v>
                </c:pt>
                <c:pt idx="4681">
                  <c:v>14.3593808452772</c:v>
                </c:pt>
                <c:pt idx="4682">
                  <c:v>22.01296754322579</c:v>
                </c:pt>
                <c:pt idx="4683">
                  <c:v>10.7697456939368</c:v>
                </c:pt>
                <c:pt idx="4684">
                  <c:v>16.877223995534</c:v>
                </c:pt>
                <c:pt idx="4685">
                  <c:v>10.590211657915</c:v>
                </c:pt>
                <c:pt idx="4686">
                  <c:v>12.9773334411249</c:v>
                </c:pt>
                <c:pt idx="4687">
                  <c:v>15.65924781418</c:v>
                </c:pt>
                <c:pt idx="4688">
                  <c:v>15.6033254954113</c:v>
                </c:pt>
                <c:pt idx="4689">
                  <c:v>17.6986106950051</c:v>
                </c:pt>
                <c:pt idx="4690">
                  <c:v>9.186289031012101</c:v>
                </c:pt>
                <c:pt idx="4691">
                  <c:v>12.4878298954098</c:v>
                </c:pt>
                <c:pt idx="4692">
                  <c:v>20.53268229275528</c:v>
                </c:pt>
                <c:pt idx="4693">
                  <c:v>23.26160651254098</c:v>
                </c:pt>
                <c:pt idx="4694">
                  <c:v>11.8852092791334</c:v>
                </c:pt>
                <c:pt idx="4695">
                  <c:v>19.2682871589992</c:v>
                </c:pt>
                <c:pt idx="4696">
                  <c:v>18.6737879180016</c:v>
                </c:pt>
                <c:pt idx="4697">
                  <c:v>16.2398948197091</c:v>
                </c:pt>
                <c:pt idx="4698">
                  <c:v>12.702823514658</c:v>
                </c:pt>
                <c:pt idx="4699">
                  <c:v>16.48926168796198</c:v>
                </c:pt>
                <c:pt idx="4700">
                  <c:v>11.201040426263</c:v>
                </c:pt>
                <c:pt idx="4701">
                  <c:v>11.8930020743312</c:v>
                </c:pt>
                <c:pt idx="4702">
                  <c:v>12.909354751103</c:v>
                </c:pt>
                <c:pt idx="4703">
                  <c:v>13.8960906796467</c:v>
                </c:pt>
                <c:pt idx="4704">
                  <c:v>20.1149874962226</c:v>
                </c:pt>
                <c:pt idx="4705">
                  <c:v>16.3295771148114</c:v>
                </c:pt>
                <c:pt idx="4706">
                  <c:v>18.2522984709156</c:v>
                </c:pt>
                <c:pt idx="4707">
                  <c:v>14.2119337992378</c:v>
                </c:pt>
                <c:pt idx="4708">
                  <c:v>16.004799348357</c:v>
                </c:pt>
                <c:pt idx="4709">
                  <c:v>12.7448969445825</c:v>
                </c:pt>
                <c:pt idx="4710">
                  <c:v>16.5985941279525</c:v>
                </c:pt>
                <c:pt idx="4711">
                  <c:v>7.742909851762258</c:v>
                </c:pt>
                <c:pt idx="4712">
                  <c:v>20.0357924742149</c:v>
                </c:pt>
                <c:pt idx="4713">
                  <c:v>12.6283383358729</c:v>
                </c:pt>
                <c:pt idx="4714">
                  <c:v>4.615440198977398</c:v>
                </c:pt>
                <c:pt idx="4715">
                  <c:v>19.0300950787631</c:v>
                </c:pt>
                <c:pt idx="4716">
                  <c:v>13.6081261243425</c:v>
                </c:pt>
                <c:pt idx="4717">
                  <c:v>12.8399563549582</c:v>
                </c:pt>
                <c:pt idx="4718">
                  <c:v>20.35641223563318</c:v>
                </c:pt>
                <c:pt idx="4719">
                  <c:v>20.3155212984282</c:v>
                </c:pt>
                <c:pt idx="4720">
                  <c:v>6.56604756030368</c:v>
                </c:pt>
                <c:pt idx="4721">
                  <c:v>13.3842005731949</c:v>
                </c:pt>
                <c:pt idx="4722">
                  <c:v>15.3571541358166</c:v>
                </c:pt>
                <c:pt idx="4723">
                  <c:v>18.2872840385346</c:v>
                </c:pt>
                <c:pt idx="4724">
                  <c:v>19.2263132077994</c:v>
                </c:pt>
                <c:pt idx="4725">
                  <c:v>16.9957011216961</c:v>
                </c:pt>
                <c:pt idx="4726">
                  <c:v>22.74672601265588</c:v>
                </c:pt>
                <c:pt idx="4727">
                  <c:v>22.4336077361665</c:v>
                </c:pt>
                <c:pt idx="4728">
                  <c:v>15.2860881610362</c:v>
                </c:pt>
                <c:pt idx="4729">
                  <c:v>17.6067481101046</c:v>
                </c:pt>
                <c:pt idx="4730">
                  <c:v>20.664280793943</c:v>
                </c:pt>
                <c:pt idx="4731">
                  <c:v>23.1166138566993</c:v>
                </c:pt>
                <c:pt idx="4732">
                  <c:v>22.07759436806611</c:v>
                </c:pt>
                <c:pt idx="4733">
                  <c:v>10.9257836131414</c:v>
                </c:pt>
                <c:pt idx="4734">
                  <c:v>12.2511905005249</c:v>
                </c:pt>
                <c:pt idx="4735">
                  <c:v>19.1215185647392</c:v>
                </c:pt>
                <c:pt idx="4736">
                  <c:v>23.8153786923817</c:v>
                </c:pt>
                <c:pt idx="4737">
                  <c:v>11.4089378865045</c:v>
                </c:pt>
                <c:pt idx="4738">
                  <c:v>21.6525849367496</c:v>
                </c:pt>
                <c:pt idx="4739">
                  <c:v>14.3598116542381</c:v>
                </c:pt>
                <c:pt idx="4740">
                  <c:v>12.85613933736431</c:v>
                </c:pt>
                <c:pt idx="4741">
                  <c:v>7.99775173039962</c:v>
                </c:pt>
                <c:pt idx="4742">
                  <c:v>17.8051280369816</c:v>
                </c:pt>
                <c:pt idx="4743">
                  <c:v>15.6559655519153</c:v>
                </c:pt>
                <c:pt idx="4744">
                  <c:v>18.0177591282243</c:v>
                </c:pt>
                <c:pt idx="4745">
                  <c:v>20.7529576342018</c:v>
                </c:pt>
                <c:pt idx="4746">
                  <c:v>16.3273100885097</c:v>
                </c:pt>
                <c:pt idx="4747">
                  <c:v>14.416423328213</c:v>
                </c:pt>
                <c:pt idx="4748">
                  <c:v>18.1560691299931</c:v>
                </c:pt>
                <c:pt idx="4749">
                  <c:v>13.9007890374016</c:v>
                </c:pt>
                <c:pt idx="4750">
                  <c:v>9.61657022238972</c:v>
                </c:pt>
                <c:pt idx="4751">
                  <c:v>9.947705970420877</c:v>
                </c:pt>
                <c:pt idx="4752">
                  <c:v>21.76645981448518</c:v>
                </c:pt>
                <c:pt idx="4753">
                  <c:v>14.3278873870684</c:v>
                </c:pt>
                <c:pt idx="4754">
                  <c:v>16.5179586916579</c:v>
                </c:pt>
                <c:pt idx="4755">
                  <c:v>15.2812990932249</c:v>
                </c:pt>
                <c:pt idx="4756">
                  <c:v>21.47212466292818</c:v>
                </c:pt>
                <c:pt idx="4757">
                  <c:v>9.821665880510688</c:v>
                </c:pt>
                <c:pt idx="4758">
                  <c:v>26.94255663277598</c:v>
                </c:pt>
                <c:pt idx="4759">
                  <c:v>15.5244506324462</c:v>
                </c:pt>
                <c:pt idx="4760">
                  <c:v>18.8241640812056</c:v>
                </c:pt>
                <c:pt idx="4761">
                  <c:v>18.9753986207762</c:v>
                </c:pt>
                <c:pt idx="4762">
                  <c:v>16.6551733288366</c:v>
                </c:pt>
                <c:pt idx="4763">
                  <c:v>14.6250508214994</c:v>
                </c:pt>
                <c:pt idx="4764">
                  <c:v>23.02290954033218</c:v>
                </c:pt>
                <c:pt idx="4765">
                  <c:v>13.7617992128176</c:v>
                </c:pt>
                <c:pt idx="4766">
                  <c:v>8.693102734916418</c:v>
                </c:pt>
                <c:pt idx="4767">
                  <c:v>15.5847399363916</c:v>
                </c:pt>
                <c:pt idx="4768">
                  <c:v>17.9662860147415</c:v>
                </c:pt>
                <c:pt idx="4769">
                  <c:v>14.9259126322853</c:v>
                </c:pt>
                <c:pt idx="4770">
                  <c:v>9.144302021292523</c:v>
                </c:pt>
                <c:pt idx="4771">
                  <c:v>15.6831684127205</c:v>
                </c:pt>
                <c:pt idx="4772">
                  <c:v>15.9017244381741</c:v>
                </c:pt>
                <c:pt idx="4773">
                  <c:v>14.8106363960181</c:v>
                </c:pt>
                <c:pt idx="4774">
                  <c:v>17.8143476483409</c:v>
                </c:pt>
                <c:pt idx="4775">
                  <c:v>17.7596643683139</c:v>
                </c:pt>
                <c:pt idx="4776">
                  <c:v>23.2519806236216</c:v>
                </c:pt>
                <c:pt idx="4777">
                  <c:v>16.1234758328617</c:v>
                </c:pt>
                <c:pt idx="4778">
                  <c:v>9.49759628936576</c:v>
                </c:pt>
                <c:pt idx="4779">
                  <c:v>24.2448405877975</c:v>
                </c:pt>
                <c:pt idx="4780">
                  <c:v>17.0280039685356</c:v>
                </c:pt>
                <c:pt idx="4781">
                  <c:v>15.8212038625295</c:v>
                </c:pt>
                <c:pt idx="4782">
                  <c:v>22.4230888464807</c:v>
                </c:pt>
                <c:pt idx="4783">
                  <c:v>14.3455639745711</c:v>
                </c:pt>
                <c:pt idx="4784">
                  <c:v>16.1611101141919</c:v>
                </c:pt>
                <c:pt idx="4785">
                  <c:v>18.6452535133825</c:v>
                </c:pt>
                <c:pt idx="4786">
                  <c:v>30.0330399848511</c:v>
                </c:pt>
                <c:pt idx="4787">
                  <c:v>20.3931526033624</c:v>
                </c:pt>
                <c:pt idx="4788">
                  <c:v>14.0058771604677</c:v>
                </c:pt>
                <c:pt idx="4789">
                  <c:v>13.2190398996599</c:v>
                </c:pt>
                <c:pt idx="4790">
                  <c:v>9.731215611562618</c:v>
                </c:pt>
                <c:pt idx="4791">
                  <c:v>11.4599550389603</c:v>
                </c:pt>
                <c:pt idx="4792">
                  <c:v>12.1476703595795</c:v>
                </c:pt>
                <c:pt idx="4793">
                  <c:v>14.9269303440557</c:v>
                </c:pt>
                <c:pt idx="4794">
                  <c:v>25.9722355042118</c:v>
                </c:pt>
                <c:pt idx="4795">
                  <c:v>12.2554903961722</c:v>
                </c:pt>
                <c:pt idx="4796">
                  <c:v>12.2565601577153</c:v>
                </c:pt>
                <c:pt idx="4797">
                  <c:v>9.56940633673953</c:v>
                </c:pt>
                <c:pt idx="4798">
                  <c:v>25.0980623623512</c:v>
                </c:pt>
                <c:pt idx="4799">
                  <c:v>12.14788197904</c:v>
                </c:pt>
                <c:pt idx="4800">
                  <c:v>16.6037142297003</c:v>
                </c:pt>
                <c:pt idx="4801">
                  <c:v>14.1773758489523</c:v>
                </c:pt>
                <c:pt idx="4802">
                  <c:v>22.0769431351152</c:v>
                </c:pt>
                <c:pt idx="4803">
                  <c:v>9.99555972531083</c:v>
                </c:pt>
                <c:pt idx="4804">
                  <c:v>19.2719039086691</c:v>
                </c:pt>
                <c:pt idx="4805">
                  <c:v>6.924925107122948</c:v>
                </c:pt>
                <c:pt idx="4806">
                  <c:v>10.648649832265</c:v>
                </c:pt>
                <c:pt idx="4807">
                  <c:v>11.7253245976243</c:v>
                </c:pt>
                <c:pt idx="4808">
                  <c:v>9.163385524556578</c:v>
                </c:pt>
                <c:pt idx="4809">
                  <c:v>17.5260485074763</c:v>
                </c:pt>
                <c:pt idx="4810">
                  <c:v>12.3572839654814</c:v>
                </c:pt>
                <c:pt idx="4811">
                  <c:v>16.0499197393918</c:v>
                </c:pt>
                <c:pt idx="4812">
                  <c:v>16.6114119183057</c:v>
                </c:pt>
                <c:pt idx="4813">
                  <c:v>20.1844645648186</c:v>
                </c:pt>
                <c:pt idx="4814">
                  <c:v>15.46022415081</c:v>
                </c:pt>
                <c:pt idx="4815">
                  <c:v>14.9723994069146</c:v>
                </c:pt>
                <c:pt idx="4816">
                  <c:v>19.9840785011092</c:v>
                </c:pt>
                <c:pt idx="4817">
                  <c:v>11.9936047013351</c:v>
                </c:pt>
                <c:pt idx="4818">
                  <c:v>22.2237402256428</c:v>
                </c:pt>
                <c:pt idx="4819">
                  <c:v>18.279173816482</c:v>
                </c:pt>
                <c:pt idx="4820">
                  <c:v>15.4527351988591</c:v>
                </c:pt>
                <c:pt idx="4821">
                  <c:v>13.0774231709363</c:v>
                </c:pt>
                <c:pt idx="4822">
                  <c:v>14.9351831810748</c:v>
                </c:pt>
                <c:pt idx="4823">
                  <c:v>21.5540260328765</c:v>
                </c:pt>
                <c:pt idx="4824">
                  <c:v>16.9748300502764</c:v>
                </c:pt>
                <c:pt idx="4825">
                  <c:v>14.5682846098726</c:v>
                </c:pt>
                <c:pt idx="4826">
                  <c:v>9.677551203210242</c:v>
                </c:pt>
                <c:pt idx="4827">
                  <c:v>17.3279452971644</c:v>
                </c:pt>
                <c:pt idx="4828">
                  <c:v>18.1143267515744</c:v>
                </c:pt>
                <c:pt idx="4829">
                  <c:v>14.9443859769408</c:v>
                </c:pt>
                <c:pt idx="4830">
                  <c:v>20.9301543338672</c:v>
                </c:pt>
                <c:pt idx="4831">
                  <c:v>21.15524131831789</c:v>
                </c:pt>
                <c:pt idx="4832">
                  <c:v>7.25015978976375</c:v>
                </c:pt>
                <c:pt idx="4833">
                  <c:v>17.9717534893755</c:v>
                </c:pt>
                <c:pt idx="4834">
                  <c:v>20.9112254428442</c:v>
                </c:pt>
                <c:pt idx="4835">
                  <c:v>5.117794928799878</c:v>
                </c:pt>
                <c:pt idx="4836">
                  <c:v>20.8695352506135</c:v>
                </c:pt>
                <c:pt idx="4837">
                  <c:v>14.1486887021739</c:v>
                </c:pt>
                <c:pt idx="4838">
                  <c:v>14.1211980275682</c:v>
                </c:pt>
                <c:pt idx="4839">
                  <c:v>14.9571312850412</c:v>
                </c:pt>
                <c:pt idx="4840">
                  <c:v>16.8080600320874</c:v>
                </c:pt>
                <c:pt idx="4841">
                  <c:v>18.9623476630522</c:v>
                </c:pt>
                <c:pt idx="4842">
                  <c:v>20.5599242186171</c:v>
                </c:pt>
                <c:pt idx="4843">
                  <c:v>15.5377612203247</c:v>
                </c:pt>
                <c:pt idx="4844">
                  <c:v>19.5366812187327</c:v>
                </c:pt>
                <c:pt idx="4845">
                  <c:v>14.2435592948635</c:v>
                </c:pt>
                <c:pt idx="4846">
                  <c:v>13.0281819665526</c:v>
                </c:pt>
                <c:pt idx="4847">
                  <c:v>13.7703321140333</c:v>
                </c:pt>
                <c:pt idx="4848">
                  <c:v>14.7030381378417</c:v>
                </c:pt>
                <c:pt idx="4849">
                  <c:v>15.478107381082</c:v>
                </c:pt>
                <c:pt idx="4850">
                  <c:v>16.0576771275433</c:v>
                </c:pt>
                <c:pt idx="4851">
                  <c:v>19.88619013710128</c:v>
                </c:pt>
                <c:pt idx="4852">
                  <c:v>17.3354718576101</c:v>
                </c:pt>
                <c:pt idx="4853">
                  <c:v>14.5696591709219</c:v>
                </c:pt>
                <c:pt idx="4854">
                  <c:v>16.8727530290242</c:v>
                </c:pt>
                <c:pt idx="4855">
                  <c:v>9.3833813958063</c:v>
                </c:pt>
                <c:pt idx="4856">
                  <c:v>25.3160283347908</c:v>
                </c:pt>
                <c:pt idx="4857">
                  <c:v>20.0438772986773</c:v>
                </c:pt>
                <c:pt idx="4858">
                  <c:v>9.48566082230993</c:v>
                </c:pt>
                <c:pt idx="4859">
                  <c:v>14.7971040870642</c:v>
                </c:pt>
                <c:pt idx="4860">
                  <c:v>17.9148682354128</c:v>
                </c:pt>
                <c:pt idx="4861">
                  <c:v>19.1319969779422</c:v>
                </c:pt>
                <c:pt idx="4862">
                  <c:v>10.9620040044909</c:v>
                </c:pt>
                <c:pt idx="4863">
                  <c:v>11.8298862763877</c:v>
                </c:pt>
                <c:pt idx="4864">
                  <c:v>13.6945325674049</c:v>
                </c:pt>
                <c:pt idx="4865">
                  <c:v>15.5831234201944</c:v>
                </c:pt>
                <c:pt idx="4866">
                  <c:v>13.2523280615757</c:v>
                </c:pt>
                <c:pt idx="4867">
                  <c:v>8.794870225760556</c:v>
                </c:pt>
                <c:pt idx="4868">
                  <c:v>15.8553418809303</c:v>
                </c:pt>
                <c:pt idx="4869">
                  <c:v>24.0831852967683</c:v>
                </c:pt>
                <c:pt idx="4870">
                  <c:v>6.95366096841809</c:v>
                </c:pt>
                <c:pt idx="4871">
                  <c:v>14.2781839766387</c:v>
                </c:pt>
                <c:pt idx="4872">
                  <c:v>23.0750410131574</c:v>
                </c:pt>
                <c:pt idx="4873">
                  <c:v>23.0640136377844</c:v>
                </c:pt>
                <c:pt idx="4874">
                  <c:v>12.813393238586</c:v>
                </c:pt>
                <c:pt idx="4875">
                  <c:v>24.29022351575849</c:v>
                </c:pt>
                <c:pt idx="4876">
                  <c:v>19.0804351151542</c:v>
                </c:pt>
                <c:pt idx="4877">
                  <c:v>7.28164642836931</c:v>
                </c:pt>
                <c:pt idx="4878">
                  <c:v>19.7563401045747</c:v>
                </c:pt>
                <c:pt idx="4879">
                  <c:v>18.2131022512236</c:v>
                </c:pt>
                <c:pt idx="4880">
                  <c:v>21.8019448649045</c:v>
                </c:pt>
                <c:pt idx="4881">
                  <c:v>16.20555937542188</c:v>
                </c:pt>
                <c:pt idx="4882">
                  <c:v>12.7578248878332</c:v>
                </c:pt>
                <c:pt idx="4883">
                  <c:v>11.6919331471179</c:v>
                </c:pt>
                <c:pt idx="4884">
                  <c:v>15.7245159504644</c:v>
                </c:pt>
                <c:pt idx="4885">
                  <c:v>14.2835901827988</c:v>
                </c:pt>
                <c:pt idx="4886">
                  <c:v>12.9451244497133</c:v>
                </c:pt>
                <c:pt idx="4887">
                  <c:v>18.1286947114506</c:v>
                </c:pt>
                <c:pt idx="4888">
                  <c:v>19.219630516072</c:v>
                </c:pt>
                <c:pt idx="4889">
                  <c:v>17.77673094452108</c:v>
                </c:pt>
                <c:pt idx="4890">
                  <c:v>4.96898770271317</c:v>
                </c:pt>
                <c:pt idx="4891">
                  <c:v>20.4700851532738</c:v>
                </c:pt>
                <c:pt idx="4892">
                  <c:v>16.1861171132622</c:v>
                </c:pt>
                <c:pt idx="4893">
                  <c:v>18.0112651992492</c:v>
                </c:pt>
                <c:pt idx="4894">
                  <c:v>16.3091219191368</c:v>
                </c:pt>
                <c:pt idx="4895">
                  <c:v>18.3594016754775</c:v>
                </c:pt>
                <c:pt idx="4896">
                  <c:v>19.4734611105036</c:v>
                </c:pt>
                <c:pt idx="4897">
                  <c:v>16.1307649105056</c:v>
                </c:pt>
                <c:pt idx="4898">
                  <c:v>14.3635226404079</c:v>
                </c:pt>
                <c:pt idx="4899">
                  <c:v>11.0244349026044</c:v>
                </c:pt>
                <c:pt idx="4900">
                  <c:v>7.35620932888126</c:v>
                </c:pt>
                <c:pt idx="4901">
                  <c:v>14.8947934682741</c:v>
                </c:pt>
                <c:pt idx="4902">
                  <c:v>10.9874371927416</c:v>
                </c:pt>
                <c:pt idx="4903">
                  <c:v>18.4632294592912</c:v>
                </c:pt>
                <c:pt idx="4904">
                  <c:v>8.719853488483077</c:v>
                </c:pt>
                <c:pt idx="4905">
                  <c:v>16.5603346521782</c:v>
                </c:pt>
                <c:pt idx="4906">
                  <c:v>15.1866453145149</c:v>
                </c:pt>
                <c:pt idx="4907">
                  <c:v>21.1055834483321</c:v>
                </c:pt>
                <c:pt idx="4908">
                  <c:v>6.9066433611534</c:v>
                </c:pt>
                <c:pt idx="4909">
                  <c:v>16.0325937009234</c:v>
                </c:pt>
                <c:pt idx="4910">
                  <c:v>13.926130085049</c:v>
                </c:pt>
                <c:pt idx="4911">
                  <c:v>18.0550968528133</c:v>
                </c:pt>
                <c:pt idx="4912">
                  <c:v>7.93469668733887</c:v>
                </c:pt>
                <c:pt idx="4913">
                  <c:v>15.4824778172951</c:v>
                </c:pt>
                <c:pt idx="4914">
                  <c:v>22.5408453523123</c:v>
                </c:pt>
                <c:pt idx="4915">
                  <c:v>12.8758840672202</c:v>
                </c:pt>
                <c:pt idx="4916">
                  <c:v>20.7361604636441</c:v>
                </c:pt>
                <c:pt idx="4917">
                  <c:v>20.48803333791858</c:v>
                </c:pt>
                <c:pt idx="4918">
                  <c:v>19.0377437687407</c:v>
                </c:pt>
                <c:pt idx="4919">
                  <c:v>17.54354411582598</c:v>
                </c:pt>
                <c:pt idx="4920">
                  <c:v>19.40239289335408</c:v>
                </c:pt>
                <c:pt idx="4921">
                  <c:v>20.055435784325</c:v>
                </c:pt>
                <c:pt idx="4922">
                  <c:v>15.1225426579867</c:v>
                </c:pt>
                <c:pt idx="4923">
                  <c:v>15.459650799898</c:v>
                </c:pt>
                <c:pt idx="4924">
                  <c:v>10.6398291553409</c:v>
                </c:pt>
                <c:pt idx="4925">
                  <c:v>14.7416410093005</c:v>
                </c:pt>
                <c:pt idx="4926">
                  <c:v>20.3252121144552</c:v>
                </c:pt>
                <c:pt idx="4927">
                  <c:v>18.0239045179548</c:v>
                </c:pt>
                <c:pt idx="4928">
                  <c:v>13.9315322651437</c:v>
                </c:pt>
                <c:pt idx="4929">
                  <c:v>16.07349758992419</c:v>
                </c:pt>
                <c:pt idx="4930">
                  <c:v>10.2336276032908</c:v>
                </c:pt>
                <c:pt idx="4931">
                  <c:v>18.7818574377465</c:v>
                </c:pt>
                <c:pt idx="4932">
                  <c:v>12.7830607816403</c:v>
                </c:pt>
                <c:pt idx="4933">
                  <c:v>22.3103655100758</c:v>
                </c:pt>
                <c:pt idx="4934">
                  <c:v>16.9814800243117</c:v>
                </c:pt>
                <c:pt idx="4935">
                  <c:v>14.738738316498</c:v>
                </c:pt>
                <c:pt idx="4936">
                  <c:v>13.2109868735533</c:v>
                </c:pt>
                <c:pt idx="4937">
                  <c:v>13.733165926052</c:v>
                </c:pt>
                <c:pt idx="4938">
                  <c:v>9.202500638455571</c:v>
                </c:pt>
                <c:pt idx="4939">
                  <c:v>16.6559230143792</c:v>
                </c:pt>
                <c:pt idx="4940">
                  <c:v>16.94044385920998</c:v>
                </c:pt>
                <c:pt idx="4941">
                  <c:v>15.964275627686</c:v>
                </c:pt>
                <c:pt idx="4942">
                  <c:v>24.2864950603263</c:v>
                </c:pt>
                <c:pt idx="4943">
                  <c:v>7.20034301965056</c:v>
                </c:pt>
                <c:pt idx="4944">
                  <c:v>7.615598228753907</c:v>
                </c:pt>
                <c:pt idx="4945">
                  <c:v>14.3143588539201</c:v>
                </c:pt>
                <c:pt idx="4946">
                  <c:v>6.017725230018217</c:v>
                </c:pt>
                <c:pt idx="4947">
                  <c:v>15.379435688334</c:v>
                </c:pt>
                <c:pt idx="4948">
                  <c:v>17.906075387013</c:v>
                </c:pt>
                <c:pt idx="4949">
                  <c:v>19.1731785084766</c:v>
                </c:pt>
                <c:pt idx="4950">
                  <c:v>24.5240814423045</c:v>
                </c:pt>
                <c:pt idx="4951">
                  <c:v>16.048579666751</c:v>
                </c:pt>
                <c:pt idx="4952">
                  <c:v>27.2511103300329</c:v>
                </c:pt>
                <c:pt idx="4953">
                  <c:v>9.783203841832938</c:v>
                </c:pt>
                <c:pt idx="4954">
                  <c:v>12.3573462483858</c:v>
                </c:pt>
                <c:pt idx="4955">
                  <c:v>14.1318347575252</c:v>
                </c:pt>
                <c:pt idx="4956">
                  <c:v>16.46594737710978</c:v>
                </c:pt>
                <c:pt idx="4957">
                  <c:v>11.6862196298323</c:v>
                </c:pt>
                <c:pt idx="4958">
                  <c:v>20.29849877016288</c:v>
                </c:pt>
                <c:pt idx="4959">
                  <c:v>16.5235984565779</c:v>
                </c:pt>
                <c:pt idx="4960">
                  <c:v>12.1728212906374</c:v>
                </c:pt>
                <c:pt idx="4961">
                  <c:v>17.7698628108365</c:v>
                </c:pt>
                <c:pt idx="4962">
                  <c:v>14.3327663384714</c:v>
                </c:pt>
                <c:pt idx="4963">
                  <c:v>13.9663163328807</c:v>
                </c:pt>
                <c:pt idx="4964">
                  <c:v>15.681895269514</c:v>
                </c:pt>
                <c:pt idx="4965">
                  <c:v>11.0442468364624</c:v>
                </c:pt>
                <c:pt idx="4966">
                  <c:v>18.9107389073028</c:v>
                </c:pt>
                <c:pt idx="4967">
                  <c:v>14.2897694921917</c:v>
                </c:pt>
                <c:pt idx="4968">
                  <c:v>18.4975707511499</c:v>
                </c:pt>
                <c:pt idx="4969">
                  <c:v>23.4672460968938</c:v>
                </c:pt>
                <c:pt idx="4970">
                  <c:v>16.6961931424086</c:v>
                </c:pt>
                <c:pt idx="4971">
                  <c:v>19.3451844193106</c:v>
                </c:pt>
                <c:pt idx="4972">
                  <c:v>13.7318981780658</c:v>
                </c:pt>
                <c:pt idx="4973">
                  <c:v>14.011841077496</c:v>
                </c:pt>
                <c:pt idx="4974">
                  <c:v>16.09154608487579</c:v>
                </c:pt>
                <c:pt idx="4975">
                  <c:v>14.96525481210691</c:v>
                </c:pt>
                <c:pt idx="4976">
                  <c:v>16.6732174865471</c:v>
                </c:pt>
                <c:pt idx="4977">
                  <c:v>8.31147721034043</c:v>
                </c:pt>
                <c:pt idx="4978">
                  <c:v>20.92072644823368</c:v>
                </c:pt>
                <c:pt idx="4979">
                  <c:v>9.04325758504266</c:v>
                </c:pt>
                <c:pt idx="4980">
                  <c:v>9.63420956738434</c:v>
                </c:pt>
                <c:pt idx="4981">
                  <c:v>17.3184676587302</c:v>
                </c:pt>
                <c:pt idx="4982">
                  <c:v>14.6521495903273</c:v>
                </c:pt>
                <c:pt idx="4983">
                  <c:v>17.3402585530649</c:v>
                </c:pt>
                <c:pt idx="4984">
                  <c:v>10.0344742627399</c:v>
                </c:pt>
                <c:pt idx="4985">
                  <c:v>19.0241165026037</c:v>
                </c:pt>
                <c:pt idx="4986">
                  <c:v>10.0459253189003</c:v>
                </c:pt>
                <c:pt idx="4987">
                  <c:v>15.3098475230195</c:v>
                </c:pt>
                <c:pt idx="4988">
                  <c:v>20.5113635607554</c:v>
                </c:pt>
                <c:pt idx="4989">
                  <c:v>12.5150421640312</c:v>
                </c:pt>
                <c:pt idx="4990">
                  <c:v>14.8853611065004</c:v>
                </c:pt>
                <c:pt idx="4991">
                  <c:v>13.2140287967631</c:v>
                </c:pt>
                <c:pt idx="4992">
                  <c:v>12.280833556276</c:v>
                </c:pt>
                <c:pt idx="4993">
                  <c:v>14.3361486457169</c:v>
                </c:pt>
                <c:pt idx="4994">
                  <c:v>14.2366667313995</c:v>
                </c:pt>
                <c:pt idx="4995">
                  <c:v>13.3179066296693</c:v>
                </c:pt>
                <c:pt idx="4996">
                  <c:v>16.97564857409418</c:v>
                </c:pt>
                <c:pt idx="4997">
                  <c:v>8.391523043554388</c:v>
                </c:pt>
                <c:pt idx="4998">
                  <c:v>18.7952935863527</c:v>
                </c:pt>
                <c:pt idx="4999">
                  <c:v>25.1185703751403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4639568"/>
        <c:axId val="1054642960"/>
      </c:scatterChart>
      <c:valAx>
        <c:axId val="1054639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y variable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1054642960"/>
        <c:crosses val="autoZero"/>
        <c:crossBetween val="midCat"/>
      </c:valAx>
      <c:valAx>
        <c:axId val="1054642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Pred1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10546395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 Black" panose="020B0A04020102020204" pitchFamily="34" charset="0"/>
        </a:defRPr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test!$E$1</c:f>
              <c:strCache>
                <c:ptCount val="1"/>
                <c:pt idx="0">
                  <c:v>pred2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458024026370072"/>
                  <c:y val="0.091765888599164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test!$A$2:$A$5001</c:f>
              <c:numCache>
                <c:formatCode>General</c:formatCode>
                <c:ptCount val="5000"/>
                <c:pt idx="0">
                  <c:v>9.9631</c:v>
                </c:pt>
                <c:pt idx="1">
                  <c:v>11.8933</c:v>
                </c:pt>
                <c:pt idx="2">
                  <c:v>18.4781</c:v>
                </c:pt>
                <c:pt idx="3">
                  <c:v>15.6454</c:v>
                </c:pt>
                <c:pt idx="4">
                  <c:v>6.0095</c:v>
                </c:pt>
                <c:pt idx="5">
                  <c:v>18.6011</c:v>
                </c:pt>
                <c:pt idx="6">
                  <c:v>7.4015</c:v>
                </c:pt>
                <c:pt idx="7">
                  <c:v>13.233</c:v>
                </c:pt>
                <c:pt idx="8">
                  <c:v>17.94889999999998</c:v>
                </c:pt>
                <c:pt idx="9">
                  <c:v>19.3741</c:v>
                </c:pt>
                <c:pt idx="10">
                  <c:v>24.4776</c:v>
                </c:pt>
                <c:pt idx="11">
                  <c:v>12.6223</c:v>
                </c:pt>
                <c:pt idx="12">
                  <c:v>17.81940000000001</c:v>
                </c:pt>
                <c:pt idx="13">
                  <c:v>18.4948</c:v>
                </c:pt>
                <c:pt idx="14">
                  <c:v>14.8303</c:v>
                </c:pt>
                <c:pt idx="15">
                  <c:v>12.6687</c:v>
                </c:pt>
                <c:pt idx="16">
                  <c:v>23.3501</c:v>
                </c:pt>
                <c:pt idx="17">
                  <c:v>18.2775</c:v>
                </c:pt>
                <c:pt idx="18">
                  <c:v>17.7318</c:v>
                </c:pt>
                <c:pt idx="19">
                  <c:v>10.7953</c:v>
                </c:pt>
                <c:pt idx="20">
                  <c:v>14.6289</c:v>
                </c:pt>
                <c:pt idx="21">
                  <c:v>20.51450000000001</c:v>
                </c:pt>
                <c:pt idx="22">
                  <c:v>16.5789</c:v>
                </c:pt>
                <c:pt idx="23">
                  <c:v>13.4987</c:v>
                </c:pt>
                <c:pt idx="24">
                  <c:v>17.17599999999999</c:v>
                </c:pt>
                <c:pt idx="25">
                  <c:v>9.954</c:v>
                </c:pt>
                <c:pt idx="26">
                  <c:v>9.258600000000001</c:v>
                </c:pt>
                <c:pt idx="27">
                  <c:v>13.0513</c:v>
                </c:pt>
                <c:pt idx="28">
                  <c:v>21.2464</c:v>
                </c:pt>
                <c:pt idx="29">
                  <c:v>22.0548</c:v>
                </c:pt>
                <c:pt idx="30">
                  <c:v>15.9031</c:v>
                </c:pt>
                <c:pt idx="31">
                  <c:v>13.3819</c:v>
                </c:pt>
                <c:pt idx="32">
                  <c:v>15.5613</c:v>
                </c:pt>
                <c:pt idx="33">
                  <c:v>12.1023</c:v>
                </c:pt>
                <c:pt idx="34">
                  <c:v>11.8811</c:v>
                </c:pt>
                <c:pt idx="35">
                  <c:v>8.107600000000001</c:v>
                </c:pt>
                <c:pt idx="36">
                  <c:v>11.8823</c:v>
                </c:pt>
                <c:pt idx="37">
                  <c:v>16.69739999999999</c:v>
                </c:pt>
                <c:pt idx="38">
                  <c:v>11.7109</c:v>
                </c:pt>
                <c:pt idx="39">
                  <c:v>25.3454</c:v>
                </c:pt>
                <c:pt idx="40">
                  <c:v>11.3697</c:v>
                </c:pt>
                <c:pt idx="41">
                  <c:v>20.43519999999998</c:v>
                </c:pt>
                <c:pt idx="42">
                  <c:v>16.37269999999998</c:v>
                </c:pt>
                <c:pt idx="43">
                  <c:v>11.2145</c:v>
                </c:pt>
                <c:pt idx="44">
                  <c:v>14.5306</c:v>
                </c:pt>
                <c:pt idx="45">
                  <c:v>19.2205</c:v>
                </c:pt>
                <c:pt idx="46">
                  <c:v>23.3329</c:v>
                </c:pt>
                <c:pt idx="47">
                  <c:v>8.863000000000004</c:v>
                </c:pt>
                <c:pt idx="48">
                  <c:v>12.1337</c:v>
                </c:pt>
                <c:pt idx="49">
                  <c:v>31.98959999999998</c:v>
                </c:pt>
                <c:pt idx="50">
                  <c:v>15.5843</c:v>
                </c:pt>
                <c:pt idx="51">
                  <c:v>11.5884</c:v>
                </c:pt>
                <c:pt idx="52">
                  <c:v>11.8332</c:v>
                </c:pt>
                <c:pt idx="53">
                  <c:v>10.6562</c:v>
                </c:pt>
                <c:pt idx="54">
                  <c:v>15.3036</c:v>
                </c:pt>
                <c:pt idx="55">
                  <c:v>13.4628</c:v>
                </c:pt>
                <c:pt idx="56">
                  <c:v>16.3967</c:v>
                </c:pt>
                <c:pt idx="57">
                  <c:v>18.8754</c:v>
                </c:pt>
                <c:pt idx="58">
                  <c:v>15.2239</c:v>
                </c:pt>
                <c:pt idx="59">
                  <c:v>16.0681</c:v>
                </c:pt>
                <c:pt idx="60">
                  <c:v>19.2001</c:v>
                </c:pt>
                <c:pt idx="61">
                  <c:v>16.6488</c:v>
                </c:pt>
                <c:pt idx="62">
                  <c:v>16.5446</c:v>
                </c:pt>
                <c:pt idx="63">
                  <c:v>6.0366</c:v>
                </c:pt>
                <c:pt idx="64">
                  <c:v>25.1685</c:v>
                </c:pt>
                <c:pt idx="65">
                  <c:v>18.3689</c:v>
                </c:pt>
                <c:pt idx="66">
                  <c:v>16.2044</c:v>
                </c:pt>
                <c:pt idx="67">
                  <c:v>12.3466</c:v>
                </c:pt>
                <c:pt idx="68">
                  <c:v>19.5189</c:v>
                </c:pt>
                <c:pt idx="69">
                  <c:v>14.8824</c:v>
                </c:pt>
                <c:pt idx="70">
                  <c:v>15.8472</c:v>
                </c:pt>
                <c:pt idx="71">
                  <c:v>8.354500000000005</c:v>
                </c:pt>
                <c:pt idx="72">
                  <c:v>11.04</c:v>
                </c:pt>
                <c:pt idx="73">
                  <c:v>21.1888</c:v>
                </c:pt>
                <c:pt idx="74">
                  <c:v>15.9707</c:v>
                </c:pt>
                <c:pt idx="75">
                  <c:v>21.14410000000001</c:v>
                </c:pt>
                <c:pt idx="76">
                  <c:v>18.006</c:v>
                </c:pt>
                <c:pt idx="77">
                  <c:v>13.0886</c:v>
                </c:pt>
                <c:pt idx="78">
                  <c:v>20.7285</c:v>
                </c:pt>
                <c:pt idx="79">
                  <c:v>21.2815</c:v>
                </c:pt>
                <c:pt idx="80">
                  <c:v>15.6137</c:v>
                </c:pt>
                <c:pt idx="81">
                  <c:v>10.9231</c:v>
                </c:pt>
                <c:pt idx="82">
                  <c:v>8.93</c:v>
                </c:pt>
                <c:pt idx="83">
                  <c:v>20.1878</c:v>
                </c:pt>
                <c:pt idx="84">
                  <c:v>14.6203</c:v>
                </c:pt>
                <c:pt idx="85">
                  <c:v>14.3607</c:v>
                </c:pt>
                <c:pt idx="86">
                  <c:v>11.8163</c:v>
                </c:pt>
                <c:pt idx="87">
                  <c:v>14.1558</c:v>
                </c:pt>
                <c:pt idx="88">
                  <c:v>15.7079</c:v>
                </c:pt>
                <c:pt idx="89">
                  <c:v>11.1174</c:v>
                </c:pt>
                <c:pt idx="90">
                  <c:v>20.8365</c:v>
                </c:pt>
                <c:pt idx="91">
                  <c:v>14.9587</c:v>
                </c:pt>
                <c:pt idx="92">
                  <c:v>21.1666</c:v>
                </c:pt>
                <c:pt idx="93">
                  <c:v>16.4777</c:v>
                </c:pt>
                <c:pt idx="94">
                  <c:v>14.735</c:v>
                </c:pt>
                <c:pt idx="95">
                  <c:v>26.7585</c:v>
                </c:pt>
                <c:pt idx="96">
                  <c:v>14.5869</c:v>
                </c:pt>
                <c:pt idx="97">
                  <c:v>11.5158</c:v>
                </c:pt>
                <c:pt idx="98">
                  <c:v>15.5098</c:v>
                </c:pt>
                <c:pt idx="99">
                  <c:v>15.2694</c:v>
                </c:pt>
                <c:pt idx="100">
                  <c:v>14.1019</c:v>
                </c:pt>
                <c:pt idx="101">
                  <c:v>8.326300000000001</c:v>
                </c:pt>
                <c:pt idx="102">
                  <c:v>15.5391</c:v>
                </c:pt>
                <c:pt idx="103">
                  <c:v>12.2088</c:v>
                </c:pt>
                <c:pt idx="104">
                  <c:v>17.1428</c:v>
                </c:pt>
                <c:pt idx="105">
                  <c:v>17.2123</c:v>
                </c:pt>
                <c:pt idx="106">
                  <c:v>10.6637</c:v>
                </c:pt>
                <c:pt idx="107">
                  <c:v>11.2947</c:v>
                </c:pt>
                <c:pt idx="108">
                  <c:v>11.4407</c:v>
                </c:pt>
                <c:pt idx="109">
                  <c:v>16.5597</c:v>
                </c:pt>
                <c:pt idx="110">
                  <c:v>15.6976</c:v>
                </c:pt>
                <c:pt idx="111">
                  <c:v>13.5003</c:v>
                </c:pt>
                <c:pt idx="112">
                  <c:v>12.8543</c:v>
                </c:pt>
                <c:pt idx="113">
                  <c:v>15.3807</c:v>
                </c:pt>
                <c:pt idx="114">
                  <c:v>11.1546</c:v>
                </c:pt>
                <c:pt idx="115">
                  <c:v>11.5992</c:v>
                </c:pt>
                <c:pt idx="116">
                  <c:v>28.134</c:v>
                </c:pt>
                <c:pt idx="117">
                  <c:v>11.1266</c:v>
                </c:pt>
                <c:pt idx="118">
                  <c:v>15.5638</c:v>
                </c:pt>
                <c:pt idx="119">
                  <c:v>9.8558</c:v>
                </c:pt>
                <c:pt idx="120">
                  <c:v>14.5289</c:v>
                </c:pt>
                <c:pt idx="121">
                  <c:v>13.4881</c:v>
                </c:pt>
                <c:pt idx="122">
                  <c:v>10.7603</c:v>
                </c:pt>
                <c:pt idx="123">
                  <c:v>14.7059</c:v>
                </c:pt>
                <c:pt idx="124">
                  <c:v>22.3278</c:v>
                </c:pt>
                <c:pt idx="125">
                  <c:v>13.1792</c:v>
                </c:pt>
                <c:pt idx="126">
                  <c:v>4.1113</c:v>
                </c:pt>
                <c:pt idx="127">
                  <c:v>19.6666</c:v>
                </c:pt>
                <c:pt idx="128">
                  <c:v>12.2622</c:v>
                </c:pt>
                <c:pt idx="129">
                  <c:v>19.66219999999998</c:v>
                </c:pt>
                <c:pt idx="130">
                  <c:v>16.4073</c:v>
                </c:pt>
                <c:pt idx="131">
                  <c:v>9.155700000000004</c:v>
                </c:pt>
                <c:pt idx="132">
                  <c:v>17.5334</c:v>
                </c:pt>
                <c:pt idx="133">
                  <c:v>22.209</c:v>
                </c:pt>
                <c:pt idx="134">
                  <c:v>10.5114</c:v>
                </c:pt>
                <c:pt idx="135">
                  <c:v>19.0432</c:v>
                </c:pt>
                <c:pt idx="136">
                  <c:v>16.7945</c:v>
                </c:pt>
                <c:pt idx="137">
                  <c:v>12.634</c:v>
                </c:pt>
                <c:pt idx="138">
                  <c:v>13.5634</c:v>
                </c:pt>
                <c:pt idx="139">
                  <c:v>10.9397</c:v>
                </c:pt>
                <c:pt idx="140">
                  <c:v>22.22929999999998</c:v>
                </c:pt>
                <c:pt idx="141">
                  <c:v>14.1856</c:v>
                </c:pt>
                <c:pt idx="142">
                  <c:v>8.5154</c:v>
                </c:pt>
                <c:pt idx="143">
                  <c:v>17.0859</c:v>
                </c:pt>
                <c:pt idx="144">
                  <c:v>8.685</c:v>
                </c:pt>
                <c:pt idx="145">
                  <c:v>15.203</c:v>
                </c:pt>
                <c:pt idx="146">
                  <c:v>21.5893</c:v>
                </c:pt>
                <c:pt idx="147">
                  <c:v>11.2259</c:v>
                </c:pt>
                <c:pt idx="148">
                  <c:v>19.2131</c:v>
                </c:pt>
                <c:pt idx="149">
                  <c:v>20.0813</c:v>
                </c:pt>
                <c:pt idx="150">
                  <c:v>12.8534</c:v>
                </c:pt>
                <c:pt idx="151">
                  <c:v>13.0083</c:v>
                </c:pt>
                <c:pt idx="152">
                  <c:v>26.1754</c:v>
                </c:pt>
                <c:pt idx="153">
                  <c:v>20.8265</c:v>
                </c:pt>
                <c:pt idx="154">
                  <c:v>14.0002</c:v>
                </c:pt>
                <c:pt idx="155">
                  <c:v>20.0533</c:v>
                </c:pt>
                <c:pt idx="156">
                  <c:v>12.4537</c:v>
                </c:pt>
                <c:pt idx="157">
                  <c:v>18.86959999999998</c:v>
                </c:pt>
                <c:pt idx="158">
                  <c:v>20.1354</c:v>
                </c:pt>
                <c:pt idx="159">
                  <c:v>15.7529</c:v>
                </c:pt>
                <c:pt idx="160">
                  <c:v>19.7212</c:v>
                </c:pt>
                <c:pt idx="161">
                  <c:v>16.6129</c:v>
                </c:pt>
                <c:pt idx="162">
                  <c:v>14.9455</c:v>
                </c:pt>
                <c:pt idx="163">
                  <c:v>17.6708</c:v>
                </c:pt>
                <c:pt idx="164">
                  <c:v>13.5319</c:v>
                </c:pt>
                <c:pt idx="165">
                  <c:v>11.232</c:v>
                </c:pt>
                <c:pt idx="166">
                  <c:v>11.6115</c:v>
                </c:pt>
                <c:pt idx="167">
                  <c:v>18.97319999999998</c:v>
                </c:pt>
                <c:pt idx="168">
                  <c:v>19.241</c:v>
                </c:pt>
                <c:pt idx="169">
                  <c:v>23.3806</c:v>
                </c:pt>
                <c:pt idx="170">
                  <c:v>17.8957</c:v>
                </c:pt>
                <c:pt idx="171">
                  <c:v>9.447600000000001</c:v>
                </c:pt>
                <c:pt idx="172">
                  <c:v>12.3488</c:v>
                </c:pt>
                <c:pt idx="173">
                  <c:v>20.24919999999998</c:v>
                </c:pt>
                <c:pt idx="174">
                  <c:v>9.5084</c:v>
                </c:pt>
                <c:pt idx="175">
                  <c:v>13.7171</c:v>
                </c:pt>
                <c:pt idx="176">
                  <c:v>12.5289</c:v>
                </c:pt>
                <c:pt idx="177">
                  <c:v>19.3307</c:v>
                </c:pt>
                <c:pt idx="178">
                  <c:v>15.1979</c:v>
                </c:pt>
                <c:pt idx="179">
                  <c:v>17.0325</c:v>
                </c:pt>
                <c:pt idx="180">
                  <c:v>20.48529999999998</c:v>
                </c:pt>
                <c:pt idx="181">
                  <c:v>14.3285</c:v>
                </c:pt>
                <c:pt idx="182">
                  <c:v>16.6509</c:v>
                </c:pt>
                <c:pt idx="183">
                  <c:v>16.33920000000001</c:v>
                </c:pt>
                <c:pt idx="184">
                  <c:v>22.4891</c:v>
                </c:pt>
                <c:pt idx="185">
                  <c:v>19.46249999999998</c:v>
                </c:pt>
                <c:pt idx="186">
                  <c:v>18.6429</c:v>
                </c:pt>
                <c:pt idx="187">
                  <c:v>15.0194</c:v>
                </c:pt>
                <c:pt idx="188">
                  <c:v>8.003900000000001</c:v>
                </c:pt>
                <c:pt idx="189">
                  <c:v>13.7088</c:v>
                </c:pt>
                <c:pt idx="190">
                  <c:v>18.6981</c:v>
                </c:pt>
                <c:pt idx="191">
                  <c:v>15.5</c:v>
                </c:pt>
                <c:pt idx="192">
                  <c:v>19.192</c:v>
                </c:pt>
                <c:pt idx="193">
                  <c:v>29.95649999999998</c:v>
                </c:pt>
                <c:pt idx="194">
                  <c:v>14.1425</c:v>
                </c:pt>
                <c:pt idx="195">
                  <c:v>24.6997</c:v>
                </c:pt>
                <c:pt idx="196">
                  <c:v>17.2952</c:v>
                </c:pt>
                <c:pt idx="197">
                  <c:v>11.347</c:v>
                </c:pt>
                <c:pt idx="198">
                  <c:v>13.6489</c:v>
                </c:pt>
                <c:pt idx="199">
                  <c:v>16.9134</c:v>
                </c:pt>
                <c:pt idx="200">
                  <c:v>16.2209</c:v>
                </c:pt>
                <c:pt idx="201">
                  <c:v>13.771</c:v>
                </c:pt>
                <c:pt idx="202">
                  <c:v>8.351700000000002</c:v>
                </c:pt>
                <c:pt idx="203">
                  <c:v>17.4463</c:v>
                </c:pt>
                <c:pt idx="204">
                  <c:v>20.9724</c:v>
                </c:pt>
                <c:pt idx="205">
                  <c:v>16.1569</c:v>
                </c:pt>
                <c:pt idx="206">
                  <c:v>13.8695</c:v>
                </c:pt>
                <c:pt idx="207">
                  <c:v>15.2519</c:v>
                </c:pt>
                <c:pt idx="208">
                  <c:v>13.1555</c:v>
                </c:pt>
                <c:pt idx="209">
                  <c:v>10.9604</c:v>
                </c:pt>
                <c:pt idx="210">
                  <c:v>13.388</c:v>
                </c:pt>
                <c:pt idx="211">
                  <c:v>13.0286</c:v>
                </c:pt>
                <c:pt idx="212">
                  <c:v>16.6732</c:v>
                </c:pt>
                <c:pt idx="213">
                  <c:v>16.4104</c:v>
                </c:pt>
                <c:pt idx="214">
                  <c:v>11.8118</c:v>
                </c:pt>
                <c:pt idx="215">
                  <c:v>14.3944</c:v>
                </c:pt>
                <c:pt idx="216">
                  <c:v>16.9216</c:v>
                </c:pt>
                <c:pt idx="217">
                  <c:v>20.1546</c:v>
                </c:pt>
                <c:pt idx="218">
                  <c:v>16.7587</c:v>
                </c:pt>
                <c:pt idx="219">
                  <c:v>8.354700000000002</c:v>
                </c:pt>
                <c:pt idx="220">
                  <c:v>19.8158</c:v>
                </c:pt>
                <c:pt idx="221">
                  <c:v>15.7027</c:v>
                </c:pt>
                <c:pt idx="222">
                  <c:v>11.1176</c:v>
                </c:pt>
                <c:pt idx="223">
                  <c:v>15.3518</c:v>
                </c:pt>
                <c:pt idx="224">
                  <c:v>25.7326</c:v>
                </c:pt>
                <c:pt idx="225">
                  <c:v>9.8063</c:v>
                </c:pt>
                <c:pt idx="226">
                  <c:v>21.6812</c:v>
                </c:pt>
                <c:pt idx="227">
                  <c:v>16.2171</c:v>
                </c:pt>
                <c:pt idx="228">
                  <c:v>9.975200000000002</c:v>
                </c:pt>
                <c:pt idx="229">
                  <c:v>8.595300000000003</c:v>
                </c:pt>
                <c:pt idx="230">
                  <c:v>10.8318</c:v>
                </c:pt>
                <c:pt idx="231">
                  <c:v>11.7975</c:v>
                </c:pt>
                <c:pt idx="232">
                  <c:v>11.8076</c:v>
                </c:pt>
                <c:pt idx="233">
                  <c:v>18.8248</c:v>
                </c:pt>
                <c:pt idx="234">
                  <c:v>9.124000000000001</c:v>
                </c:pt>
                <c:pt idx="235">
                  <c:v>12.3539</c:v>
                </c:pt>
                <c:pt idx="236">
                  <c:v>9.649100000000001</c:v>
                </c:pt>
                <c:pt idx="237">
                  <c:v>11.5767</c:v>
                </c:pt>
                <c:pt idx="238">
                  <c:v>21.762</c:v>
                </c:pt>
                <c:pt idx="239">
                  <c:v>17.1108</c:v>
                </c:pt>
                <c:pt idx="240">
                  <c:v>15.4027</c:v>
                </c:pt>
                <c:pt idx="241">
                  <c:v>9.8434</c:v>
                </c:pt>
                <c:pt idx="242">
                  <c:v>20.5291</c:v>
                </c:pt>
                <c:pt idx="243">
                  <c:v>23.0744</c:v>
                </c:pt>
                <c:pt idx="244">
                  <c:v>12.1149</c:v>
                </c:pt>
                <c:pt idx="245">
                  <c:v>9.651900000000001</c:v>
                </c:pt>
                <c:pt idx="246">
                  <c:v>27.7527</c:v>
                </c:pt>
                <c:pt idx="247">
                  <c:v>8.2582</c:v>
                </c:pt>
                <c:pt idx="248">
                  <c:v>6.722099999999998</c:v>
                </c:pt>
                <c:pt idx="249">
                  <c:v>7.8963</c:v>
                </c:pt>
                <c:pt idx="250">
                  <c:v>24.0926</c:v>
                </c:pt>
                <c:pt idx="251">
                  <c:v>15.0467</c:v>
                </c:pt>
                <c:pt idx="252">
                  <c:v>20.5735</c:v>
                </c:pt>
                <c:pt idx="253">
                  <c:v>14.2986</c:v>
                </c:pt>
                <c:pt idx="254">
                  <c:v>18.4497</c:v>
                </c:pt>
                <c:pt idx="255">
                  <c:v>24.9547</c:v>
                </c:pt>
                <c:pt idx="256">
                  <c:v>13.7512</c:v>
                </c:pt>
                <c:pt idx="257">
                  <c:v>12.0365</c:v>
                </c:pt>
                <c:pt idx="258">
                  <c:v>17.5119</c:v>
                </c:pt>
                <c:pt idx="259">
                  <c:v>14.0705</c:v>
                </c:pt>
                <c:pt idx="260">
                  <c:v>17.4602</c:v>
                </c:pt>
                <c:pt idx="261">
                  <c:v>21.1835</c:v>
                </c:pt>
                <c:pt idx="262">
                  <c:v>15.1829</c:v>
                </c:pt>
                <c:pt idx="263">
                  <c:v>19.6854</c:v>
                </c:pt>
                <c:pt idx="264">
                  <c:v>10.924</c:v>
                </c:pt>
                <c:pt idx="265">
                  <c:v>16.283</c:v>
                </c:pt>
                <c:pt idx="266">
                  <c:v>13.7999</c:v>
                </c:pt>
                <c:pt idx="267">
                  <c:v>13.4463</c:v>
                </c:pt>
                <c:pt idx="268">
                  <c:v>22.4965</c:v>
                </c:pt>
                <c:pt idx="269">
                  <c:v>9.0767</c:v>
                </c:pt>
                <c:pt idx="270">
                  <c:v>12.243</c:v>
                </c:pt>
                <c:pt idx="271">
                  <c:v>18.5119</c:v>
                </c:pt>
                <c:pt idx="272">
                  <c:v>18.4081</c:v>
                </c:pt>
                <c:pt idx="273">
                  <c:v>10.4125</c:v>
                </c:pt>
                <c:pt idx="274">
                  <c:v>16.8872</c:v>
                </c:pt>
                <c:pt idx="275">
                  <c:v>21.3189</c:v>
                </c:pt>
                <c:pt idx="276">
                  <c:v>14.3914</c:v>
                </c:pt>
                <c:pt idx="277">
                  <c:v>12.0459</c:v>
                </c:pt>
                <c:pt idx="278">
                  <c:v>18.7266</c:v>
                </c:pt>
                <c:pt idx="279">
                  <c:v>18.6359</c:v>
                </c:pt>
                <c:pt idx="280">
                  <c:v>9.415600000000004</c:v>
                </c:pt>
                <c:pt idx="281">
                  <c:v>11.7345</c:v>
                </c:pt>
                <c:pt idx="282">
                  <c:v>18.4309</c:v>
                </c:pt>
                <c:pt idx="283">
                  <c:v>9.5959</c:v>
                </c:pt>
                <c:pt idx="284">
                  <c:v>11.3283</c:v>
                </c:pt>
                <c:pt idx="285">
                  <c:v>20.5066</c:v>
                </c:pt>
                <c:pt idx="286">
                  <c:v>15.1936</c:v>
                </c:pt>
                <c:pt idx="287">
                  <c:v>21.3859</c:v>
                </c:pt>
                <c:pt idx="288">
                  <c:v>13.1678</c:v>
                </c:pt>
                <c:pt idx="289">
                  <c:v>11.205</c:v>
                </c:pt>
                <c:pt idx="290">
                  <c:v>14.735</c:v>
                </c:pt>
                <c:pt idx="291">
                  <c:v>14.7108</c:v>
                </c:pt>
                <c:pt idx="292">
                  <c:v>8.6448</c:v>
                </c:pt>
                <c:pt idx="293">
                  <c:v>13.0172</c:v>
                </c:pt>
                <c:pt idx="294">
                  <c:v>20.11039999999999</c:v>
                </c:pt>
                <c:pt idx="295">
                  <c:v>12.3437</c:v>
                </c:pt>
                <c:pt idx="296">
                  <c:v>15.2566</c:v>
                </c:pt>
                <c:pt idx="297">
                  <c:v>27.9829</c:v>
                </c:pt>
                <c:pt idx="298">
                  <c:v>17.8294</c:v>
                </c:pt>
                <c:pt idx="299">
                  <c:v>14.1446</c:v>
                </c:pt>
                <c:pt idx="300">
                  <c:v>21.0591</c:v>
                </c:pt>
                <c:pt idx="301">
                  <c:v>11.6753</c:v>
                </c:pt>
                <c:pt idx="302">
                  <c:v>10.3603</c:v>
                </c:pt>
                <c:pt idx="303">
                  <c:v>12.0439</c:v>
                </c:pt>
                <c:pt idx="304">
                  <c:v>13.102</c:v>
                </c:pt>
                <c:pt idx="305">
                  <c:v>16.9759</c:v>
                </c:pt>
                <c:pt idx="306">
                  <c:v>14.3292</c:v>
                </c:pt>
                <c:pt idx="307">
                  <c:v>15.0408</c:v>
                </c:pt>
                <c:pt idx="308">
                  <c:v>9.1218</c:v>
                </c:pt>
                <c:pt idx="309">
                  <c:v>15.4778</c:v>
                </c:pt>
                <c:pt idx="310">
                  <c:v>14.8422</c:v>
                </c:pt>
                <c:pt idx="311">
                  <c:v>11.1583</c:v>
                </c:pt>
                <c:pt idx="312">
                  <c:v>22.3954</c:v>
                </c:pt>
                <c:pt idx="313">
                  <c:v>23.4951</c:v>
                </c:pt>
                <c:pt idx="314">
                  <c:v>12.1927</c:v>
                </c:pt>
                <c:pt idx="315">
                  <c:v>16.4682</c:v>
                </c:pt>
                <c:pt idx="316">
                  <c:v>14.7556</c:v>
                </c:pt>
                <c:pt idx="317">
                  <c:v>9.4168</c:v>
                </c:pt>
                <c:pt idx="318">
                  <c:v>13.4434</c:v>
                </c:pt>
                <c:pt idx="319">
                  <c:v>16.0653</c:v>
                </c:pt>
                <c:pt idx="320">
                  <c:v>18.20039999999998</c:v>
                </c:pt>
                <c:pt idx="321">
                  <c:v>12.6537</c:v>
                </c:pt>
                <c:pt idx="322">
                  <c:v>7.1663</c:v>
                </c:pt>
                <c:pt idx="323">
                  <c:v>16.96979999999998</c:v>
                </c:pt>
                <c:pt idx="324">
                  <c:v>14.5087</c:v>
                </c:pt>
                <c:pt idx="325">
                  <c:v>9.213600000000001</c:v>
                </c:pt>
                <c:pt idx="326">
                  <c:v>13.4174</c:v>
                </c:pt>
                <c:pt idx="327">
                  <c:v>15.2503</c:v>
                </c:pt>
                <c:pt idx="328">
                  <c:v>13.2423</c:v>
                </c:pt>
                <c:pt idx="329">
                  <c:v>19.7077</c:v>
                </c:pt>
                <c:pt idx="330">
                  <c:v>12.346</c:v>
                </c:pt>
                <c:pt idx="331">
                  <c:v>17.565</c:v>
                </c:pt>
                <c:pt idx="332">
                  <c:v>18.59979999999998</c:v>
                </c:pt>
                <c:pt idx="333">
                  <c:v>21.7091</c:v>
                </c:pt>
                <c:pt idx="334">
                  <c:v>8.1854</c:v>
                </c:pt>
                <c:pt idx="335">
                  <c:v>7.2182</c:v>
                </c:pt>
                <c:pt idx="336">
                  <c:v>29.2306</c:v>
                </c:pt>
                <c:pt idx="337">
                  <c:v>20.112</c:v>
                </c:pt>
                <c:pt idx="338">
                  <c:v>12.078</c:v>
                </c:pt>
                <c:pt idx="339">
                  <c:v>12.5646</c:v>
                </c:pt>
                <c:pt idx="340">
                  <c:v>15.4392</c:v>
                </c:pt>
                <c:pt idx="341">
                  <c:v>11.1221</c:v>
                </c:pt>
                <c:pt idx="342">
                  <c:v>16.54179999999998</c:v>
                </c:pt>
                <c:pt idx="343">
                  <c:v>20.4467</c:v>
                </c:pt>
                <c:pt idx="344">
                  <c:v>21.4063</c:v>
                </c:pt>
                <c:pt idx="345">
                  <c:v>14.4032</c:v>
                </c:pt>
                <c:pt idx="346">
                  <c:v>17.6301</c:v>
                </c:pt>
                <c:pt idx="347">
                  <c:v>14.0825</c:v>
                </c:pt>
                <c:pt idx="348">
                  <c:v>26.4593</c:v>
                </c:pt>
                <c:pt idx="349">
                  <c:v>21.5789</c:v>
                </c:pt>
                <c:pt idx="350">
                  <c:v>23.839</c:v>
                </c:pt>
                <c:pt idx="351">
                  <c:v>9.337800000000001</c:v>
                </c:pt>
                <c:pt idx="352">
                  <c:v>11.8171</c:v>
                </c:pt>
                <c:pt idx="353">
                  <c:v>16.1284</c:v>
                </c:pt>
                <c:pt idx="354">
                  <c:v>12.5007</c:v>
                </c:pt>
                <c:pt idx="355">
                  <c:v>21.0866</c:v>
                </c:pt>
                <c:pt idx="356">
                  <c:v>10.4101</c:v>
                </c:pt>
                <c:pt idx="357">
                  <c:v>19.0033</c:v>
                </c:pt>
                <c:pt idx="358">
                  <c:v>10.8943</c:v>
                </c:pt>
                <c:pt idx="359">
                  <c:v>17.07379999999998</c:v>
                </c:pt>
                <c:pt idx="360">
                  <c:v>17.7505</c:v>
                </c:pt>
                <c:pt idx="361">
                  <c:v>11.1531</c:v>
                </c:pt>
                <c:pt idx="362">
                  <c:v>18.0755</c:v>
                </c:pt>
                <c:pt idx="363">
                  <c:v>14.3851</c:v>
                </c:pt>
                <c:pt idx="364">
                  <c:v>15.2764</c:v>
                </c:pt>
                <c:pt idx="365">
                  <c:v>13.7181</c:v>
                </c:pt>
                <c:pt idx="366">
                  <c:v>13.1709</c:v>
                </c:pt>
                <c:pt idx="367">
                  <c:v>10.8828</c:v>
                </c:pt>
                <c:pt idx="368">
                  <c:v>18.7327</c:v>
                </c:pt>
                <c:pt idx="369">
                  <c:v>18.904</c:v>
                </c:pt>
                <c:pt idx="370">
                  <c:v>9.323500000000002</c:v>
                </c:pt>
                <c:pt idx="371">
                  <c:v>14.8523</c:v>
                </c:pt>
                <c:pt idx="372">
                  <c:v>21.3984</c:v>
                </c:pt>
                <c:pt idx="373">
                  <c:v>27.9147</c:v>
                </c:pt>
                <c:pt idx="374">
                  <c:v>14.3471</c:v>
                </c:pt>
                <c:pt idx="375">
                  <c:v>21.45349999999998</c:v>
                </c:pt>
                <c:pt idx="376">
                  <c:v>20.492</c:v>
                </c:pt>
                <c:pt idx="377">
                  <c:v>13.0486</c:v>
                </c:pt>
                <c:pt idx="378">
                  <c:v>11.403</c:v>
                </c:pt>
                <c:pt idx="379">
                  <c:v>18.7525</c:v>
                </c:pt>
                <c:pt idx="380">
                  <c:v>9.967600000000002</c:v>
                </c:pt>
                <c:pt idx="381">
                  <c:v>17.9812</c:v>
                </c:pt>
                <c:pt idx="382">
                  <c:v>18.14859999999998</c:v>
                </c:pt>
                <c:pt idx="383">
                  <c:v>12.6456</c:v>
                </c:pt>
                <c:pt idx="384">
                  <c:v>13.3268</c:v>
                </c:pt>
                <c:pt idx="385">
                  <c:v>15.7087</c:v>
                </c:pt>
                <c:pt idx="386">
                  <c:v>11.4084</c:v>
                </c:pt>
                <c:pt idx="387">
                  <c:v>17.48059999999998</c:v>
                </c:pt>
                <c:pt idx="388">
                  <c:v>14.6415</c:v>
                </c:pt>
                <c:pt idx="389">
                  <c:v>18.7946</c:v>
                </c:pt>
                <c:pt idx="390">
                  <c:v>7.9395</c:v>
                </c:pt>
                <c:pt idx="391">
                  <c:v>15.8054</c:v>
                </c:pt>
                <c:pt idx="392">
                  <c:v>16.7718</c:v>
                </c:pt>
                <c:pt idx="393">
                  <c:v>15.6153</c:v>
                </c:pt>
                <c:pt idx="394">
                  <c:v>9.5836</c:v>
                </c:pt>
                <c:pt idx="395">
                  <c:v>9.356000000000006</c:v>
                </c:pt>
                <c:pt idx="396">
                  <c:v>18.8764</c:v>
                </c:pt>
                <c:pt idx="397">
                  <c:v>15.4268</c:v>
                </c:pt>
                <c:pt idx="398">
                  <c:v>12.4313</c:v>
                </c:pt>
                <c:pt idx="399">
                  <c:v>16.7025</c:v>
                </c:pt>
                <c:pt idx="400">
                  <c:v>23.8034</c:v>
                </c:pt>
                <c:pt idx="401">
                  <c:v>7.5008</c:v>
                </c:pt>
                <c:pt idx="402">
                  <c:v>15.4883</c:v>
                </c:pt>
                <c:pt idx="403">
                  <c:v>8.6628</c:v>
                </c:pt>
                <c:pt idx="404">
                  <c:v>19.1574</c:v>
                </c:pt>
                <c:pt idx="405">
                  <c:v>14.3308</c:v>
                </c:pt>
                <c:pt idx="406">
                  <c:v>13.7688</c:v>
                </c:pt>
                <c:pt idx="407">
                  <c:v>21.9513</c:v>
                </c:pt>
                <c:pt idx="408">
                  <c:v>21.0475</c:v>
                </c:pt>
                <c:pt idx="409">
                  <c:v>19.8614</c:v>
                </c:pt>
                <c:pt idx="410">
                  <c:v>15.3379</c:v>
                </c:pt>
                <c:pt idx="411">
                  <c:v>15.5844</c:v>
                </c:pt>
                <c:pt idx="412">
                  <c:v>16.2699</c:v>
                </c:pt>
                <c:pt idx="413">
                  <c:v>11.8058</c:v>
                </c:pt>
                <c:pt idx="414">
                  <c:v>17.3027</c:v>
                </c:pt>
                <c:pt idx="415">
                  <c:v>11.8052</c:v>
                </c:pt>
                <c:pt idx="416">
                  <c:v>9.5607</c:v>
                </c:pt>
                <c:pt idx="417">
                  <c:v>18.48819999999998</c:v>
                </c:pt>
                <c:pt idx="418">
                  <c:v>12.7174</c:v>
                </c:pt>
                <c:pt idx="419">
                  <c:v>8.6056</c:v>
                </c:pt>
                <c:pt idx="420">
                  <c:v>27.3031</c:v>
                </c:pt>
                <c:pt idx="421">
                  <c:v>10.399</c:v>
                </c:pt>
                <c:pt idx="422">
                  <c:v>15.3829</c:v>
                </c:pt>
                <c:pt idx="423">
                  <c:v>23.5515</c:v>
                </c:pt>
                <c:pt idx="424">
                  <c:v>15.9376</c:v>
                </c:pt>
                <c:pt idx="425">
                  <c:v>15.8043</c:v>
                </c:pt>
                <c:pt idx="426">
                  <c:v>11.8539</c:v>
                </c:pt>
                <c:pt idx="427">
                  <c:v>9.619200000000001</c:v>
                </c:pt>
                <c:pt idx="428">
                  <c:v>20.9068</c:v>
                </c:pt>
                <c:pt idx="429">
                  <c:v>20.845</c:v>
                </c:pt>
                <c:pt idx="430">
                  <c:v>13.0424</c:v>
                </c:pt>
                <c:pt idx="431">
                  <c:v>22.6735</c:v>
                </c:pt>
                <c:pt idx="432">
                  <c:v>22.7447</c:v>
                </c:pt>
                <c:pt idx="433">
                  <c:v>12.1294</c:v>
                </c:pt>
                <c:pt idx="434">
                  <c:v>14.5752</c:v>
                </c:pt>
                <c:pt idx="435">
                  <c:v>15.2572</c:v>
                </c:pt>
                <c:pt idx="436">
                  <c:v>11.5877</c:v>
                </c:pt>
                <c:pt idx="437">
                  <c:v>11.5452</c:v>
                </c:pt>
                <c:pt idx="438">
                  <c:v>18.6743</c:v>
                </c:pt>
                <c:pt idx="439">
                  <c:v>22.2833</c:v>
                </c:pt>
                <c:pt idx="440">
                  <c:v>12.4718</c:v>
                </c:pt>
                <c:pt idx="441">
                  <c:v>23.40769999999998</c:v>
                </c:pt>
                <c:pt idx="442">
                  <c:v>12.946</c:v>
                </c:pt>
                <c:pt idx="443">
                  <c:v>15.0266</c:v>
                </c:pt>
                <c:pt idx="444">
                  <c:v>8.765300000000003</c:v>
                </c:pt>
                <c:pt idx="445">
                  <c:v>17.91700000000001</c:v>
                </c:pt>
                <c:pt idx="446">
                  <c:v>5.55</c:v>
                </c:pt>
                <c:pt idx="447">
                  <c:v>23.7259</c:v>
                </c:pt>
                <c:pt idx="448">
                  <c:v>14.0215</c:v>
                </c:pt>
                <c:pt idx="449">
                  <c:v>10.3138</c:v>
                </c:pt>
                <c:pt idx="450">
                  <c:v>18.1008</c:v>
                </c:pt>
                <c:pt idx="451">
                  <c:v>13.3037</c:v>
                </c:pt>
                <c:pt idx="452">
                  <c:v>14.6545</c:v>
                </c:pt>
                <c:pt idx="453">
                  <c:v>7.0187</c:v>
                </c:pt>
                <c:pt idx="454">
                  <c:v>18.4521</c:v>
                </c:pt>
                <c:pt idx="455">
                  <c:v>20.4104</c:v>
                </c:pt>
                <c:pt idx="456">
                  <c:v>16.33160000000001</c:v>
                </c:pt>
                <c:pt idx="457">
                  <c:v>15.8833</c:v>
                </c:pt>
                <c:pt idx="458">
                  <c:v>15.7742</c:v>
                </c:pt>
                <c:pt idx="459">
                  <c:v>15.3191</c:v>
                </c:pt>
                <c:pt idx="460">
                  <c:v>21.60750000000001</c:v>
                </c:pt>
                <c:pt idx="461">
                  <c:v>21.5912</c:v>
                </c:pt>
                <c:pt idx="462">
                  <c:v>18.183</c:v>
                </c:pt>
                <c:pt idx="463">
                  <c:v>27.5811</c:v>
                </c:pt>
                <c:pt idx="464">
                  <c:v>14.6874</c:v>
                </c:pt>
                <c:pt idx="465">
                  <c:v>17.4547</c:v>
                </c:pt>
                <c:pt idx="466">
                  <c:v>12.0937</c:v>
                </c:pt>
                <c:pt idx="467">
                  <c:v>19.4075</c:v>
                </c:pt>
                <c:pt idx="468">
                  <c:v>12.4213</c:v>
                </c:pt>
                <c:pt idx="469">
                  <c:v>14.7827</c:v>
                </c:pt>
                <c:pt idx="470">
                  <c:v>14.3303</c:v>
                </c:pt>
                <c:pt idx="471">
                  <c:v>18.7258</c:v>
                </c:pt>
                <c:pt idx="472">
                  <c:v>25.09219999999998</c:v>
                </c:pt>
                <c:pt idx="473">
                  <c:v>10.2523</c:v>
                </c:pt>
                <c:pt idx="474">
                  <c:v>17.75669999999998</c:v>
                </c:pt>
                <c:pt idx="475">
                  <c:v>18.8633</c:v>
                </c:pt>
                <c:pt idx="476">
                  <c:v>16.509</c:v>
                </c:pt>
                <c:pt idx="477">
                  <c:v>29.0978</c:v>
                </c:pt>
                <c:pt idx="478">
                  <c:v>16.7102</c:v>
                </c:pt>
                <c:pt idx="479">
                  <c:v>17.6894</c:v>
                </c:pt>
                <c:pt idx="480">
                  <c:v>16.1812</c:v>
                </c:pt>
                <c:pt idx="481">
                  <c:v>8.589</c:v>
                </c:pt>
                <c:pt idx="482">
                  <c:v>13.646</c:v>
                </c:pt>
                <c:pt idx="483">
                  <c:v>15.9427</c:v>
                </c:pt>
                <c:pt idx="484">
                  <c:v>16.294</c:v>
                </c:pt>
                <c:pt idx="485">
                  <c:v>10.7431</c:v>
                </c:pt>
                <c:pt idx="486">
                  <c:v>17.8649</c:v>
                </c:pt>
                <c:pt idx="487">
                  <c:v>12.2709</c:v>
                </c:pt>
                <c:pt idx="488">
                  <c:v>18.50989999999999</c:v>
                </c:pt>
                <c:pt idx="489">
                  <c:v>19.9173</c:v>
                </c:pt>
                <c:pt idx="490">
                  <c:v>13.0116</c:v>
                </c:pt>
                <c:pt idx="491">
                  <c:v>18.616</c:v>
                </c:pt>
                <c:pt idx="492">
                  <c:v>21.1148</c:v>
                </c:pt>
                <c:pt idx="493">
                  <c:v>11.6976</c:v>
                </c:pt>
                <c:pt idx="494">
                  <c:v>20.93669999999998</c:v>
                </c:pt>
                <c:pt idx="495">
                  <c:v>11.5812</c:v>
                </c:pt>
                <c:pt idx="496">
                  <c:v>9.033800000000001</c:v>
                </c:pt>
                <c:pt idx="497">
                  <c:v>15.9026</c:v>
                </c:pt>
                <c:pt idx="498">
                  <c:v>16.435</c:v>
                </c:pt>
                <c:pt idx="499">
                  <c:v>19.5222</c:v>
                </c:pt>
                <c:pt idx="500">
                  <c:v>22.9156</c:v>
                </c:pt>
                <c:pt idx="501">
                  <c:v>16.5759</c:v>
                </c:pt>
                <c:pt idx="502">
                  <c:v>18.98809999999998</c:v>
                </c:pt>
                <c:pt idx="503">
                  <c:v>24.7988</c:v>
                </c:pt>
                <c:pt idx="504">
                  <c:v>10.1738</c:v>
                </c:pt>
                <c:pt idx="505">
                  <c:v>11.4255</c:v>
                </c:pt>
                <c:pt idx="506">
                  <c:v>9.523800000000001</c:v>
                </c:pt>
                <c:pt idx="507">
                  <c:v>13.6698</c:v>
                </c:pt>
                <c:pt idx="508">
                  <c:v>12.0544</c:v>
                </c:pt>
                <c:pt idx="509">
                  <c:v>11.8651</c:v>
                </c:pt>
                <c:pt idx="510">
                  <c:v>8.6478</c:v>
                </c:pt>
                <c:pt idx="511">
                  <c:v>25.2277</c:v>
                </c:pt>
                <c:pt idx="512">
                  <c:v>23.223</c:v>
                </c:pt>
                <c:pt idx="513">
                  <c:v>17.3699</c:v>
                </c:pt>
                <c:pt idx="514">
                  <c:v>21.7114</c:v>
                </c:pt>
                <c:pt idx="515">
                  <c:v>17.502</c:v>
                </c:pt>
                <c:pt idx="516">
                  <c:v>12.9239</c:v>
                </c:pt>
                <c:pt idx="517">
                  <c:v>16.6635</c:v>
                </c:pt>
                <c:pt idx="518">
                  <c:v>14.2165</c:v>
                </c:pt>
                <c:pt idx="519">
                  <c:v>18.6695</c:v>
                </c:pt>
                <c:pt idx="520">
                  <c:v>19.067</c:v>
                </c:pt>
                <c:pt idx="521">
                  <c:v>18.7913</c:v>
                </c:pt>
                <c:pt idx="522">
                  <c:v>19.094</c:v>
                </c:pt>
                <c:pt idx="523">
                  <c:v>12.953</c:v>
                </c:pt>
                <c:pt idx="524">
                  <c:v>14.0271</c:v>
                </c:pt>
                <c:pt idx="525">
                  <c:v>12.7976</c:v>
                </c:pt>
                <c:pt idx="526">
                  <c:v>19.86959999999998</c:v>
                </c:pt>
                <c:pt idx="527">
                  <c:v>18.5003</c:v>
                </c:pt>
                <c:pt idx="528">
                  <c:v>19.2863</c:v>
                </c:pt>
                <c:pt idx="529">
                  <c:v>8.705100000000001</c:v>
                </c:pt>
                <c:pt idx="530">
                  <c:v>21.1293</c:v>
                </c:pt>
                <c:pt idx="531">
                  <c:v>24.97490000000001</c:v>
                </c:pt>
                <c:pt idx="532">
                  <c:v>21.9339</c:v>
                </c:pt>
                <c:pt idx="533">
                  <c:v>22.2673</c:v>
                </c:pt>
                <c:pt idx="534">
                  <c:v>25.777</c:v>
                </c:pt>
                <c:pt idx="535">
                  <c:v>25.66369999999998</c:v>
                </c:pt>
                <c:pt idx="536">
                  <c:v>12.6231</c:v>
                </c:pt>
                <c:pt idx="537">
                  <c:v>16.9252</c:v>
                </c:pt>
                <c:pt idx="538">
                  <c:v>10.3789</c:v>
                </c:pt>
                <c:pt idx="539">
                  <c:v>22.5759</c:v>
                </c:pt>
                <c:pt idx="540">
                  <c:v>8.991700000000001</c:v>
                </c:pt>
                <c:pt idx="541">
                  <c:v>18.40619999999998</c:v>
                </c:pt>
                <c:pt idx="542">
                  <c:v>14.7172</c:v>
                </c:pt>
                <c:pt idx="543">
                  <c:v>19.42439999999998</c:v>
                </c:pt>
                <c:pt idx="544">
                  <c:v>9.998000000000001</c:v>
                </c:pt>
                <c:pt idx="545">
                  <c:v>10.4597</c:v>
                </c:pt>
                <c:pt idx="546">
                  <c:v>21.473</c:v>
                </c:pt>
                <c:pt idx="547">
                  <c:v>19.232</c:v>
                </c:pt>
                <c:pt idx="548">
                  <c:v>16.3767</c:v>
                </c:pt>
                <c:pt idx="549">
                  <c:v>15.5958</c:v>
                </c:pt>
                <c:pt idx="550">
                  <c:v>10.3549</c:v>
                </c:pt>
                <c:pt idx="551">
                  <c:v>14.7451</c:v>
                </c:pt>
                <c:pt idx="552">
                  <c:v>15.8292</c:v>
                </c:pt>
                <c:pt idx="553">
                  <c:v>20.4707</c:v>
                </c:pt>
                <c:pt idx="554">
                  <c:v>17.6874</c:v>
                </c:pt>
                <c:pt idx="555">
                  <c:v>9.7399</c:v>
                </c:pt>
                <c:pt idx="556">
                  <c:v>14.2256</c:v>
                </c:pt>
                <c:pt idx="557">
                  <c:v>15.6367</c:v>
                </c:pt>
                <c:pt idx="558">
                  <c:v>21.41219999999998</c:v>
                </c:pt>
                <c:pt idx="559">
                  <c:v>14.9944</c:v>
                </c:pt>
                <c:pt idx="560">
                  <c:v>17.8312</c:v>
                </c:pt>
                <c:pt idx="561">
                  <c:v>16.39239999999998</c:v>
                </c:pt>
                <c:pt idx="562">
                  <c:v>20.2501</c:v>
                </c:pt>
                <c:pt idx="563">
                  <c:v>14.2403</c:v>
                </c:pt>
                <c:pt idx="564">
                  <c:v>20.214</c:v>
                </c:pt>
                <c:pt idx="565">
                  <c:v>11.8716</c:v>
                </c:pt>
                <c:pt idx="566">
                  <c:v>10.9977</c:v>
                </c:pt>
                <c:pt idx="567">
                  <c:v>18.1175</c:v>
                </c:pt>
                <c:pt idx="568">
                  <c:v>15.6595</c:v>
                </c:pt>
                <c:pt idx="569">
                  <c:v>13.9915</c:v>
                </c:pt>
                <c:pt idx="570">
                  <c:v>9.591700000000001</c:v>
                </c:pt>
                <c:pt idx="571">
                  <c:v>20.0475</c:v>
                </c:pt>
                <c:pt idx="572">
                  <c:v>16.45959999999998</c:v>
                </c:pt>
                <c:pt idx="573">
                  <c:v>7.356899999999999</c:v>
                </c:pt>
                <c:pt idx="574">
                  <c:v>8.184000000000001</c:v>
                </c:pt>
                <c:pt idx="575">
                  <c:v>7.176</c:v>
                </c:pt>
                <c:pt idx="576">
                  <c:v>17.29489999999999</c:v>
                </c:pt>
                <c:pt idx="577">
                  <c:v>22.7137</c:v>
                </c:pt>
                <c:pt idx="578">
                  <c:v>13.5127</c:v>
                </c:pt>
                <c:pt idx="579">
                  <c:v>19.0893</c:v>
                </c:pt>
                <c:pt idx="580">
                  <c:v>15.9021</c:v>
                </c:pt>
                <c:pt idx="581">
                  <c:v>17.1508</c:v>
                </c:pt>
                <c:pt idx="582">
                  <c:v>13.7885</c:v>
                </c:pt>
                <c:pt idx="583">
                  <c:v>14.7695</c:v>
                </c:pt>
                <c:pt idx="584">
                  <c:v>15.6026</c:v>
                </c:pt>
                <c:pt idx="585">
                  <c:v>18.7325</c:v>
                </c:pt>
                <c:pt idx="586">
                  <c:v>11.6595</c:v>
                </c:pt>
                <c:pt idx="587">
                  <c:v>19.8093</c:v>
                </c:pt>
                <c:pt idx="588">
                  <c:v>19.7237</c:v>
                </c:pt>
                <c:pt idx="589">
                  <c:v>11.0505</c:v>
                </c:pt>
                <c:pt idx="590">
                  <c:v>8.738399999999998</c:v>
                </c:pt>
                <c:pt idx="591">
                  <c:v>17.7631</c:v>
                </c:pt>
                <c:pt idx="592">
                  <c:v>24.9112</c:v>
                </c:pt>
                <c:pt idx="593">
                  <c:v>15.3868</c:v>
                </c:pt>
                <c:pt idx="594">
                  <c:v>8.1974</c:v>
                </c:pt>
                <c:pt idx="595">
                  <c:v>16.3431</c:v>
                </c:pt>
                <c:pt idx="596">
                  <c:v>15.2977</c:v>
                </c:pt>
                <c:pt idx="597">
                  <c:v>9.218</c:v>
                </c:pt>
                <c:pt idx="598">
                  <c:v>24.2231</c:v>
                </c:pt>
                <c:pt idx="599">
                  <c:v>13.9845</c:v>
                </c:pt>
                <c:pt idx="600">
                  <c:v>14.1403</c:v>
                </c:pt>
                <c:pt idx="601">
                  <c:v>24.0433</c:v>
                </c:pt>
                <c:pt idx="602">
                  <c:v>13.9678</c:v>
                </c:pt>
                <c:pt idx="603">
                  <c:v>20.0637</c:v>
                </c:pt>
                <c:pt idx="604">
                  <c:v>17.2245</c:v>
                </c:pt>
                <c:pt idx="605">
                  <c:v>17.7144</c:v>
                </c:pt>
                <c:pt idx="606">
                  <c:v>17.2535</c:v>
                </c:pt>
                <c:pt idx="607">
                  <c:v>18.6368</c:v>
                </c:pt>
                <c:pt idx="608">
                  <c:v>18.5412</c:v>
                </c:pt>
                <c:pt idx="609">
                  <c:v>13.6497</c:v>
                </c:pt>
                <c:pt idx="610">
                  <c:v>19.848</c:v>
                </c:pt>
                <c:pt idx="611">
                  <c:v>13.7164</c:v>
                </c:pt>
                <c:pt idx="612">
                  <c:v>19.953</c:v>
                </c:pt>
                <c:pt idx="613">
                  <c:v>15.4811</c:v>
                </c:pt>
                <c:pt idx="614">
                  <c:v>11.0409</c:v>
                </c:pt>
                <c:pt idx="615">
                  <c:v>15.4622</c:v>
                </c:pt>
                <c:pt idx="616">
                  <c:v>13.0944</c:v>
                </c:pt>
                <c:pt idx="617">
                  <c:v>10.7959</c:v>
                </c:pt>
                <c:pt idx="618">
                  <c:v>10.3727</c:v>
                </c:pt>
                <c:pt idx="619">
                  <c:v>16.18659999999998</c:v>
                </c:pt>
                <c:pt idx="620">
                  <c:v>10.5815</c:v>
                </c:pt>
                <c:pt idx="621">
                  <c:v>13.5769</c:v>
                </c:pt>
                <c:pt idx="622">
                  <c:v>8.1097</c:v>
                </c:pt>
                <c:pt idx="623">
                  <c:v>15.0734</c:v>
                </c:pt>
                <c:pt idx="624">
                  <c:v>19.1693</c:v>
                </c:pt>
                <c:pt idx="625">
                  <c:v>11.2182</c:v>
                </c:pt>
                <c:pt idx="626">
                  <c:v>15.7916</c:v>
                </c:pt>
                <c:pt idx="627">
                  <c:v>15.2197</c:v>
                </c:pt>
                <c:pt idx="628">
                  <c:v>13.979</c:v>
                </c:pt>
                <c:pt idx="629">
                  <c:v>13.923</c:v>
                </c:pt>
                <c:pt idx="630">
                  <c:v>16.3126</c:v>
                </c:pt>
                <c:pt idx="631">
                  <c:v>15.8027</c:v>
                </c:pt>
                <c:pt idx="632">
                  <c:v>22.0293</c:v>
                </c:pt>
                <c:pt idx="633">
                  <c:v>15.2552</c:v>
                </c:pt>
                <c:pt idx="634">
                  <c:v>9.959200000000002</c:v>
                </c:pt>
                <c:pt idx="635">
                  <c:v>8.8122</c:v>
                </c:pt>
                <c:pt idx="636">
                  <c:v>15.7641</c:v>
                </c:pt>
                <c:pt idx="637">
                  <c:v>8.3435</c:v>
                </c:pt>
                <c:pt idx="638">
                  <c:v>14.0842</c:v>
                </c:pt>
                <c:pt idx="639">
                  <c:v>8.9298</c:v>
                </c:pt>
                <c:pt idx="640">
                  <c:v>21.1597</c:v>
                </c:pt>
                <c:pt idx="641">
                  <c:v>23.5752</c:v>
                </c:pt>
                <c:pt idx="642">
                  <c:v>26.7463</c:v>
                </c:pt>
                <c:pt idx="643">
                  <c:v>14.9042</c:v>
                </c:pt>
                <c:pt idx="644">
                  <c:v>9.1166</c:v>
                </c:pt>
                <c:pt idx="645">
                  <c:v>23.94879999999998</c:v>
                </c:pt>
                <c:pt idx="646">
                  <c:v>12.2427</c:v>
                </c:pt>
                <c:pt idx="647">
                  <c:v>15.0375</c:v>
                </c:pt>
                <c:pt idx="648">
                  <c:v>10.671</c:v>
                </c:pt>
                <c:pt idx="649">
                  <c:v>22.5354</c:v>
                </c:pt>
                <c:pt idx="650">
                  <c:v>16.6662</c:v>
                </c:pt>
                <c:pt idx="651">
                  <c:v>16.3617</c:v>
                </c:pt>
                <c:pt idx="652">
                  <c:v>11.5796</c:v>
                </c:pt>
                <c:pt idx="653">
                  <c:v>15.3803</c:v>
                </c:pt>
                <c:pt idx="654">
                  <c:v>14.2227</c:v>
                </c:pt>
                <c:pt idx="655">
                  <c:v>6.125999999999998</c:v>
                </c:pt>
                <c:pt idx="656">
                  <c:v>17.7177</c:v>
                </c:pt>
                <c:pt idx="657">
                  <c:v>16.9063</c:v>
                </c:pt>
                <c:pt idx="658">
                  <c:v>17.9339</c:v>
                </c:pt>
                <c:pt idx="659">
                  <c:v>12.8914</c:v>
                </c:pt>
                <c:pt idx="660">
                  <c:v>16.5137</c:v>
                </c:pt>
                <c:pt idx="661">
                  <c:v>11.6386</c:v>
                </c:pt>
                <c:pt idx="662">
                  <c:v>11.5459</c:v>
                </c:pt>
                <c:pt idx="663">
                  <c:v>13.6784</c:v>
                </c:pt>
                <c:pt idx="664">
                  <c:v>9.995600000000004</c:v>
                </c:pt>
                <c:pt idx="665">
                  <c:v>17.6629</c:v>
                </c:pt>
                <c:pt idx="666">
                  <c:v>12.7607</c:v>
                </c:pt>
                <c:pt idx="667">
                  <c:v>19.6447</c:v>
                </c:pt>
                <c:pt idx="668">
                  <c:v>13.0946</c:v>
                </c:pt>
                <c:pt idx="669">
                  <c:v>17.5269</c:v>
                </c:pt>
                <c:pt idx="670">
                  <c:v>12.1531</c:v>
                </c:pt>
                <c:pt idx="671">
                  <c:v>20.5884</c:v>
                </c:pt>
                <c:pt idx="672">
                  <c:v>13.9716</c:v>
                </c:pt>
                <c:pt idx="673">
                  <c:v>23.8303</c:v>
                </c:pt>
                <c:pt idx="674">
                  <c:v>13.5395</c:v>
                </c:pt>
                <c:pt idx="675">
                  <c:v>17.0895</c:v>
                </c:pt>
                <c:pt idx="676">
                  <c:v>12.9026</c:v>
                </c:pt>
                <c:pt idx="677">
                  <c:v>12.6257</c:v>
                </c:pt>
                <c:pt idx="678">
                  <c:v>10.2311</c:v>
                </c:pt>
                <c:pt idx="679">
                  <c:v>17.7634</c:v>
                </c:pt>
                <c:pt idx="680">
                  <c:v>13.4715</c:v>
                </c:pt>
                <c:pt idx="681">
                  <c:v>22.98669999999998</c:v>
                </c:pt>
                <c:pt idx="682">
                  <c:v>10.9284</c:v>
                </c:pt>
                <c:pt idx="683">
                  <c:v>18.3287</c:v>
                </c:pt>
                <c:pt idx="684">
                  <c:v>12.0595</c:v>
                </c:pt>
                <c:pt idx="685">
                  <c:v>10.9351</c:v>
                </c:pt>
                <c:pt idx="686">
                  <c:v>16.6163</c:v>
                </c:pt>
                <c:pt idx="687">
                  <c:v>11.542</c:v>
                </c:pt>
                <c:pt idx="688">
                  <c:v>11.3779</c:v>
                </c:pt>
                <c:pt idx="689">
                  <c:v>16.6543</c:v>
                </c:pt>
                <c:pt idx="690">
                  <c:v>17.8124</c:v>
                </c:pt>
                <c:pt idx="691">
                  <c:v>6.124399999999998</c:v>
                </c:pt>
                <c:pt idx="692">
                  <c:v>13.0058</c:v>
                </c:pt>
                <c:pt idx="693">
                  <c:v>13.313</c:v>
                </c:pt>
                <c:pt idx="694">
                  <c:v>19.5893</c:v>
                </c:pt>
                <c:pt idx="695">
                  <c:v>18.9985</c:v>
                </c:pt>
                <c:pt idx="696">
                  <c:v>17.89699999999999</c:v>
                </c:pt>
                <c:pt idx="697">
                  <c:v>24.1279</c:v>
                </c:pt>
                <c:pt idx="698">
                  <c:v>11.4669</c:v>
                </c:pt>
                <c:pt idx="699">
                  <c:v>20.2513</c:v>
                </c:pt>
                <c:pt idx="700">
                  <c:v>19.2987</c:v>
                </c:pt>
                <c:pt idx="701">
                  <c:v>14.9396</c:v>
                </c:pt>
                <c:pt idx="702">
                  <c:v>10.3328</c:v>
                </c:pt>
                <c:pt idx="703">
                  <c:v>12.4187</c:v>
                </c:pt>
                <c:pt idx="704">
                  <c:v>18.7162</c:v>
                </c:pt>
                <c:pt idx="705">
                  <c:v>22.1432</c:v>
                </c:pt>
                <c:pt idx="706">
                  <c:v>16.1422</c:v>
                </c:pt>
                <c:pt idx="707">
                  <c:v>12.3441</c:v>
                </c:pt>
                <c:pt idx="708">
                  <c:v>12.0646</c:v>
                </c:pt>
                <c:pt idx="709">
                  <c:v>28.61970000000001</c:v>
                </c:pt>
                <c:pt idx="710">
                  <c:v>15.2005</c:v>
                </c:pt>
                <c:pt idx="711">
                  <c:v>17.2023</c:v>
                </c:pt>
                <c:pt idx="712">
                  <c:v>22.10439999999999</c:v>
                </c:pt>
                <c:pt idx="713">
                  <c:v>15.3013</c:v>
                </c:pt>
                <c:pt idx="714">
                  <c:v>9.542200000000001</c:v>
                </c:pt>
                <c:pt idx="715">
                  <c:v>16.4253</c:v>
                </c:pt>
                <c:pt idx="716">
                  <c:v>18.98809999999998</c:v>
                </c:pt>
                <c:pt idx="717">
                  <c:v>12.1724</c:v>
                </c:pt>
                <c:pt idx="718">
                  <c:v>16.2241</c:v>
                </c:pt>
                <c:pt idx="719">
                  <c:v>14.6275</c:v>
                </c:pt>
                <c:pt idx="720">
                  <c:v>14.5012</c:v>
                </c:pt>
                <c:pt idx="721">
                  <c:v>16.53890000000001</c:v>
                </c:pt>
                <c:pt idx="722">
                  <c:v>23.475</c:v>
                </c:pt>
                <c:pt idx="723">
                  <c:v>22.04029999999998</c:v>
                </c:pt>
                <c:pt idx="724">
                  <c:v>18.3899</c:v>
                </c:pt>
                <c:pt idx="725">
                  <c:v>12.3203</c:v>
                </c:pt>
                <c:pt idx="726">
                  <c:v>12.4647</c:v>
                </c:pt>
                <c:pt idx="727">
                  <c:v>12.6328</c:v>
                </c:pt>
                <c:pt idx="728">
                  <c:v>14.4697</c:v>
                </c:pt>
                <c:pt idx="729">
                  <c:v>13.7739</c:v>
                </c:pt>
                <c:pt idx="730">
                  <c:v>22.5386</c:v>
                </c:pt>
                <c:pt idx="731">
                  <c:v>18.1467</c:v>
                </c:pt>
                <c:pt idx="732">
                  <c:v>14.0612</c:v>
                </c:pt>
                <c:pt idx="733">
                  <c:v>13.6649</c:v>
                </c:pt>
                <c:pt idx="734">
                  <c:v>8.4817</c:v>
                </c:pt>
                <c:pt idx="735">
                  <c:v>11.3586</c:v>
                </c:pt>
                <c:pt idx="736">
                  <c:v>26.3371</c:v>
                </c:pt>
                <c:pt idx="737">
                  <c:v>18.0873</c:v>
                </c:pt>
                <c:pt idx="738">
                  <c:v>14.023</c:v>
                </c:pt>
                <c:pt idx="739">
                  <c:v>19.8292</c:v>
                </c:pt>
                <c:pt idx="740">
                  <c:v>9.1446</c:v>
                </c:pt>
                <c:pt idx="741">
                  <c:v>7.6993</c:v>
                </c:pt>
                <c:pt idx="742">
                  <c:v>8.9174</c:v>
                </c:pt>
                <c:pt idx="743">
                  <c:v>9.072600000000004</c:v>
                </c:pt>
                <c:pt idx="744">
                  <c:v>13.7922</c:v>
                </c:pt>
                <c:pt idx="745">
                  <c:v>10.9328</c:v>
                </c:pt>
                <c:pt idx="746">
                  <c:v>15.7472</c:v>
                </c:pt>
                <c:pt idx="747">
                  <c:v>10.752</c:v>
                </c:pt>
                <c:pt idx="748">
                  <c:v>13.7124</c:v>
                </c:pt>
                <c:pt idx="749">
                  <c:v>7.1613</c:v>
                </c:pt>
                <c:pt idx="750">
                  <c:v>10.9158</c:v>
                </c:pt>
                <c:pt idx="751">
                  <c:v>15.1532</c:v>
                </c:pt>
                <c:pt idx="752">
                  <c:v>16.2386</c:v>
                </c:pt>
                <c:pt idx="753">
                  <c:v>15.7336</c:v>
                </c:pt>
                <c:pt idx="754">
                  <c:v>14.2069</c:v>
                </c:pt>
                <c:pt idx="755">
                  <c:v>18.8669</c:v>
                </c:pt>
                <c:pt idx="756">
                  <c:v>6.7582</c:v>
                </c:pt>
                <c:pt idx="757">
                  <c:v>20.3659</c:v>
                </c:pt>
                <c:pt idx="758">
                  <c:v>12.6866</c:v>
                </c:pt>
                <c:pt idx="759">
                  <c:v>12.4268</c:v>
                </c:pt>
                <c:pt idx="760">
                  <c:v>18.5245</c:v>
                </c:pt>
                <c:pt idx="761">
                  <c:v>21.0701</c:v>
                </c:pt>
                <c:pt idx="762">
                  <c:v>8.303700000000002</c:v>
                </c:pt>
                <c:pt idx="763">
                  <c:v>17.78109999999998</c:v>
                </c:pt>
                <c:pt idx="764">
                  <c:v>15.9599</c:v>
                </c:pt>
                <c:pt idx="765">
                  <c:v>16.71580000000001</c:v>
                </c:pt>
                <c:pt idx="766">
                  <c:v>13.8213</c:v>
                </c:pt>
                <c:pt idx="767">
                  <c:v>18.2953</c:v>
                </c:pt>
                <c:pt idx="768">
                  <c:v>12.7687</c:v>
                </c:pt>
                <c:pt idx="769">
                  <c:v>16.3577</c:v>
                </c:pt>
                <c:pt idx="770">
                  <c:v>14.997</c:v>
                </c:pt>
                <c:pt idx="771">
                  <c:v>22.126</c:v>
                </c:pt>
                <c:pt idx="772">
                  <c:v>17.8512</c:v>
                </c:pt>
                <c:pt idx="773">
                  <c:v>10.4114</c:v>
                </c:pt>
                <c:pt idx="774">
                  <c:v>20.5824</c:v>
                </c:pt>
                <c:pt idx="775">
                  <c:v>21.7498</c:v>
                </c:pt>
                <c:pt idx="776">
                  <c:v>19.4993</c:v>
                </c:pt>
                <c:pt idx="777">
                  <c:v>17.0874</c:v>
                </c:pt>
                <c:pt idx="778">
                  <c:v>14.7066</c:v>
                </c:pt>
                <c:pt idx="779">
                  <c:v>20.0489</c:v>
                </c:pt>
                <c:pt idx="780">
                  <c:v>24.6222</c:v>
                </c:pt>
                <c:pt idx="781">
                  <c:v>17.2083</c:v>
                </c:pt>
                <c:pt idx="782">
                  <c:v>9.351700000000002</c:v>
                </c:pt>
                <c:pt idx="783">
                  <c:v>11.5206</c:v>
                </c:pt>
                <c:pt idx="784">
                  <c:v>12.9057</c:v>
                </c:pt>
                <c:pt idx="785">
                  <c:v>9.801900000000001</c:v>
                </c:pt>
                <c:pt idx="786">
                  <c:v>21.4944</c:v>
                </c:pt>
                <c:pt idx="787">
                  <c:v>6.1419</c:v>
                </c:pt>
                <c:pt idx="788">
                  <c:v>12.8624</c:v>
                </c:pt>
                <c:pt idx="789">
                  <c:v>17.82999999999999</c:v>
                </c:pt>
                <c:pt idx="790">
                  <c:v>15.9898</c:v>
                </c:pt>
                <c:pt idx="791">
                  <c:v>13.4053</c:v>
                </c:pt>
                <c:pt idx="792">
                  <c:v>17.75829999999998</c:v>
                </c:pt>
                <c:pt idx="793">
                  <c:v>8.158000000000001</c:v>
                </c:pt>
                <c:pt idx="794">
                  <c:v>13.4525</c:v>
                </c:pt>
                <c:pt idx="795">
                  <c:v>11.786</c:v>
                </c:pt>
                <c:pt idx="796">
                  <c:v>22.8183</c:v>
                </c:pt>
                <c:pt idx="797">
                  <c:v>16.6205</c:v>
                </c:pt>
                <c:pt idx="798">
                  <c:v>20.156</c:v>
                </c:pt>
                <c:pt idx="799">
                  <c:v>24.8489</c:v>
                </c:pt>
                <c:pt idx="800">
                  <c:v>22.1956</c:v>
                </c:pt>
                <c:pt idx="801">
                  <c:v>9.100700000000001</c:v>
                </c:pt>
                <c:pt idx="802">
                  <c:v>25.5072</c:v>
                </c:pt>
                <c:pt idx="803">
                  <c:v>16.6436</c:v>
                </c:pt>
                <c:pt idx="804">
                  <c:v>21.1046</c:v>
                </c:pt>
                <c:pt idx="805">
                  <c:v>22.9937</c:v>
                </c:pt>
                <c:pt idx="806">
                  <c:v>12.4841</c:v>
                </c:pt>
                <c:pt idx="807">
                  <c:v>14.4582</c:v>
                </c:pt>
                <c:pt idx="808">
                  <c:v>8.312100000000002</c:v>
                </c:pt>
                <c:pt idx="809">
                  <c:v>12.903</c:v>
                </c:pt>
                <c:pt idx="810">
                  <c:v>25.904</c:v>
                </c:pt>
                <c:pt idx="811">
                  <c:v>14.9883</c:v>
                </c:pt>
                <c:pt idx="812">
                  <c:v>12.0353</c:v>
                </c:pt>
                <c:pt idx="813">
                  <c:v>16.6721</c:v>
                </c:pt>
                <c:pt idx="814">
                  <c:v>10.1392</c:v>
                </c:pt>
                <c:pt idx="815">
                  <c:v>17.78729999999998</c:v>
                </c:pt>
                <c:pt idx="816">
                  <c:v>12.8273</c:v>
                </c:pt>
                <c:pt idx="817">
                  <c:v>12.1324</c:v>
                </c:pt>
                <c:pt idx="818">
                  <c:v>9.2759</c:v>
                </c:pt>
                <c:pt idx="819">
                  <c:v>18.781</c:v>
                </c:pt>
                <c:pt idx="820">
                  <c:v>8.218500000000001</c:v>
                </c:pt>
                <c:pt idx="821">
                  <c:v>13.4984</c:v>
                </c:pt>
                <c:pt idx="822">
                  <c:v>21.8783</c:v>
                </c:pt>
                <c:pt idx="823">
                  <c:v>8.5553</c:v>
                </c:pt>
                <c:pt idx="824">
                  <c:v>13.5058</c:v>
                </c:pt>
                <c:pt idx="825">
                  <c:v>9.048099999999998</c:v>
                </c:pt>
                <c:pt idx="826">
                  <c:v>8.5314</c:v>
                </c:pt>
                <c:pt idx="827">
                  <c:v>13.9296</c:v>
                </c:pt>
                <c:pt idx="828">
                  <c:v>19.9576</c:v>
                </c:pt>
                <c:pt idx="829">
                  <c:v>13.0251</c:v>
                </c:pt>
                <c:pt idx="830">
                  <c:v>8.6715</c:v>
                </c:pt>
                <c:pt idx="831">
                  <c:v>17.5462</c:v>
                </c:pt>
                <c:pt idx="832">
                  <c:v>12.2798</c:v>
                </c:pt>
                <c:pt idx="833">
                  <c:v>15.0404</c:v>
                </c:pt>
                <c:pt idx="834">
                  <c:v>18.7642</c:v>
                </c:pt>
                <c:pt idx="835">
                  <c:v>6.645399999999999</c:v>
                </c:pt>
                <c:pt idx="836">
                  <c:v>20.0402</c:v>
                </c:pt>
                <c:pt idx="837">
                  <c:v>4.8753</c:v>
                </c:pt>
                <c:pt idx="838">
                  <c:v>9.197000000000001</c:v>
                </c:pt>
                <c:pt idx="839">
                  <c:v>20.8454</c:v>
                </c:pt>
                <c:pt idx="840">
                  <c:v>13.6651</c:v>
                </c:pt>
                <c:pt idx="841">
                  <c:v>15.3159</c:v>
                </c:pt>
                <c:pt idx="842">
                  <c:v>22.0804</c:v>
                </c:pt>
                <c:pt idx="843">
                  <c:v>22.66829999999998</c:v>
                </c:pt>
                <c:pt idx="844">
                  <c:v>15.4027</c:v>
                </c:pt>
                <c:pt idx="845">
                  <c:v>14.3818</c:v>
                </c:pt>
                <c:pt idx="846">
                  <c:v>17.93669999999998</c:v>
                </c:pt>
                <c:pt idx="847">
                  <c:v>16.8561</c:v>
                </c:pt>
                <c:pt idx="848">
                  <c:v>17.0568</c:v>
                </c:pt>
                <c:pt idx="849">
                  <c:v>15.8002</c:v>
                </c:pt>
                <c:pt idx="850">
                  <c:v>15.1468</c:v>
                </c:pt>
                <c:pt idx="851">
                  <c:v>10.3934</c:v>
                </c:pt>
                <c:pt idx="852">
                  <c:v>20.48649999999998</c:v>
                </c:pt>
                <c:pt idx="853">
                  <c:v>18.4292</c:v>
                </c:pt>
                <c:pt idx="854">
                  <c:v>13.8017</c:v>
                </c:pt>
                <c:pt idx="855">
                  <c:v>17.3751</c:v>
                </c:pt>
                <c:pt idx="856">
                  <c:v>14.008</c:v>
                </c:pt>
                <c:pt idx="857">
                  <c:v>12.7522</c:v>
                </c:pt>
                <c:pt idx="858">
                  <c:v>22.0596</c:v>
                </c:pt>
                <c:pt idx="859">
                  <c:v>20.8653</c:v>
                </c:pt>
                <c:pt idx="860">
                  <c:v>14.4763</c:v>
                </c:pt>
                <c:pt idx="861">
                  <c:v>7.9604</c:v>
                </c:pt>
                <c:pt idx="862">
                  <c:v>20.0962</c:v>
                </c:pt>
                <c:pt idx="863">
                  <c:v>10.0242</c:v>
                </c:pt>
                <c:pt idx="864">
                  <c:v>11.0457</c:v>
                </c:pt>
                <c:pt idx="865">
                  <c:v>21.7913</c:v>
                </c:pt>
                <c:pt idx="866">
                  <c:v>14.3421</c:v>
                </c:pt>
                <c:pt idx="867">
                  <c:v>12.7522</c:v>
                </c:pt>
                <c:pt idx="868">
                  <c:v>12.0667</c:v>
                </c:pt>
                <c:pt idx="869">
                  <c:v>16.3967</c:v>
                </c:pt>
                <c:pt idx="870">
                  <c:v>17.0223</c:v>
                </c:pt>
                <c:pt idx="871">
                  <c:v>15.6761</c:v>
                </c:pt>
                <c:pt idx="872">
                  <c:v>14.2792</c:v>
                </c:pt>
                <c:pt idx="873">
                  <c:v>11.7153</c:v>
                </c:pt>
                <c:pt idx="874">
                  <c:v>8.728099999999997</c:v>
                </c:pt>
                <c:pt idx="875">
                  <c:v>18.7331</c:v>
                </c:pt>
                <c:pt idx="876">
                  <c:v>23.34080000000001</c:v>
                </c:pt>
                <c:pt idx="877">
                  <c:v>12.278</c:v>
                </c:pt>
                <c:pt idx="878">
                  <c:v>14.9539</c:v>
                </c:pt>
                <c:pt idx="879">
                  <c:v>11.7532</c:v>
                </c:pt>
                <c:pt idx="880">
                  <c:v>18.3581</c:v>
                </c:pt>
                <c:pt idx="881">
                  <c:v>11.0177</c:v>
                </c:pt>
                <c:pt idx="882">
                  <c:v>14.6005</c:v>
                </c:pt>
                <c:pt idx="883">
                  <c:v>9.729700000000001</c:v>
                </c:pt>
                <c:pt idx="884">
                  <c:v>21.9102</c:v>
                </c:pt>
                <c:pt idx="885">
                  <c:v>10.9724</c:v>
                </c:pt>
                <c:pt idx="886">
                  <c:v>15.2737</c:v>
                </c:pt>
                <c:pt idx="887">
                  <c:v>13.0249</c:v>
                </c:pt>
                <c:pt idx="888">
                  <c:v>13.7062</c:v>
                </c:pt>
                <c:pt idx="889">
                  <c:v>16.0832</c:v>
                </c:pt>
                <c:pt idx="890">
                  <c:v>10.1764</c:v>
                </c:pt>
                <c:pt idx="891">
                  <c:v>19.9084</c:v>
                </c:pt>
                <c:pt idx="892">
                  <c:v>19.8093</c:v>
                </c:pt>
                <c:pt idx="893">
                  <c:v>14.2476</c:v>
                </c:pt>
                <c:pt idx="894">
                  <c:v>15.5133</c:v>
                </c:pt>
                <c:pt idx="895">
                  <c:v>17.561</c:v>
                </c:pt>
                <c:pt idx="896">
                  <c:v>24.7574</c:v>
                </c:pt>
                <c:pt idx="897">
                  <c:v>16.9556</c:v>
                </c:pt>
                <c:pt idx="898">
                  <c:v>12.2831</c:v>
                </c:pt>
                <c:pt idx="899">
                  <c:v>10.959</c:v>
                </c:pt>
                <c:pt idx="900">
                  <c:v>21.0148</c:v>
                </c:pt>
                <c:pt idx="901">
                  <c:v>21.5749</c:v>
                </c:pt>
                <c:pt idx="902">
                  <c:v>16.4149</c:v>
                </c:pt>
                <c:pt idx="903">
                  <c:v>16.5652</c:v>
                </c:pt>
                <c:pt idx="904">
                  <c:v>14.1035</c:v>
                </c:pt>
                <c:pt idx="905">
                  <c:v>22.2134</c:v>
                </c:pt>
                <c:pt idx="906">
                  <c:v>13.8735</c:v>
                </c:pt>
                <c:pt idx="907">
                  <c:v>17.4363</c:v>
                </c:pt>
                <c:pt idx="908">
                  <c:v>17.4461</c:v>
                </c:pt>
                <c:pt idx="909">
                  <c:v>16.1711</c:v>
                </c:pt>
                <c:pt idx="910">
                  <c:v>15.1424</c:v>
                </c:pt>
                <c:pt idx="911">
                  <c:v>21.1721</c:v>
                </c:pt>
                <c:pt idx="912">
                  <c:v>15.4348</c:v>
                </c:pt>
                <c:pt idx="913">
                  <c:v>14.0523</c:v>
                </c:pt>
                <c:pt idx="914">
                  <c:v>13.4525</c:v>
                </c:pt>
                <c:pt idx="915">
                  <c:v>15.2073</c:v>
                </c:pt>
                <c:pt idx="916">
                  <c:v>9.8521</c:v>
                </c:pt>
                <c:pt idx="917">
                  <c:v>20.7349</c:v>
                </c:pt>
                <c:pt idx="918">
                  <c:v>12.219</c:v>
                </c:pt>
                <c:pt idx="919">
                  <c:v>10.8099</c:v>
                </c:pt>
                <c:pt idx="920">
                  <c:v>14.702</c:v>
                </c:pt>
                <c:pt idx="921">
                  <c:v>14.806</c:v>
                </c:pt>
                <c:pt idx="922">
                  <c:v>22.2608</c:v>
                </c:pt>
                <c:pt idx="923">
                  <c:v>15.8246</c:v>
                </c:pt>
                <c:pt idx="924">
                  <c:v>20.6985</c:v>
                </c:pt>
                <c:pt idx="925">
                  <c:v>14.2638</c:v>
                </c:pt>
                <c:pt idx="926">
                  <c:v>8.046700000000001</c:v>
                </c:pt>
                <c:pt idx="927">
                  <c:v>21.7425</c:v>
                </c:pt>
                <c:pt idx="928">
                  <c:v>19.2392</c:v>
                </c:pt>
                <c:pt idx="929">
                  <c:v>15.4398</c:v>
                </c:pt>
                <c:pt idx="930">
                  <c:v>13.4194</c:v>
                </c:pt>
                <c:pt idx="931">
                  <c:v>17.806</c:v>
                </c:pt>
                <c:pt idx="932">
                  <c:v>17.1122</c:v>
                </c:pt>
                <c:pt idx="933">
                  <c:v>16.02809999999998</c:v>
                </c:pt>
                <c:pt idx="934">
                  <c:v>18.2549</c:v>
                </c:pt>
                <c:pt idx="935">
                  <c:v>17.26579999999998</c:v>
                </c:pt>
                <c:pt idx="936">
                  <c:v>15.9561</c:v>
                </c:pt>
                <c:pt idx="937">
                  <c:v>6.9544</c:v>
                </c:pt>
                <c:pt idx="938">
                  <c:v>22.582</c:v>
                </c:pt>
                <c:pt idx="939">
                  <c:v>14.8008</c:v>
                </c:pt>
                <c:pt idx="940">
                  <c:v>14.3286</c:v>
                </c:pt>
                <c:pt idx="941">
                  <c:v>17.9767</c:v>
                </c:pt>
                <c:pt idx="942">
                  <c:v>17.3965</c:v>
                </c:pt>
                <c:pt idx="943">
                  <c:v>17.5546</c:v>
                </c:pt>
                <c:pt idx="944">
                  <c:v>12.5588</c:v>
                </c:pt>
                <c:pt idx="945">
                  <c:v>20.7046</c:v>
                </c:pt>
                <c:pt idx="946">
                  <c:v>24.79789999999999</c:v>
                </c:pt>
                <c:pt idx="947">
                  <c:v>7.9406</c:v>
                </c:pt>
                <c:pt idx="948">
                  <c:v>16.4013</c:v>
                </c:pt>
                <c:pt idx="949">
                  <c:v>17.2753</c:v>
                </c:pt>
                <c:pt idx="950">
                  <c:v>12.9766</c:v>
                </c:pt>
                <c:pt idx="951">
                  <c:v>24.4877</c:v>
                </c:pt>
                <c:pt idx="952">
                  <c:v>12.9939</c:v>
                </c:pt>
                <c:pt idx="953">
                  <c:v>12.668</c:v>
                </c:pt>
                <c:pt idx="954">
                  <c:v>9.797700000000001</c:v>
                </c:pt>
                <c:pt idx="955">
                  <c:v>15.26</c:v>
                </c:pt>
                <c:pt idx="956">
                  <c:v>21.26439999999998</c:v>
                </c:pt>
                <c:pt idx="957">
                  <c:v>12.6147</c:v>
                </c:pt>
                <c:pt idx="958">
                  <c:v>21.9197</c:v>
                </c:pt>
                <c:pt idx="959">
                  <c:v>13.0621</c:v>
                </c:pt>
                <c:pt idx="960">
                  <c:v>19.786</c:v>
                </c:pt>
                <c:pt idx="961">
                  <c:v>12.0276</c:v>
                </c:pt>
                <c:pt idx="962">
                  <c:v>11.0348</c:v>
                </c:pt>
                <c:pt idx="963">
                  <c:v>20.2422</c:v>
                </c:pt>
                <c:pt idx="964">
                  <c:v>18.4557</c:v>
                </c:pt>
                <c:pt idx="965">
                  <c:v>10.2336</c:v>
                </c:pt>
                <c:pt idx="966">
                  <c:v>22.49780000000001</c:v>
                </c:pt>
                <c:pt idx="967">
                  <c:v>11.7603</c:v>
                </c:pt>
                <c:pt idx="968">
                  <c:v>15.0092</c:v>
                </c:pt>
                <c:pt idx="969">
                  <c:v>10.4344</c:v>
                </c:pt>
                <c:pt idx="970">
                  <c:v>15.112</c:v>
                </c:pt>
                <c:pt idx="971">
                  <c:v>14.9987</c:v>
                </c:pt>
                <c:pt idx="972">
                  <c:v>15.2007</c:v>
                </c:pt>
                <c:pt idx="973">
                  <c:v>13.1052</c:v>
                </c:pt>
                <c:pt idx="974">
                  <c:v>11.0874</c:v>
                </c:pt>
                <c:pt idx="975">
                  <c:v>16.6432</c:v>
                </c:pt>
                <c:pt idx="976">
                  <c:v>12.6039</c:v>
                </c:pt>
                <c:pt idx="977">
                  <c:v>19.1892</c:v>
                </c:pt>
                <c:pt idx="978">
                  <c:v>18.9243</c:v>
                </c:pt>
                <c:pt idx="979">
                  <c:v>17.2608</c:v>
                </c:pt>
                <c:pt idx="980">
                  <c:v>15.1557</c:v>
                </c:pt>
                <c:pt idx="981">
                  <c:v>16.0155</c:v>
                </c:pt>
                <c:pt idx="982">
                  <c:v>26.3294</c:v>
                </c:pt>
                <c:pt idx="983">
                  <c:v>14.0279</c:v>
                </c:pt>
                <c:pt idx="984">
                  <c:v>11.0425</c:v>
                </c:pt>
                <c:pt idx="985">
                  <c:v>17.3235</c:v>
                </c:pt>
                <c:pt idx="986">
                  <c:v>10.5182</c:v>
                </c:pt>
                <c:pt idx="987">
                  <c:v>14.8509</c:v>
                </c:pt>
                <c:pt idx="988">
                  <c:v>8.4329</c:v>
                </c:pt>
                <c:pt idx="989">
                  <c:v>14.8969</c:v>
                </c:pt>
                <c:pt idx="990">
                  <c:v>8.748299999999997</c:v>
                </c:pt>
                <c:pt idx="991">
                  <c:v>12.4451</c:v>
                </c:pt>
                <c:pt idx="992">
                  <c:v>7.4152</c:v>
                </c:pt>
                <c:pt idx="993">
                  <c:v>10.2303</c:v>
                </c:pt>
                <c:pt idx="994">
                  <c:v>13.0317</c:v>
                </c:pt>
                <c:pt idx="995">
                  <c:v>15.2052</c:v>
                </c:pt>
                <c:pt idx="996">
                  <c:v>11.1702</c:v>
                </c:pt>
                <c:pt idx="997">
                  <c:v>21.569</c:v>
                </c:pt>
                <c:pt idx="998">
                  <c:v>14.0168</c:v>
                </c:pt>
                <c:pt idx="999">
                  <c:v>6.743</c:v>
                </c:pt>
                <c:pt idx="1000">
                  <c:v>18.8847</c:v>
                </c:pt>
                <c:pt idx="1001">
                  <c:v>9.700000000000001</c:v>
                </c:pt>
                <c:pt idx="1002">
                  <c:v>15.5619</c:v>
                </c:pt>
                <c:pt idx="1003">
                  <c:v>14.6539</c:v>
                </c:pt>
                <c:pt idx="1004">
                  <c:v>12.3615</c:v>
                </c:pt>
                <c:pt idx="1005">
                  <c:v>10.1022</c:v>
                </c:pt>
                <c:pt idx="1006">
                  <c:v>6.5316</c:v>
                </c:pt>
                <c:pt idx="1007">
                  <c:v>12.1827</c:v>
                </c:pt>
                <c:pt idx="1008">
                  <c:v>16.5035</c:v>
                </c:pt>
                <c:pt idx="1009">
                  <c:v>23.7943</c:v>
                </c:pt>
                <c:pt idx="1010">
                  <c:v>19.0265</c:v>
                </c:pt>
                <c:pt idx="1011">
                  <c:v>19.6597</c:v>
                </c:pt>
                <c:pt idx="1012">
                  <c:v>13.7964</c:v>
                </c:pt>
                <c:pt idx="1013">
                  <c:v>9.072</c:v>
                </c:pt>
                <c:pt idx="1014">
                  <c:v>17.28529999999998</c:v>
                </c:pt>
                <c:pt idx="1015">
                  <c:v>14.1501</c:v>
                </c:pt>
                <c:pt idx="1016">
                  <c:v>12.9755</c:v>
                </c:pt>
                <c:pt idx="1017">
                  <c:v>16.08579999999998</c:v>
                </c:pt>
                <c:pt idx="1018">
                  <c:v>7.022799999999998</c:v>
                </c:pt>
                <c:pt idx="1019">
                  <c:v>16.9129</c:v>
                </c:pt>
                <c:pt idx="1020">
                  <c:v>6.0684</c:v>
                </c:pt>
                <c:pt idx="1021">
                  <c:v>17.58579999999998</c:v>
                </c:pt>
                <c:pt idx="1022">
                  <c:v>17.4242</c:v>
                </c:pt>
                <c:pt idx="1023">
                  <c:v>15.6969</c:v>
                </c:pt>
                <c:pt idx="1024">
                  <c:v>23.9576</c:v>
                </c:pt>
                <c:pt idx="1025">
                  <c:v>6.455</c:v>
                </c:pt>
                <c:pt idx="1026">
                  <c:v>32.6427</c:v>
                </c:pt>
                <c:pt idx="1027">
                  <c:v>20.5927</c:v>
                </c:pt>
                <c:pt idx="1028">
                  <c:v>7.607999999999998</c:v>
                </c:pt>
                <c:pt idx="1029">
                  <c:v>25.379</c:v>
                </c:pt>
                <c:pt idx="1030">
                  <c:v>17.9156</c:v>
                </c:pt>
                <c:pt idx="1031">
                  <c:v>15.927</c:v>
                </c:pt>
                <c:pt idx="1032">
                  <c:v>9.0648</c:v>
                </c:pt>
                <c:pt idx="1033">
                  <c:v>15.6953</c:v>
                </c:pt>
                <c:pt idx="1034">
                  <c:v>13.8841</c:v>
                </c:pt>
                <c:pt idx="1035">
                  <c:v>18.9087</c:v>
                </c:pt>
                <c:pt idx="1036">
                  <c:v>12.9687</c:v>
                </c:pt>
                <c:pt idx="1037">
                  <c:v>17.0218</c:v>
                </c:pt>
                <c:pt idx="1038">
                  <c:v>13.1374</c:v>
                </c:pt>
                <c:pt idx="1039">
                  <c:v>12.5011</c:v>
                </c:pt>
                <c:pt idx="1040">
                  <c:v>18.9241</c:v>
                </c:pt>
                <c:pt idx="1041">
                  <c:v>10.9681</c:v>
                </c:pt>
                <c:pt idx="1042">
                  <c:v>16.116</c:v>
                </c:pt>
                <c:pt idx="1043">
                  <c:v>9.744899999999997</c:v>
                </c:pt>
                <c:pt idx="1044">
                  <c:v>7.9336</c:v>
                </c:pt>
                <c:pt idx="1045">
                  <c:v>19.0257</c:v>
                </c:pt>
                <c:pt idx="1046">
                  <c:v>18.0868</c:v>
                </c:pt>
                <c:pt idx="1047">
                  <c:v>10.2787</c:v>
                </c:pt>
                <c:pt idx="1048">
                  <c:v>10.7326</c:v>
                </c:pt>
                <c:pt idx="1049">
                  <c:v>14.3894</c:v>
                </c:pt>
                <c:pt idx="1050">
                  <c:v>19.4517</c:v>
                </c:pt>
                <c:pt idx="1051">
                  <c:v>20.3678</c:v>
                </c:pt>
                <c:pt idx="1052">
                  <c:v>18.7198</c:v>
                </c:pt>
                <c:pt idx="1053">
                  <c:v>18.546</c:v>
                </c:pt>
                <c:pt idx="1054">
                  <c:v>15.078</c:v>
                </c:pt>
                <c:pt idx="1055">
                  <c:v>25.44269999999998</c:v>
                </c:pt>
                <c:pt idx="1056">
                  <c:v>21.1221</c:v>
                </c:pt>
                <c:pt idx="1057">
                  <c:v>22.60579999999998</c:v>
                </c:pt>
                <c:pt idx="1058">
                  <c:v>19.4711</c:v>
                </c:pt>
                <c:pt idx="1059">
                  <c:v>20.7496</c:v>
                </c:pt>
                <c:pt idx="1060">
                  <c:v>17.9878</c:v>
                </c:pt>
                <c:pt idx="1061">
                  <c:v>6.2347</c:v>
                </c:pt>
                <c:pt idx="1062">
                  <c:v>11.6264</c:v>
                </c:pt>
                <c:pt idx="1063">
                  <c:v>15.9276</c:v>
                </c:pt>
                <c:pt idx="1064">
                  <c:v>14.4876</c:v>
                </c:pt>
                <c:pt idx="1065">
                  <c:v>16.1009</c:v>
                </c:pt>
                <c:pt idx="1066">
                  <c:v>13.7975</c:v>
                </c:pt>
                <c:pt idx="1067">
                  <c:v>6.4373</c:v>
                </c:pt>
                <c:pt idx="1068">
                  <c:v>12.6966</c:v>
                </c:pt>
                <c:pt idx="1069">
                  <c:v>15.4929</c:v>
                </c:pt>
                <c:pt idx="1070">
                  <c:v>13.9498</c:v>
                </c:pt>
                <c:pt idx="1071">
                  <c:v>14.1261</c:v>
                </c:pt>
                <c:pt idx="1072">
                  <c:v>23.5325</c:v>
                </c:pt>
                <c:pt idx="1073">
                  <c:v>12.4217</c:v>
                </c:pt>
                <c:pt idx="1074">
                  <c:v>30.7562</c:v>
                </c:pt>
                <c:pt idx="1075">
                  <c:v>12.0217</c:v>
                </c:pt>
                <c:pt idx="1076">
                  <c:v>13.2526</c:v>
                </c:pt>
                <c:pt idx="1077">
                  <c:v>25.1545</c:v>
                </c:pt>
                <c:pt idx="1078">
                  <c:v>10.8924</c:v>
                </c:pt>
                <c:pt idx="1079">
                  <c:v>16.8129</c:v>
                </c:pt>
                <c:pt idx="1080">
                  <c:v>19.6575</c:v>
                </c:pt>
                <c:pt idx="1081">
                  <c:v>14.1327</c:v>
                </c:pt>
                <c:pt idx="1082">
                  <c:v>9.5899</c:v>
                </c:pt>
                <c:pt idx="1083">
                  <c:v>17.8335</c:v>
                </c:pt>
                <c:pt idx="1084">
                  <c:v>10.247</c:v>
                </c:pt>
                <c:pt idx="1085">
                  <c:v>14.5487</c:v>
                </c:pt>
                <c:pt idx="1086">
                  <c:v>17.48539999999998</c:v>
                </c:pt>
                <c:pt idx="1087">
                  <c:v>15.2182</c:v>
                </c:pt>
                <c:pt idx="1088">
                  <c:v>11.0678</c:v>
                </c:pt>
                <c:pt idx="1089">
                  <c:v>11.3162</c:v>
                </c:pt>
                <c:pt idx="1090">
                  <c:v>8.123700000000001</c:v>
                </c:pt>
                <c:pt idx="1091">
                  <c:v>11.4342</c:v>
                </c:pt>
                <c:pt idx="1092">
                  <c:v>11.5224</c:v>
                </c:pt>
                <c:pt idx="1093">
                  <c:v>17.0046</c:v>
                </c:pt>
                <c:pt idx="1094">
                  <c:v>17.6426</c:v>
                </c:pt>
                <c:pt idx="1095">
                  <c:v>19.5593</c:v>
                </c:pt>
                <c:pt idx="1096">
                  <c:v>20.82</c:v>
                </c:pt>
                <c:pt idx="1097">
                  <c:v>12.7686</c:v>
                </c:pt>
                <c:pt idx="1098">
                  <c:v>13.339</c:v>
                </c:pt>
                <c:pt idx="1099">
                  <c:v>20.2338</c:v>
                </c:pt>
                <c:pt idx="1100">
                  <c:v>18.06769999999998</c:v>
                </c:pt>
                <c:pt idx="1101">
                  <c:v>14.9449</c:v>
                </c:pt>
                <c:pt idx="1102">
                  <c:v>13.8833</c:v>
                </c:pt>
                <c:pt idx="1103">
                  <c:v>10.2135</c:v>
                </c:pt>
                <c:pt idx="1104">
                  <c:v>22.9318</c:v>
                </c:pt>
                <c:pt idx="1105">
                  <c:v>22.9669</c:v>
                </c:pt>
                <c:pt idx="1106">
                  <c:v>8.9661</c:v>
                </c:pt>
                <c:pt idx="1107">
                  <c:v>22.2559</c:v>
                </c:pt>
                <c:pt idx="1108">
                  <c:v>10.6812</c:v>
                </c:pt>
                <c:pt idx="1109">
                  <c:v>12.7973</c:v>
                </c:pt>
                <c:pt idx="1110">
                  <c:v>17.5657</c:v>
                </c:pt>
                <c:pt idx="1111">
                  <c:v>16.965</c:v>
                </c:pt>
                <c:pt idx="1112">
                  <c:v>17.3847</c:v>
                </c:pt>
                <c:pt idx="1113">
                  <c:v>10.0672</c:v>
                </c:pt>
                <c:pt idx="1114">
                  <c:v>17.428</c:v>
                </c:pt>
                <c:pt idx="1115">
                  <c:v>16.7215</c:v>
                </c:pt>
                <c:pt idx="1116">
                  <c:v>14.1954</c:v>
                </c:pt>
                <c:pt idx="1117">
                  <c:v>12.6029</c:v>
                </c:pt>
                <c:pt idx="1118">
                  <c:v>26.5398</c:v>
                </c:pt>
                <c:pt idx="1119">
                  <c:v>20.8288</c:v>
                </c:pt>
                <c:pt idx="1120">
                  <c:v>28.0123</c:v>
                </c:pt>
                <c:pt idx="1121">
                  <c:v>15.2223</c:v>
                </c:pt>
                <c:pt idx="1122">
                  <c:v>22.7731</c:v>
                </c:pt>
                <c:pt idx="1123">
                  <c:v>22.4707</c:v>
                </c:pt>
                <c:pt idx="1124">
                  <c:v>20.6878</c:v>
                </c:pt>
                <c:pt idx="1125">
                  <c:v>16.0752</c:v>
                </c:pt>
                <c:pt idx="1126">
                  <c:v>13.0042</c:v>
                </c:pt>
                <c:pt idx="1127">
                  <c:v>16.2409</c:v>
                </c:pt>
                <c:pt idx="1128">
                  <c:v>15.4831</c:v>
                </c:pt>
                <c:pt idx="1129">
                  <c:v>18.0734</c:v>
                </c:pt>
                <c:pt idx="1130">
                  <c:v>22.8777</c:v>
                </c:pt>
                <c:pt idx="1131">
                  <c:v>18.94739999999998</c:v>
                </c:pt>
                <c:pt idx="1132">
                  <c:v>10.4475</c:v>
                </c:pt>
                <c:pt idx="1133">
                  <c:v>5.2908</c:v>
                </c:pt>
                <c:pt idx="1134">
                  <c:v>8.071000000000001</c:v>
                </c:pt>
                <c:pt idx="1135">
                  <c:v>18.26589999999998</c:v>
                </c:pt>
                <c:pt idx="1136">
                  <c:v>13.2137</c:v>
                </c:pt>
                <c:pt idx="1137">
                  <c:v>15.6624</c:v>
                </c:pt>
                <c:pt idx="1138">
                  <c:v>14.0127</c:v>
                </c:pt>
                <c:pt idx="1139">
                  <c:v>17.92289999999998</c:v>
                </c:pt>
                <c:pt idx="1140">
                  <c:v>15.235</c:v>
                </c:pt>
                <c:pt idx="1141">
                  <c:v>12.7639</c:v>
                </c:pt>
                <c:pt idx="1142">
                  <c:v>12.6897</c:v>
                </c:pt>
                <c:pt idx="1143">
                  <c:v>14.1122</c:v>
                </c:pt>
                <c:pt idx="1144">
                  <c:v>14.3009</c:v>
                </c:pt>
                <c:pt idx="1145">
                  <c:v>25.2921</c:v>
                </c:pt>
                <c:pt idx="1146">
                  <c:v>18.9405</c:v>
                </c:pt>
                <c:pt idx="1147">
                  <c:v>14.1881</c:v>
                </c:pt>
                <c:pt idx="1148">
                  <c:v>10.8404</c:v>
                </c:pt>
                <c:pt idx="1149">
                  <c:v>16.3394</c:v>
                </c:pt>
                <c:pt idx="1150">
                  <c:v>11.8206</c:v>
                </c:pt>
                <c:pt idx="1151">
                  <c:v>20.6831</c:v>
                </c:pt>
                <c:pt idx="1152">
                  <c:v>16.4421</c:v>
                </c:pt>
                <c:pt idx="1153">
                  <c:v>10.9418</c:v>
                </c:pt>
                <c:pt idx="1154">
                  <c:v>16.3369</c:v>
                </c:pt>
                <c:pt idx="1155">
                  <c:v>10.7292</c:v>
                </c:pt>
                <c:pt idx="1156">
                  <c:v>22.5804</c:v>
                </c:pt>
                <c:pt idx="1157">
                  <c:v>20.6189</c:v>
                </c:pt>
                <c:pt idx="1158">
                  <c:v>9.744799999999997</c:v>
                </c:pt>
                <c:pt idx="1159">
                  <c:v>22.178</c:v>
                </c:pt>
                <c:pt idx="1160">
                  <c:v>9.463800000000002</c:v>
                </c:pt>
                <c:pt idx="1161">
                  <c:v>17.2765</c:v>
                </c:pt>
                <c:pt idx="1162">
                  <c:v>18.71880000000001</c:v>
                </c:pt>
                <c:pt idx="1163">
                  <c:v>16.3485</c:v>
                </c:pt>
                <c:pt idx="1164">
                  <c:v>13.0585</c:v>
                </c:pt>
                <c:pt idx="1165">
                  <c:v>19.1833</c:v>
                </c:pt>
                <c:pt idx="1166">
                  <c:v>17.7912</c:v>
                </c:pt>
                <c:pt idx="1167">
                  <c:v>16.3138</c:v>
                </c:pt>
                <c:pt idx="1168">
                  <c:v>11.6189</c:v>
                </c:pt>
                <c:pt idx="1169">
                  <c:v>17.8664</c:v>
                </c:pt>
                <c:pt idx="1170">
                  <c:v>21.4176</c:v>
                </c:pt>
                <c:pt idx="1171">
                  <c:v>23.4989</c:v>
                </c:pt>
                <c:pt idx="1172">
                  <c:v>18.4577</c:v>
                </c:pt>
                <c:pt idx="1173">
                  <c:v>16.19140000000001</c:v>
                </c:pt>
                <c:pt idx="1174">
                  <c:v>16.12269999999998</c:v>
                </c:pt>
                <c:pt idx="1175">
                  <c:v>15.6546</c:v>
                </c:pt>
                <c:pt idx="1176">
                  <c:v>8.9631</c:v>
                </c:pt>
                <c:pt idx="1177">
                  <c:v>19.2179</c:v>
                </c:pt>
                <c:pt idx="1178">
                  <c:v>17.945</c:v>
                </c:pt>
                <c:pt idx="1179">
                  <c:v>28.8517</c:v>
                </c:pt>
                <c:pt idx="1180">
                  <c:v>22.5352</c:v>
                </c:pt>
                <c:pt idx="1181">
                  <c:v>16.33010000000001</c:v>
                </c:pt>
                <c:pt idx="1182">
                  <c:v>10.5224</c:v>
                </c:pt>
                <c:pt idx="1183">
                  <c:v>13.0565</c:v>
                </c:pt>
                <c:pt idx="1184">
                  <c:v>16.9041</c:v>
                </c:pt>
                <c:pt idx="1185">
                  <c:v>8.9122</c:v>
                </c:pt>
                <c:pt idx="1186">
                  <c:v>20.6915</c:v>
                </c:pt>
                <c:pt idx="1187">
                  <c:v>15.7989</c:v>
                </c:pt>
                <c:pt idx="1188">
                  <c:v>14.0398</c:v>
                </c:pt>
                <c:pt idx="1189">
                  <c:v>15.2333</c:v>
                </c:pt>
                <c:pt idx="1190">
                  <c:v>11.1562</c:v>
                </c:pt>
                <c:pt idx="1191">
                  <c:v>19.76899999999998</c:v>
                </c:pt>
                <c:pt idx="1192">
                  <c:v>15.1222</c:v>
                </c:pt>
                <c:pt idx="1193">
                  <c:v>21.185</c:v>
                </c:pt>
                <c:pt idx="1194">
                  <c:v>10.3036</c:v>
                </c:pt>
                <c:pt idx="1195">
                  <c:v>7.327199999999998</c:v>
                </c:pt>
                <c:pt idx="1196">
                  <c:v>16.317</c:v>
                </c:pt>
                <c:pt idx="1197">
                  <c:v>21.3272</c:v>
                </c:pt>
                <c:pt idx="1198">
                  <c:v>8.585000000000002</c:v>
                </c:pt>
                <c:pt idx="1199">
                  <c:v>16.3557</c:v>
                </c:pt>
                <c:pt idx="1200">
                  <c:v>19.7831</c:v>
                </c:pt>
                <c:pt idx="1201">
                  <c:v>18.7082</c:v>
                </c:pt>
                <c:pt idx="1202">
                  <c:v>24.0223</c:v>
                </c:pt>
                <c:pt idx="1203">
                  <c:v>22.2181</c:v>
                </c:pt>
                <c:pt idx="1204">
                  <c:v>10.4007</c:v>
                </c:pt>
                <c:pt idx="1205">
                  <c:v>12.5389</c:v>
                </c:pt>
                <c:pt idx="1206">
                  <c:v>22.8335</c:v>
                </c:pt>
                <c:pt idx="1207">
                  <c:v>24.2403</c:v>
                </c:pt>
                <c:pt idx="1208">
                  <c:v>13.8061</c:v>
                </c:pt>
                <c:pt idx="1209">
                  <c:v>9.905700000000004</c:v>
                </c:pt>
                <c:pt idx="1210">
                  <c:v>14.0256</c:v>
                </c:pt>
                <c:pt idx="1211">
                  <c:v>16.3769</c:v>
                </c:pt>
                <c:pt idx="1212">
                  <c:v>11.7027</c:v>
                </c:pt>
                <c:pt idx="1213">
                  <c:v>19.7871</c:v>
                </c:pt>
                <c:pt idx="1214">
                  <c:v>10.6446</c:v>
                </c:pt>
                <c:pt idx="1215">
                  <c:v>13.4753</c:v>
                </c:pt>
                <c:pt idx="1216">
                  <c:v>20.562</c:v>
                </c:pt>
                <c:pt idx="1217">
                  <c:v>14.951</c:v>
                </c:pt>
                <c:pt idx="1218">
                  <c:v>11.9134</c:v>
                </c:pt>
                <c:pt idx="1219">
                  <c:v>17.0606</c:v>
                </c:pt>
                <c:pt idx="1220">
                  <c:v>15.3167</c:v>
                </c:pt>
                <c:pt idx="1221">
                  <c:v>17.7251</c:v>
                </c:pt>
                <c:pt idx="1222">
                  <c:v>23.319</c:v>
                </c:pt>
                <c:pt idx="1223">
                  <c:v>10.3043</c:v>
                </c:pt>
                <c:pt idx="1224">
                  <c:v>14.6614</c:v>
                </c:pt>
                <c:pt idx="1225">
                  <c:v>17.1423</c:v>
                </c:pt>
                <c:pt idx="1226">
                  <c:v>9.6857</c:v>
                </c:pt>
                <c:pt idx="1227">
                  <c:v>11.2371</c:v>
                </c:pt>
                <c:pt idx="1228">
                  <c:v>15.6231</c:v>
                </c:pt>
                <c:pt idx="1229">
                  <c:v>15.1202</c:v>
                </c:pt>
                <c:pt idx="1230">
                  <c:v>13.9803</c:v>
                </c:pt>
                <c:pt idx="1231">
                  <c:v>22.6595</c:v>
                </c:pt>
                <c:pt idx="1232">
                  <c:v>10.4904</c:v>
                </c:pt>
                <c:pt idx="1233">
                  <c:v>9.4817</c:v>
                </c:pt>
                <c:pt idx="1234">
                  <c:v>21.30249999999998</c:v>
                </c:pt>
                <c:pt idx="1235">
                  <c:v>12.1129</c:v>
                </c:pt>
                <c:pt idx="1236">
                  <c:v>9.050600000000002</c:v>
                </c:pt>
                <c:pt idx="1237">
                  <c:v>13.5534</c:v>
                </c:pt>
                <c:pt idx="1238">
                  <c:v>19.0491</c:v>
                </c:pt>
                <c:pt idx="1239">
                  <c:v>16.8259</c:v>
                </c:pt>
                <c:pt idx="1240">
                  <c:v>12.8609</c:v>
                </c:pt>
                <c:pt idx="1241">
                  <c:v>14.9377</c:v>
                </c:pt>
                <c:pt idx="1242">
                  <c:v>17.3197</c:v>
                </c:pt>
                <c:pt idx="1243">
                  <c:v>18.3667</c:v>
                </c:pt>
                <c:pt idx="1244">
                  <c:v>18.8114</c:v>
                </c:pt>
                <c:pt idx="1245">
                  <c:v>10.1192</c:v>
                </c:pt>
                <c:pt idx="1246">
                  <c:v>16.1811</c:v>
                </c:pt>
                <c:pt idx="1247">
                  <c:v>14.3064</c:v>
                </c:pt>
                <c:pt idx="1248">
                  <c:v>20.78259999999998</c:v>
                </c:pt>
                <c:pt idx="1249">
                  <c:v>13.8394</c:v>
                </c:pt>
                <c:pt idx="1250">
                  <c:v>9.507300000000001</c:v>
                </c:pt>
                <c:pt idx="1251">
                  <c:v>17.8522</c:v>
                </c:pt>
                <c:pt idx="1252">
                  <c:v>19.7438</c:v>
                </c:pt>
                <c:pt idx="1253">
                  <c:v>7.9896</c:v>
                </c:pt>
                <c:pt idx="1254">
                  <c:v>21.9432</c:v>
                </c:pt>
                <c:pt idx="1255">
                  <c:v>18.6198</c:v>
                </c:pt>
                <c:pt idx="1256">
                  <c:v>15.6427</c:v>
                </c:pt>
                <c:pt idx="1257">
                  <c:v>12.3334</c:v>
                </c:pt>
                <c:pt idx="1258">
                  <c:v>15.7209</c:v>
                </c:pt>
                <c:pt idx="1259">
                  <c:v>16.2287</c:v>
                </c:pt>
                <c:pt idx="1260">
                  <c:v>18.3816</c:v>
                </c:pt>
                <c:pt idx="1261">
                  <c:v>19.5213</c:v>
                </c:pt>
                <c:pt idx="1262">
                  <c:v>15.6675</c:v>
                </c:pt>
                <c:pt idx="1263">
                  <c:v>25.5867</c:v>
                </c:pt>
                <c:pt idx="1264">
                  <c:v>12.5763</c:v>
                </c:pt>
                <c:pt idx="1265">
                  <c:v>12.7944</c:v>
                </c:pt>
                <c:pt idx="1266">
                  <c:v>20.5695</c:v>
                </c:pt>
                <c:pt idx="1267">
                  <c:v>27.49259999999998</c:v>
                </c:pt>
                <c:pt idx="1268">
                  <c:v>9.764800000000001</c:v>
                </c:pt>
                <c:pt idx="1269">
                  <c:v>14.3919</c:v>
                </c:pt>
                <c:pt idx="1270">
                  <c:v>11.5666</c:v>
                </c:pt>
                <c:pt idx="1271">
                  <c:v>22.225</c:v>
                </c:pt>
                <c:pt idx="1272">
                  <c:v>15.7835</c:v>
                </c:pt>
                <c:pt idx="1273">
                  <c:v>12.9242</c:v>
                </c:pt>
                <c:pt idx="1274">
                  <c:v>13.5908</c:v>
                </c:pt>
                <c:pt idx="1275">
                  <c:v>25.94579999999998</c:v>
                </c:pt>
                <c:pt idx="1276">
                  <c:v>17.6857</c:v>
                </c:pt>
                <c:pt idx="1277">
                  <c:v>9.406</c:v>
                </c:pt>
                <c:pt idx="1278">
                  <c:v>15.0511</c:v>
                </c:pt>
                <c:pt idx="1279">
                  <c:v>20.0118</c:v>
                </c:pt>
                <c:pt idx="1280">
                  <c:v>23.8613</c:v>
                </c:pt>
                <c:pt idx="1281">
                  <c:v>15.3799</c:v>
                </c:pt>
                <c:pt idx="1282">
                  <c:v>18.6205</c:v>
                </c:pt>
                <c:pt idx="1283">
                  <c:v>13.7566</c:v>
                </c:pt>
                <c:pt idx="1284">
                  <c:v>11.6626</c:v>
                </c:pt>
                <c:pt idx="1285">
                  <c:v>14.2442</c:v>
                </c:pt>
                <c:pt idx="1286">
                  <c:v>8.8526</c:v>
                </c:pt>
                <c:pt idx="1287">
                  <c:v>9.8364</c:v>
                </c:pt>
                <c:pt idx="1288">
                  <c:v>22.44229999999998</c:v>
                </c:pt>
                <c:pt idx="1289">
                  <c:v>10.0487</c:v>
                </c:pt>
                <c:pt idx="1290">
                  <c:v>11.9284</c:v>
                </c:pt>
                <c:pt idx="1291">
                  <c:v>16.63029999999999</c:v>
                </c:pt>
                <c:pt idx="1292">
                  <c:v>11.8583</c:v>
                </c:pt>
                <c:pt idx="1293">
                  <c:v>14.98</c:v>
                </c:pt>
                <c:pt idx="1294">
                  <c:v>13.5219</c:v>
                </c:pt>
                <c:pt idx="1295">
                  <c:v>16.8794</c:v>
                </c:pt>
                <c:pt idx="1296">
                  <c:v>17.2023</c:v>
                </c:pt>
                <c:pt idx="1297">
                  <c:v>14.4963</c:v>
                </c:pt>
                <c:pt idx="1298">
                  <c:v>21.2494</c:v>
                </c:pt>
                <c:pt idx="1299">
                  <c:v>11.2625</c:v>
                </c:pt>
                <c:pt idx="1300">
                  <c:v>11.5573</c:v>
                </c:pt>
                <c:pt idx="1301">
                  <c:v>24.1794</c:v>
                </c:pt>
                <c:pt idx="1302">
                  <c:v>9.6454</c:v>
                </c:pt>
                <c:pt idx="1303">
                  <c:v>16.0055</c:v>
                </c:pt>
                <c:pt idx="1304">
                  <c:v>16.6362</c:v>
                </c:pt>
                <c:pt idx="1305">
                  <c:v>10.9741</c:v>
                </c:pt>
                <c:pt idx="1306">
                  <c:v>19.3858</c:v>
                </c:pt>
                <c:pt idx="1307">
                  <c:v>22.29189999999999</c:v>
                </c:pt>
                <c:pt idx="1308">
                  <c:v>13.4973</c:v>
                </c:pt>
                <c:pt idx="1309">
                  <c:v>23.19290000000001</c:v>
                </c:pt>
                <c:pt idx="1310">
                  <c:v>24.2305</c:v>
                </c:pt>
                <c:pt idx="1311">
                  <c:v>13.3589</c:v>
                </c:pt>
                <c:pt idx="1312">
                  <c:v>10.3507</c:v>
                </c:pt>
                <c:pt idx="1313">
                  <c:v>15.1582</c:v>
                </c:pt>
                <c:pt idx="1314">
                  <c:v>17.30110000000001</c:v>
                </c:pt>
                <c:pt idx="1315">
                  <c:v>13.0648</c:v>
                </c:pt>
                <c:pt idx="1316">
                  <c:v>13.5095</c:v>
                </c:pt>
                <c:pt idx="1317">
                  <c:v>9.747899999999997</c:v>
                </c:pt>
                <c:pt idx="1318">
                  <c:v>15.3011</c:v>
                </c:pt>
                <c:pt idx="1319">
                  <c:v>17.8356</c:v>
                </c:pt>
                <c:pt idx="1320">
                  <c:v>17.5239</c:v>
                </c:pt>
                <c:pt idx="1321">
                  <c:v>8.735600000000001</c:v>
                </c:pt>
                <c:pt idx="1322">
                  <c:v>13.6167</c:v>
                </c:pt>
                <c:pt idx="1323">
                  <c:v>16.8371</c:v>
                </c:pt>
                <c:pt idx="1324">
                  <c:v>17.3157</c:v>
                </c:pt>
                <c:pt idx="1325">
                  <c:v>20.2783</c:v>
                </c:pt>
                <c:pt idx="1326">
                  <c:v>7.857299999999999</c:v>
                </c:pt>
                <c:pt idx="1327">
                  <c:v>21.6391</c:v>
                </c:pt>
                <c:pt idx="1328">
                  <c:v>8.861500000000002</c:v>
                </c:pt>
                <c:pt idx="1329">
                  <c:v>25.1118</c:v>
                </c:pt>
                <c:pt idx="1330">
                  <c:v>14.4309</c:v>
                </c:pt>
                <c:pt idx="1331">
                  <c:v>11.9922</c:v>
                </c:pt>
                <c:pt idx="1332">
                  <c:v>13.0095</c:v>
                </c:pt>
                <c:pt idx="1333">
                  <c:v>12.497</c:v>
                </c:pt>
                <c:pt idx="1334">
                  <c:v>14.9257</c:v>
                </c:pt>
                <c:pt idx="1335">
                  <c:v>14.7445</c:v>
                </c:pt>
                <c:pt idx="1336">
                  <c:v>18.1625</c:v>
                </c:pt>
                <c:pt idx="1337">
                  <c:v>14.4126</c:v>
                </c:pt>
                <c:pt idx="1338">
                  <c:v>9.208199999999997</c:v>
                </c:pt>
                <c:pt idx="1339">
                  <c:v>13.3556</c:v>
                </c:pt>
                <c:pt idx="1340">
                  <c:v>23.6997</c:v>
                </c:pt>
                <c:pt idx="1341">
                  <c:v>15.8056</c:v>
                </c:pt>
                <c:pt idx="1342">
                  <c:v>14.0559</c:v>
                </c:pt>
                <c:pt idx="1343">
                  <c:v>7.9042</c:v>
                </c:pt>
                <c:pt idx="1344">
                  <c:v>12.9903</c:v>
                </c:pt>
                <c:pt idx="1345">
                  <c:v>16.9435</c:v>
                </c:pt>
                <c:pt idx="1346">
                  <c:v>15.241</c:v>
                </c:pt>
                <c:pt idx="1347">
                  <c:v>16.2967</c:v>
                </c:pt>
                <c:pt idx="1348">
                  <c:v>25.0442</c:v>
                </c:pt>
                <c:pt idx="1349">
                  <c:v>19.0189</c:v>
                </c:pt>
                <c:pt idx="1350">
                  <c:v>15.9196</c:v>
                </c:pt>
                <c:pt idx="1351">
                  <c:v>8.8084</c:v>
                </c:pt>
                <c:pt idx="1352">
                  <c:v>11.3975</c:v>
                </c:pt>
                <c:pt idx="1353">
                  <c:v>9.619100000000001</c:v>
                </c:pt>
                <c:pt idx="1354">
                  <c:v>14.9766</c:v>
                </c:pt>
                <c:pt idx="1355">
                  <c:v>9.904200000000001</c:v>
                </c:pt>
                <c:pt idx="1356">
                  <c:v>24.81019999999999</c:v>
                </c:pt>
                <c:pt idx="1357">
                  <c:v>17.6179</c:v>
                </c:pt>
                <c:pt idx="1358">
                  <c:v>7.4018</c:v>
                </c:pt>
                <c:pt idx="1359">
                  <c:v>17.4195</c:v>
                </c:pt>
                <c:pt idx="1360">
                  <c:v>15.9448</c:v>
                </c:pt>
                <c:pt idx="1361">
                  <c:v>17.9557</c:v>
                </c:pt>
                <c:pt idx="1362">
                  <c:v>11.2283</c:v>
                </c:pt>
                <c:pt idx="1363">
                  <c:v>31.9349</c:v>
                </c:pt>
                <c:pt idx="1364">
                  <c:v>10.64</c:v>
                </c:pt>
                <c:pt idx="1365">
                  <c:v>20.9769</c:v>
                </c:pt>
                <c:pt idx="1366">
                  <c:v>15.6198</c:v>
                </c:pt>
                <c:pt idx="1367">
                  <c:v>12.9352</c:v>
                </c:pt>
                <c:pt idx="1368">
                  <c:v>32.1828</c:v>
                </c:pt>
                <c:pt idx="1369">
                  <c:v>19.46059999999998</c:v>
                </c:pt>
                <c:pt idx="1370">
                  <c:v>22.6254</c:v>
                </c:pt>
                <c:pt idx="1371">
                  <c:v>15.252</c:v>
                </c:pt>
                <c:pt idx="1372">
                  <c:v>10.0394</c:v>
                </c:pt>
                <c:pt idx="1373">
                  <c:v>19.34669999999998</c:v>
                </c:pt>
                <c:pt idx="1374">
                  <c:v>10.1175</c:v>
                </c:pt>
                <c:pt idx="1375">
                  <c:v>19.02980000000001</c:v>
                </c:pt>
                <c:pt idx="1376">
                  <c:v>10.6875</c:v>
                </c:pt>
                <c:pt idx="1377">
                  <c:v>18.5817</c:v>
                </c:pt>
                <c:pt idx="1378">
                  <c:v>17.2633</c:v>
                </c:pt>
                <c:pt idx="1379">
                  <c:v>21.0589</c:v>
                </c:pt>
                <c:pt idx="1380">
                  <c:v>7.4731</c:v>
                </c:pt>
                <c:pt idx="1381">
                  <c:v>15.6614</c:v>
                </c:pt>
                <c:pt idx="1382">
                  <c:v>11.8206</c:v>
                </c:pt>
                <c:pt idx="1383">
                  <c:v>19.9986</c:v>
                </c:pt>
                <c:pt idx="1384">
                  <c:v>7.1107</c:v>
                </c:pt>
                <c:pt idx="1385">
                  <c:v>10.7902</c:v>
                </c:pt>
                <c:pt idx="1386">
                  <c:v>19.4601</c:v>
                </c:pt>
                <c:pt idx="1387">
                  <c:v>14.6527</c:v>
                </c:pt>
                <c:pt idx="1388">
                  <c:v>9.8497</c:v>
                </c:pt>
                <c:pt idx="1389">
                  <c:v>10.3435</c:v>
                </c:pt>
                <c:pt idx="1390">
                  <c:v>10.8226</c:v>
                </c:pt>
                <c:pt idx="1391">
                  <c:v>20.5821</c:v>
                </c:pt>
                <c:pt idx="1392">
                  <c:v>23.3263</c:v>
                </c:pt>
                <c:pt idx="1393">
                  <c:v>14.5125</c:v>
                </c:pt>
                <c:pt idx="1394">
                  <c:v>31.62869999999998</c:v>
                </c:pt>
                <c:pt idx="1395">
                  <c:v>10.8461</c:v>
                </c:pt>
                <c:pt idx="1396">
                  <c:v>10.7647</c:v>
                </c:pt>
                <c:pt idx="1397">
                  <c:v>10.5311</c:v>
                </c:pt>
                <c:pt idx="1398">
                  <c:v>23.8259</c:v>
                </c:pt>
                <c:pt idx="1399">
                  <c:v>14.0299</c:v>
                </c:pt>
                <c:pt idx="1400">
                  <c:v>16.3661</c:v>
                </c:pt>
                <c:pt idx="1401">
                  <c:v>27.2878</c:v>
                </c:pt>
                <c:pt idx="1402">
                  <c:v>14.4997</c:v>
                </c:pt>
                <c:pt idx="1403">
                  <c:v>15.6652</c:v>
                </c:pt>
                <c:pt idx="1404">
                  <c:v>13.0827</c:v>
                </c:pt>
                <c:pt idx="1405">
                  <c:v>12.5901</c:v>
                </c:pt>
                <c:pt idx="1406">
                  <c:v>16.4707</c:v>
                </c:pt>
                <c:pt idx="1407">
                  <c:v>8.149</c:v>
                </c:pt>
                <c:pt idx="1408">
                  <c:v>14.1332</c:v>
                </c:pt>
                <c:pt idx="1409">
                  <c:v>14.7557</c:v>
                </c:pt>
                <c:pt idx="1410">
                  <c:v>19.738</c:v>
                </c:pt>
                <c:pt idx="1411">
                  <c:v>15.1692</c:v>
                </c:pt>
                <c:pt idx="1412">
                  <c:v>21.6193</c:v>
                </c:pt>
                <c:pt idx="1413">
                  <c:v>12.6397</c:v>
                </c:pt>
                <c:pt idx="1414">
                  <c:v>18.7632</c:v>
                </c:pt>
                <c:pt idx="1415">
                  <c:v>22.5745</c:v>
                </c:pt>
                <c:pt idx="1416">
                  <c:v>15.2887</c:v>
                </c:pt>
                <c:pt idx="1417">
                  <c:v>16.1371</c:v>
                </c:pt>
                <c:pt idx="1418">
                  <c:v>12.6207</c:v>
                </c:pt>
                <c:pt idx="1419">
                  <c:v>15.421</c:v>
                </c:pt>
                <c:pt idx="1420">
                  <c:v>11.2993</c:v>
                </c:pt>
                <c:pt idx="1421">
                  <c:v>16.5465</c:v>
                </c:pt>
                <c:pt idx="1422">
                  <c:v>27.3012</c:v>
                </c:pt>
                <c:pt idx="1423">
                  <c:v>14.0911</c:v>
                </c:pt>
                <c:pt idx="1424">
                  <c:v>6.9092</c:v>
                </c:pt>
                <c:pt idx="1425">
                  <c:v>17.4416</c:v>
                </c:pt>
                <c:pt idx="1426">
                  <c:v>12.5682</c:v>
                </c:pt>
                <c:pt idx="1427">
                  <c:v>14.0782</c:v>
                </c:pt>
                <c:pt idx="1428">
                  <c:v>18.1245</c:v>
                </c:pt>
                <c:pt idx="1429">
                  <c:v>10.1559</c:v>
                </c:pt>
                <c:pt idx="1430">
                  <c:v>14.6517</c:v>
                </c:pt>
                <c:pt idx="1431">
                  <c:v>12.5981</c:v>
                </c:pt>
                <c:pt idx="1432">
                  <c:v>7.5428</c:v>
                </c:pt>
                <c:pt idx="1433">
                  <c:v>21.6393</c:v>
                </c:pt>
                <c:pt idx="1434">
                  <c:v>18.51749999999999</c:v>
                </c:pt>
                <c:pt idx="1435">
                  <c:v>9.4204</c:v>
                </c:pt>
                <c:pt idx="1436">
                  <c:v>15.6666</c:v>
                </c:pt>
                <c:pt idx="1437">
                  <c:v>10.0939</c:v>
                </c:pt>
                <c:pt idx="1438">
                  <c:v>8.933100000000001</c:v>
                </c:pt>
                <c:pt idx="1439">
                  <c:v>12.2289</c:v>
                </c:pt>
                <c:pt idx="1440">
                  <c:v>19.0695</c:v>
                </c:pt>
                <c:pt idx="1441">
                  <c:v>14.4357</c:v>
                </c:pt>
                <c:pt idx="1442">
                  <c:v>13.9415</c:v>
                </c:pt>
                <c:pt idx="1443">
                  <c:v>11.9494</c:v>
                </c:pt>
                <c:pt idx="1444">
                  <c:v>10.314</c:v>
                </c:pt>
                <c:pt idx="1445">
                  <c:v>18.5301</c:v>
                </c:pt>
                <c:pt idx="1446">
                  <c:v>16.48369999999998</c:v>
                </c:pt>
                <c:pt idx="1447">
                  <c:v>5.318799999999999</c:v>
                </c:pt>
                <c:pt idx="1448">
                  <c:v>18.3069</c:v>
                </c:pt>
                <c:pt idx="1449">
                  <c:v>20.8048</c:v>
                </c:pt>
                <c:pt idx="1450">
                  <c:v>15.4105</c:v>
                </c:pt>
                <c:pt idx="1451">
                  <c:v>16.1245</c:v>
                </c:pt>
                <c:pt idx="1452">
                  <c:v>8.754700000000001</c:v>
                </c:pt>
                <c:pt idx="1453">
                  <c:v>15.4534</c:v>
                </c:pt>
                <c:pt idx="1454">
                  <c:v>11.9291</c:v>
                </c:pt>
                <c:pt idx="1455">
                  <c:v>10.0508</c:v>
                </c:pt>
                <c:pt idx="1456">
                  <c:v>20.4518</c:v>
                </c:pt>
                <c:pt idx="1457">
                  <c:v>16.6447</c:v>
                </c:pt>
                <c:pt idx="1458">
                  <c:v>16.1479</c:v>
                </c:pt>
                <c:pt idx="1459">
                  <c:v>11.0751</c:v>
                </c:pt>
                <c:pt idx="1460">
                  <c:v>18.15769999999999</c:v>
                </c:pt>
                <c:pt idx="1461">
                  <c:v>10.6758</c:v>
                </c:pt>
                <c:pt idx="1462">
                  <c:v>15.0769</c:v>
                </c:pt>
                <c:pt idx="1463">
                  <c:v>25.8765</c:v>
                </c:pt>
                <c:pt idx="1464">
                  <c:v>11.5889</c:v>
                </c:pt>
                <c:pt idx="1465">
                  <c:v>15.4727</c:v>
                </c:pt>
                <c:pt idx="1466">
                  <c:v>10.5916</c:v>
                </c:pt>
                <c:pt idx="1467">
                  <c:v>16.3552</c:v>
                </c:pt>
                <c:pt idx="1468">
                  <c:v>19.0741</c:v>
                </c:pt>
                <c:pt idx="1469">
                  <c:v>13.2579</c:v>
                </c:pt>
                <c:pt idx="1470">
                  <c:v>13.1175</c:v>
                </c:pt>
                <c:pt idx="1471">
                  <c:v>9.271800000000001</c:v>
                </c:pt>
                <c:pt idx="1472">
                  <c:v>12.1742</c:v>
                </c:pt>
                <c:pt idx="1473">
                  <c:v>8.4876</c:v>
                </c:pt>
                <c:pt idx="1474">
                  <c:v>16.7344</c:v>
                </c:pt>
                <c:pt idx="1475">
                  <c:v>21.293</c:v>
                </c:pt>
                <c:pt idx="1476">
                  <c:v>13.8957</c:v>
                </c:pt>
                <c:pt idx="1477">
                  <c:v>14.8148</c:v>
                </c:pt>
                <c:pt idx="1478">
                  <c:v>8.2974</c:v>
                </c:pt>
                <c:pt idx="1479">
                  <c:v>13.3094</c:v>
                </c:pt>
                <c:pt idx="1480">
                  <c:v>13.5433</c:v>
                </c:pt>
                <c:pt idx="1481">
                  <c:v>17.14089999999999</c:v>
                </c:pt>
                <c:pt idx="1482">
                  <c:v>16.2127</c:v>
                </c:pt>
                <c:pt idx="1483">
                  <c:v>25.49869999999998</c:v>
                </c:pt>
                <c:pt idx="1484">
                  <c:v>15.9862</c:v>
                </c:pt>
                <c:pt idx="1485">
                  <c:v>24.057</c:v>
                </c:pt>
                <c:pt idx="1486">
                  <c:v>17.6253</c:v>
                </c:pt>
                <c:pt idx="1487">
                  <c:v>16.21259999999998</c:v>
                </c:pt>
                <c:pt idx="1488">
                  <c:v>14.2434</c:v>
                </c:pt>
                <c:pt idx="1489">
                  <c:v>16.7399</c:v>
                </c:pt>
                <c:pt idx="1490">
                  <c:v>19.1759</c:v>
                </c:pt>
                <c:pt idx="1491">
                  <c:v>14.4135</c:v>
                </c:pt>
                <c:pt idx="1492">
                  <c:v>21.6602</c:v>
                </c:pt>
                <c:pt idx="1493">
                  <c:v>17.9005</c:v>
                </c:pt>
                <c:pt idx="1494">
                  <c:v>9.092300000000001</c:v>
                </c:pt>
                <c:pt idx="1495">
                  <c:v>16.4609</c:v>
                </c:pt>
                <c:pt idx="1496">
                  <c:v>17.9727</c:v>
                </c:pt>
                <c:pt idx="1497">
                  <c:v>7.9237</c:v>
                </c:pt>
                <c:pt idx="1498">
                  <c:v>16.96829999999998</c:v>
                </c:pt>
                <c:pt idx="1499">
                  <c:v>15.7259</c:v>
                </c:pt>
                <c:pt idx="1500">
                  <c:v>9.6651</c:v>
                </c:pt>
                <c:pt idx="1501">
                  <c:v>18.354</c:v>
                </c:pt>
                <c:pt idx="1502">
                  <c:v>11.5395</c:v>
                </c:pt>
                <c:pt idx="1503">
                  <c:v>14.3422</c:v>
                </c:pt>
                <c:pt idx="1504">
                  <c:v>13.7036</c:v>
                </c:pt>
                <c:pt idx="1505">
                  <c:v>17.09819999999998</c:v>
                </c:pt>
                <c:pt idx="1506">
                  <c:v>10.7948</c:v>
                </c:pt>
                <c:pt idx="1507">
                  <c:v>13.0139</c:v>
                </c:pt>
                <c:pt idx="1508">
                  <c:v>12.1357</c:v>
                </c:pt>
                <c:pt idx="1509">
                  <c:v>14.935</c:v>
                </c:pt>
                <c:pt idx="1510">
                  <c:v>8.241099999999997</c:v>
                </c:pt>
                <c:pt idx="1511">
                  <c:v>17.2133</c:v>
                </c:pt>
                <c:pt idx="1512">
                  <c:v>9.6888</c:v>
                </c:pt>
                <c:pt idx="1513">
                  <c:v>21.4034</c:v>
                </c:pt>
                <c:pt idx="1514">
                  <c:v>9.993500000000002</c:v>
                </c:pt>
                <c:pt idx="1515">
                  <c:v>19.381</c:v>
                </c:pt>
                <c:pt idx="1516">
                  <c:v>17.5957</c:v>
                </c:pt>
                <c:pt idx="1517">
                  <c:v>20.979</c:v>
                </c:pt>
                <c:pt idx="1518">
                  <c:v>20.6024</c:v>
                </c:pt>
                <c:pt idx="1519">
                  <c:v>17.1113</c:v>
                </c:pt>
                <c:pt idx="1520">
                  <c:v>12.7385</c:v>
                </c:pt>
                <c:pt idx="1521">
                  <c:v>14.4009</c:v>
                </c:pt>
                <c:pt idx="1522">
                  <c:v>16.1499</c:v>
                </c:pt>
                <c:pt idx="1523">
                  <c:v>12.7097</c:v>
                </c:pt>
                <c:pt idx="1524">
                  <c:v>15.4287</c:v>
                </c:pt>
                <c:pt idx="1525">
                  <c:v>11.5786</c:v>
                </c:pt>
                <c:pt idx="1526">
                  <c:v>19.9476</c:v>
                </c:pt>
                <c:pt idx="1527">
                  <c:v>15.194</c:v>
                </c:pt>
                <c:pt idx="1528">
                  <c:v>19.9025</c:v>
                </c:pt>
                <c:pt idx="1529">
                  <c:v>18.0503</c:v>
                </c:pt>
                <c:pt idx="1530">
                  <c:v>18.4919</c:v>
                </c:pt>
                <c:pt idx="1531">
                  <c:v>13.6491</c:v>
                </c:pt>
                <c:pt idx="1532">
                  <c:v>16.1406</c:v>
                </c:pt>
                <c:pt idx="1533">
                  <c:v>12.0511</c:v>
                </c:pt>
                <c:pt idx="1534">
                  <c:v>14.1116</c:v>
                </c:pt>
                <c:pt idx="1535">
                  <c:v>12.8217</c:v>
                </c:pt>
                <c:pt idx="1536">
                  <c:v>23.8858</c:v>
                </c:pt>
                <c:pt idx="1537">
                  <c:v>15.6654</c:v>
                </c:pt>
                <c:pt idx="1538">
                  <c:v>11.2799</c:v>
                </c:pt>
                <c:pt idx="1539">
                  <c:v>17.3173</c:v>
                </c:pt>
                <c:pt idx="1540">
                  <c:v>19.5394</c:v>
                </c:pt>
                <c:pt idx="1541">
                  <c:v>13.806</c:v>
                </c:pt>
                <c:pt idx="1542">
                  <c:v>25.6859</c:v>
                </c:pt>
                <c:pt idx="1543">
                  <c:v>13.3109</c:v>
                </c:pt>
                <c:pt idx="1544">
                  <c:v>13.8756</c:v>
                </c:pt>
                <c:pt idx="1545">
                  <c:v>15.6934</c:v>
                </c:pt>
                <c:pt idx="1546">
                  <c:v>19.4542</c:v>
                </c:pt>
                <c:pt idx="1547">
                  <c:v>13.511</c:v>
                </c:pt>
                <c:pt idx="1548">
                  <c:v>16.9544</c:v>
                </c:pt>
                <c:pt idx="1549">
                  <c:v>12.8587</c:v>
                </c:pt>
                <c:pt idx="1550">
                  <c:v>16.5537</c:v>
                </c:pt>
                <c:pt idx="1551">
                  <c:v>19.1248</c:v>
                </c:pt>
                <c:pt idx="1552">
                  <c:v>18.62259999999998</c:v>
                </c:pt>
                <c:pt idx="1553">
                  <c:v>21.6085</c:v>
                </c:pt>
                <c:pt idx="1554">
                  <c:v>15.1148</c:v>
                </c:pt>
                <c:pt idx="1555">
                  <c:v>18.2479</c:v>
                </c:pt>
                <c:pt idx="1556">
                  <c:v>9.307500000000002</c:v>
                </c:pt>
                <c:pt idx="1557">
                  <c:v>16.85889999999999</c:v>
                </c:pt>
                <c:pt idx="1558">
                  <c:v>19.4707</c:v>
                </c:pt>
                <c:pt idx="1559">
                  <c:v>17.3967</c:v>
                </c:pt>
                <c:pt idx="1560">
                  <c:v>18.37269999999998</c:v>
                </c:pt>
                <c:pt idx="1561">
                  <c:v>15.3091</c:v>
                </c:pt>
                <c:pt idx="1562">
                  <c:v>13.9792</c:v>
                </c:pt>
                <c:pt idx="1563">
                  <c:v>13.1233</c:v>
                </c:pt>
                <c:pt idx="1564">
                  <c:v>12.3292</c:v>
                </c:pt>
                <c:pt idx="1565">
                  <c:v>23.1277</c:v>
                </c:pt>
                <c:pt idx="1566">
                  <c:v>8.745700000000001</c:v>
                </c:pt>
                <c:pt idx="1567">
                  <c:v>17.6022</c:v>
                </c:pt>
                <c:pt idx="1568">
                  <c:v>14.8122</c:v>
                </c:pt>
                <c:pt idx="1569">
                  <c:v>12.4747</c:v>
                </c:pt>
                <c:pt idx="1570">
                  <c:v>9.155</c:v>
                </c:pt>
                <c:pt idx="1571">
                  <c:v>27.58</c:v>
                </c:pt>
                <c:pt idx="1572">
                  <c:v>14.7404</c:v>
                </c:pt>
                <c:pt idx="1573">
                  <c:v>15.6431</c:v>
                </c:pt>
                <c:pt idx="1574">
                  <c:v>12.8296</c:v>
                </c:pt>
                <c:pt idx="1575">
                  <c:v>16.2702</c:v>
                </c:pt>
                <c:pt idx="1576">
                  <c:v>19.649</c:v>
                </c:pt>
                <c:pt idx="1577">
                  <c:v>19.9742</c:v>
                </c:pt>
                <c:pt idx="1578">
                  <c:v>13.444</c:v>
                </c:pt>
                <c:pt idx="1579">
                  <c:v>10.3349</c:v>
                </c:pt>
                <c:pt idx="1580">
                  <c:v>21.6553</c:v>
                </c:pt>
                <c:pt idx="1581">
                  <c:v>23.9905</c:v>
                </c:pt>
                <c:pt idx="1582">
                  <c:v>12.1739</c:v>
                </c:pt>
                <c:pt idx="1583">
                  <c:v>17.0423</c:v>
                </c:pt>
                <c:pt idx="1584">
                  <c:v>23.88779999999998</c:v>
                </c:pt>
                <c:pt idx="1585">
                  <c:v>23.6667</c:v>
                </c:pt>
                <c:pt idx="1586">
                  <c:v>10.9635</c:v>
                </c:pt>
                <c:pt idx="1587">
                  <c:v>14.7143</c:v>
                </c:pt>
                <c:pt idx="1588">
                  <c:v>15.9339</c:v>
                </c:pt>
                <c:pt idx="1589">
                  <c:v>8.5914</c:v>
                </c:pt>
                <c:pt idx="1590">
                  <c:v>12.7937</c:v>
                </c:pt>
                <c:pt idx="1591">
                  <c:v>12.0743</c:v>
                </c:pt>
                <c:pt idx="1592">
                  <c:v>15.2151</c:v>
                </c:pt>
                <c:pt idx="1593">
                  <c:v>14.7147</c:v>
                </c:pt>
                <c:pt idx="1594">
                  <c:v>15.1962</c:v>
                </c:pt>
                <c:pt idx="1595">
                  <c:v>19.4177</c:v>
                </c:pt>
                <c:pt idx="1596">
                  <c:v>18.6846</c:v>
                </c:pt>
                <c:pt idx="1597">
                  <c:v>16.4345</c:v>
                </c:pt>
                <c:pt idx="1598">
                  <c:v>14.1875</c:v>
                </c:pt>
                <c:pt idx="1599">
                  <c:v>19.0505</c:v>
                </c:pt>
                <c:pt idx="1600">
                  <c:v>21.7502</c:v>
                </c:pt>
                <c:pt idx="1601">
                  <c:v>17.2387</c:v>
                </c:pt>
                <c:pt idx="1602">
                  <c:v>10.6614</c:v>
                </c:pt>
                <c:pt idx="1603">
                  <c:v>15.0321</c:v>
                </c:pt>
                <c:pt idx="1604">
                  <c:v>10.3519</c:v>
                </c:pt>
                <c:pt idx="1605">
                  <c:v>10.8524</c:v>
                </c:pt>
                <c:pt idx="1606">
                  <c:v>17.7391</c:v>
                </c:pt>
                <c:pt idx="1607">
                  <c:v>23.9364</c:v>
                </c:pt>
                <c:pt idx="1608">
                  <c:v>10.419</c:v>
                </c:pt>
                <c:pt idx="1609">
                  <c:v>16.7977</c:v>
                </c:pt>
                <c:pt idx="1610">
                  <c:v>28.0348</c:v>
                </c:pt>
                <c:pt idx="1611">
                  <c:v>21.54949999999998</c:v>
                </c:pt>
                <c:pt idx="1612">
                  <c:v>24.65780000000001</c:v>
                </c:pt>
                <c:pt idx="1613">
                  <c:v>18.05859999999998</c:v>
                </c:pt>
                <c:pt idx="1614">
                  <c:v>13.3461</c:v>
                </c:pt>
                <c:pt idx="1615">
                  <c:v>10.6034</c:v>
                </c:pt>
                <c:pt idx="1616">
                  <c:v>18.0608</c:v>
                </c:pt>
                <c:pt idx="1617">
                  <c:v>17.9263</c:v>
                </c:pt>
                <c:pt idx="1618">
                  <c:v>18.97490000000001</c:v>
                </c:pt>
                <c:pt idx="1619">
                  <c:v>12.0355</c:v>
                </c:pt>
                <c:pt idx="1620">
                  <c:v>23.6753</c:v>
                </c:pt>
                <c:pt idx="1621">
                  <c:v>15.7316</c:v>
                </c:pt>
                <c:pt idx="1622">
                  <c:v>13.7842</c:v>
                </c:pt>
                <c:pt idx="1623">
                  <c:v>20.0788</c:v>
                </c:pt>
                <c:pt idx="1624">
                  <c:v>16.4989</c:v>
                </c:pt>
                <c:pt idx="1625">
                  <c:v>15.6244</c:v>
                </c:pt>
                <c:pt idx="1626">
                  <c:v>9.130100000000001</c:v>
                </c:pt>
                <c:pt idx="1627">
                  <c:v>11.0661</c:v>
                </c:pt>
                <c:pt idx="1628">
                  <c:v>19.949</c:v>
                </c:pt>
                <c:pt idx="1629">
                  <c:v>17.0729</c:v>
                </c:pt>
                <c:pt idx="1630">
                  <c:v>18.6597</c:v>
                </c:pt>
                <c:pt idx="1631">
                  <c:v>19.7242</c:v>
                </c:pt>
                <c:pt idx="1632">
                  <c:v>16.2913</c:v>
                </c:pt>
                <c:pt idx="1633">
                  <c:v>19.1092</c:v>
                </c:pt>
                <c:pt idx="1634">
                  <c:v>14.9865</c:v>
                </c:pt>
                <c:pt idx="1635">
                  <c:v>14.7137</c:v>
                </c:pt>
                <c:pt idx="1636">
                  <c:v>19.4134</c:v>
                </c:pt>
                <c:pt idx="1637">
                  <c:v>13.1394</c:v>
                </c:pt>
                <c:pt idx="1638">
                  <c:v>6.8267</c:v>
                </c:pt>
                <c:pt idx="1639">
                  <c:v>13.3896</c:v>
                </c:pt>
                <c:pt idx="1640">
                  <c:v>13.819</c:v>
                </c:pt>
                <c:pt idx="1641">
                  <c:v>10.3499</c:v>
                </c:pt>
                <c:pt idx="1642">
                  <c:v>12.7522</c:v>
                </c:pt>
                <c:pt idx="1643">
                  <c:v>15.766</c:v>
                </c:pt>
                <c:pt idx="1644">
                  <c:v>11.4928</c:v>
                </c:pt>
                <c:pt idx="1645">
                  <c:v>14.6687</c:v>
                </c:pt>
                <c:pt idx="1646">
                  <c:v>21.2133</c:v>
                </c:pt>
                <c:pt idx="1647">
                  <c:v>12.8577</c:v>
                </c:pt>
                <c:pt idx="1648">
                  <c:v>13.2037</c:v>
                </c:pt>
                <c:pt idx="1649">
                  <c:v>15.8029</c:v>
                </c:pt>
                <c:pt idx="1650">
                  <c:v>15.5613</c:v>
                </c:pt>
                <c:pt idx="1651">
                  <c:v>4.497</c:v>
                </c:pt>
                <c:pt idx="1652">
                  <c:v>19.5822</c:v>
                </c:pt>
                <c:pt idx="1653">
                  <c:v>13.7596</c:v>
                </c:pt>
                <c:pt idx="1654">
                  <c:v>16.9521</c:v>
                </c:pt>
                <c:pt idx="1655">
                  <c:v>12.1969</c:v>
                </c:pt>
                <c:pt idx="1656">
                  <c:v>12.4369</c:v>
                </c:pt>
                <c:pt idx="1657">
                  <c:v>14.503</c:v>
                </c:pt>
                <c:pt idx="1658">
                  <c:v>21.8329</c:v>
                </c:pt>
                <c:pt idx="1659">
                  <c:v>13.6877</c:v>
                </c:pt>
                <c:pt idx="1660">
                  <c:v>10.6532</c:v>
                </c:pt>
                <c:pt idx="1661">
                  <c:v>11.455</c:v>
                </c:pt>
                <c:pt idx="1662">
                  <c:v>14.7535</c:v>
                </c:pt>
                <c:pt idx="1663">
                  <c:v>17.42299999999998</c:v>
                </c:pt>
                <c:pt idx="1664">
                  <c:v>11.9562</c:v>
                </c:pt>
                <c:pt idx="1665">
                  <c:v>14.2218</c:v>
                </c:pt>
                <c:pt idx="1666">
                  <c:v>12.1971</c:v>
                </c:pt>
                <c:pt idx="1667">
                  <c:v>16.481</c:v>
                </c:pt>
                <c:pt idx="1668">
                  <c:v>18.9561</c:v>
                </c:pt>
                <c:pt idx="1669">
                  <c:v>14.739</c:v>
                </c:pt>
                <c:pt idx="1670">
                  <c:v>20.6509</c:v>
                </c:pt>
                <c:pt idx="1671">
                  <c:v>18.1739</c:v>
                </c:pt>
                <c:pt idx="1672">
                  <c:v>15.3044</c:v>
                </c:pt>
                <c:pt idx="1673">
                  <c:v>14.8234</c:v>
                </c:pt>
                <c:pt idx="1674">
                  <c:v>21.3389</c:v>
                </c:pt>
                <c:pt idx="1675">
                  <c:v>6.119999999999998</c:v>
                </c:pt>
                <c:pt idx="1676">
                  <c:v>9.1724</c:v>
                </c:pt>
                <c:pt idx="1677">
                  <c:v>12.9138</c:v>
                </c:pt>
                <c:pt idx="1678">
                  <c:v>15.6027</c:v>
                </c:pt>
                <c:pt idx="1679">
                  <c:v>10.0479</c:v>
                </c:pt>
                <c:pt idx="1680">
                  <c:v>27.5153</c:v>
                </c:pt>
                <c:pt idx="1681">
                  <c:v>14.6991</c:v>
                </c:pt>
                <c:pt idx="1682">
                  <c:v>20.2712</c:v>
                </c:pt>
                <c:pt idx="1683">
                  <c:v>17.4247</c:v>
                </c:pt>
                <c:pt idx="1684">
                  <c:v>12.8257</c:v>
                </c:pt>
                <c:pt idx="1685">
                  <c:v>20.3988</c:v>
                </c:pt>
                <c:pt idx="1686">
                  <c:v>11.6776</c:v>
                </c:pt>
                <c:pt idx="1687">
                  <c:v>8.6097</c:v>
                </c:pt>
                <c:pt idx="1688">
                  <c:v>8.624</c:v>
                </c:pt>
                <c:pt idx="1689">
                  <c:v>15.0992</c:v>
                </c:pt>
                <c:pt idx="1690">
                  <c:v>24.4785</c:v>
                </c:pt>
                <c:pt idx="1691">
                  <c:v>13.8437</c:v>
                </c:pt>
                <c:pt idx="1692">
                  <c:v>20.0711</c:v>
                </c:pt>
                <c:pt idx="1693">
                  <c:v>9.0448</c:v>
                </c:pt>
                <c:pt idx="1694">
                  <c:v>13.9638</c:v>
                </c:pt>
                <c:pt idx="1695">
                  <c:v>12.3225</c:v>
                </c:pt>
                <c:pt idx="1696">
                  <c:v>13.5281</c:v>
                </c:pt>
                <c:pt idx="1697">
                  <c:v>14.6101</c:v>
                </c:pt>
                <c:pt idx="1698">
                  <c:v>16.28119999999998</c:v>
                </c:pt>
                <c:pt idx="1699">
                  <c:v>11.6616</c:v>
                </c:pt>
                <c:pt idx="1700">
                  <c:v>21.6951</c:v>
                </c:pt>
                <c:pt idx="1701">
                  <c:v>17.1389</c:v>
                </c:pt>
                <c:pt idx="1702">
                  <c:v>11.6143</c:v>
                </c:pt>
                <c:pt idx="1703">
                  <c:v>10.2008</c:v>
                </c:pt>
                <c:pt idx="1704">
                  <c:v>12.028</c:v>
                </c:pt>
                <c:pt idx="1705">
                  <c:v>20.857</c:v>
                </c:pt>
                <c:pt idx="1706">
                  <c:v>16.8005</c:v>
                </c:pt>
                <c:pt idx="1707">
                  <c:v>12.4005</c:v>
                </c:pt>
                <c:pt idx="1708">
                  <c:v>8.2654</c:v>
                </c:pt>
                <c:pt idx="1709">
                  <c:v>22.531</c:v>
                </c:pt>
                <c:pt idx="1710">
                  <c:v>10.1366</c:v>
                </c:pt>
                <c:pt idx="1711">
                  <c:v>14.5937</c:v>
                </c:pt>
                <c:pt idx="1712">
                  <c:v>12.4955</c:v>
                </c:pt>
                <c:pt idx="1713">
                  <c:v>19.48679999999998</c:v>
                </c:pt>
                <c:pt idx="1714">
                  <c:v>12.1409</c:v>
                </c:pt>
                <c:pt idx="1715">
                  <c:v>22.48359999999998</c:v>
                </c:pt>
                <c:pt idx="1716">
                  <c:v>21.73400000000001</c:v>
                </c:pt>
                <c:pt idx="1717">
                  <c:v>24.9503</c:v>
                </c:pt>
                <c:pt idx="1718">
                  <c:v>17.5675</c:v>
                </c:pt>
                <c:pt idx="1719">
                  <c:v>19.2351</c:v>
                </c:pt>
                <c:pt idx="1720">
                  <c:v>13.2781</c:v>
                </c:pt>
                <c:pt idx="1721">
                  <c:v>7.4032</c:v>
                </c:pt>
                <c:pt idx="1722">
                  <c:v>12.1313</c:v>
                </c:pt>
                <c:pt idx="1723">
                  <c:v>14.8571</c:v>
                </c:pt>
                <c:pt idx="1724">
                  <c:v>14.295</c:v>
                </c:pt>
                <c:pt idx="1725">
                  <c:v>12.4061</c:v>
                </c:pt>
                <c:pt idx="1726">
                  <c:v>20.3449</c:v>
                </c:pt>
                <c:pt idx="1727">
                  <c:v>11.3933</c:v>
                </c:pt>
                <c:pt idx="1728">
                  <c:v>17.8019</c:v>
                </c:pt>
                <c:pt idx="1729">
                  <c:v>15.8548</c:v>
                </c:pt>
                <c:pt idx="1730">
                  <c:v>16.76249999999998</c:v>
                </c:pt>
                <c:pt idx="1731">
                  <c:v>16.1397</c:v>
                </c:pt>
                <c:pt idx="1732">
                  <c:v>11.5912</c:v>
                </c:pt>
                <c:pt idx="1733">
                  <c:v>23.0533</c:v>
                </c:pt>
                <c:pt idx="1734">
                  <c:v>22.8351</c:v>
                </c:pt>
                <c:pt idx="1735">
                  <c:v>7.792</c:v>
                </c:pt>
                <c:pt idx="1736">
                  <c:v>13.5469</c:v>
                </c:pt>
                <c:pt idx="1737">
                  <c:v>11.6045</c:v>
                </c:pt>
                <c:pt idx="1738">
                  <c:v>18.6326</c:v>
                </c:pt>
                <c:pt idx="1739">
                  <c:v>15.1886</c:v>
                </c:pt>
                <c:pt idx="1740">
                  <c:v>14.6651</c:v>
                </c:pt>
                <c:pt idx="1741">
                  <c:v>9.027600000000001</c:v>
                </c:pt>
                <c:pt idx="1742">
                  <c:v>14.9489</c:v>
                </c:pt>
                <c:pt idx="1743">
                  <c:v>17.6664</c:v>
                </c:pt>
                <c:pt idx="1744">
                  <c:v>8.9574</c:v>
                </c:pt>
                <c:pt idx="1745">
                  <c:v>12.8054</c:v>
                </c:pt>
                <c:pt idx="1746">
                  <c:v>12.6039</c:v>
                </c:pt>
                <c:pt idx="1747">
                  <c:v>15.2591</c:v>
                </c:pt>
                <c:pt idx="1748">
                  <c:v>15.205</c:v>
                </c:pt>
                <c:pt idx="1749">
                  <c:v>23.4394</c:v>
                </c:pt>
                <c:pt idx="1750">
                  <c:v>15.8716</c:v>
                </c:pt>
                <c:pt idx="1751">
                  <c:v>10.1547</c:v>
                </c:pt>
                <c:pt idx="1752">
                  <c:v>9.745</c:v>
                </c:pt>
                <c:pt idx="1753">
                  <c:v>10.4866</c:v>
                </c:pt>
                <c:pt idx="1754">
                  <c:v>13.2611</c:v>
                </c:pt>
                <c:pt idx="1755">
                  <c:v>9.565900000000002</c:v>
                </c:pt>
                <c:pt idx="1756">
                  <c:v>11.5344</c:v>
                </c:pt>
                <c:pt idx="1757">
                  <c:v>10.124</c:v>
                </c:pt>
                <c:pt idx="1758">
                  <c:v>10.9507</c:v>
                </c:pt>
                <c:pt idx="1759">
                  <c:v>15.7313</c:v>
                </c:pt>
                <c:pt idx="1760">
                  <c:v>16.7401</c:v>
                </c:pt>
                <c:pt idx="1761">
                  <c:v>20.8978</c:v>
                </c:pt>
                <c:pt idx="1762">
                  <c:v>10.9588</c:v>
                </c:pt>
                <c:pt idx="1763">
                  <c:v>8.6485</c:v>
                </c:pt>
                <c:pt idx="1764">
                  <c:v>21.5702</c:v>
                </c:pt>
                <c:pt idx="1765">
                  <c:v>12.0461</c:v>
                </c:pt>
                <c:pt idx="1766">
                  <c:v>15.4857</c:v>
                </c:pt>
                <c:pt idx="1767">
                  <c:v>18.2391</c:v>
                </c:pt>
                <c:pt idx="1768">
                  <c:v>20.7281</c:v>
                </c:pt>
                <c:pt idx="1769">
                  <c:v>10.6887</c:v>
                </c:pt>
                <c:pt idx="1770">
                  <c:v>7.703</c:v>
                </c:pt>
                <c:pt idx="1771">
                  <c:v>21.6842</c:v>
                </c:pt>
                <c:pt idx="1772">
                  <c:v>18.7307</c:v>
                </c:pt>
                <c:pt idx="1773">
                  <c:v>9.0564</c:v>
                </c:pt>
                <c:pt idx="1774">
                  <c:v>14.1179</c:v>
                </c:pt>
                <c:pt idx="1775">
                  <c:v>12.0212</c:v>
                </c:pt>
                <c:pt idx="1776">
                  <c:v>10.0693</c:v>
                </c:pt>
                <c:pt idx="1777">
                  <c:v>11.4819</c:v>
                </c:pt>
                <c:pt idx="1778">
                  <c:v>14.3253</c:v>
                </c:pt>
                <c:pt idx="1779">
                  <c:v>23.8535</c:v>
                </c:pt>
                <c:pt idx="1780">
                  <c:v>19.3822</c:v>
                </c:pt>
                <c:pt idx="1781">
                  <c:v>18.53130000000001</c:v>
                </c:pt>
                <c:pt idx="1782">
                  <c:v>17.3631</c:v>
                </c:pt>
                <c:pt idx="1783">
                  <c:v>15.3477</c:v>
                </c:pt>
                <c:pt idx="1784">
                  <c:v>29.2269</c:v>
                </c:pt>
                <c:pt idx="1785">
                  <c:v>19.6427</c:v>
                </c:pt>
                <c:pt idx="1786">
                  <c:v>12.6494</c:v>
                </c:pt>
                <c:pt idx="1787">
                  <c:v>22.597</c:v>
                </c:pt>
                <c:pt idx="1788">
                  <c:v>13.4709</c:v>
                </c:pt>
                <c:pt idx="1789">
                  <c:v>14.8966</c:v>
                </c:pt>
                <c:pt idx="1790">
                  <c:v>22.3459</c:v>
                </c:pt>
                <c:pt idx="1791">
                  <c:v>11.5541</c:v>
                </c:pt>
                <c:pt idx="1792">
                  <c:v>18.9176</c:v>
                </c:pt>
                <c:pt idx="1793">
                  <c:v>13.5639</c:v>
                </c:pt>
                <c:pt idx="1794">
                  <c:v>14.0741</c:v>
                </c:pt>
                <c:pt idx="1795">
                  <c:v>20.3553</c:v>
                </c:pt>
                <c:pt idx="1796">
                  <c:v>23.5706</c:v>
                </c:pt>
                <c:pt idx="1797">
                  <c:v>12.7203</c:v>
                </c:pt>
                <c:pt idx="1798">
                  <c:v>17.3625</c:v>
                </c:pt>
                <c:pt idx="1799">
                  <c:v>13.1768</c:v>
                </c:pt>
                <c:pt idx="1800">
                  <c:v>17.1408</c:v>
                </c:pt>
                <c:pt idx="1801">
                  <c:v>8.653</c:v>
                </c:pt>
                <c:pt idx="1802">
                  <c:v>25.4723</c:v>
                </c:pt>
                <c:pt idx="1803">
                  <c:v>12.2607</c:v>
                </c:pt>
                <c:pt idx="1804">
                  <c:v>22.193</c:v>
                </c:pt>
                <c:pt idx="1805">
                  <c:v>13.7939</c:v>
                </c:pt>
                <c:pt idx="1806">
                  <c:v>18.7319</c:v>
                </c:pt>
                <c:pt idx="1807">
                  <c:v>14.9136</c:v>
                </c:pt>
                <c:pt idx="1808">
                  <c:v>10.014</c:v>
                </c:pt>
                <c:pt idx="1809">
                  <c:v>12.5821</c:v>
                </c:pt>
                <c:pt idx="1810">
                  <c:v>11.2102</c:v>
                </c:pt>
                <c:pt idx="1811">
                  <c:v>14.2282</c:v>
                </c:pt>
                <c:pt idx="1812">
                  <c:v>9.248799999999997</c:v>
                </c:pt>
                <c:pt idx="1813">
                  <c:v>22.2712</c:v>
                </c:pt>
                <c:pt idx="1814">
                  <c:v>12.9303</c:v>
                </c:pt>
                <c:pt idx="1815">
                  <c:v>12.803</c:v>
                </c:pt>
                <c:pt idx="1816">
                  <c:v>11.7974</c:v>
                </c:pt>
                <c:pt idx="1817">
                  <c:v>13.5833</c:v>
                </c:pt>
                <c:pt idx="1818">
                  <c:v>10.3365</c:v>
                </c:pt>
                <c:pt idx="1819">
                  <c:v>21.0241</c:v>
                </c:pt>
                <c:pt idx="1820">
                  <c:v>9.107200000000001</c:v>
                </c:pt>
                <c:pt idx="1821">
                  <c:v>16.8491</c:v>
                </c:pt>
                <c:pt idx="1822">
                  <c:v>11.4918</c:v>
                </c:pt>
                <c:pt idx="1823">
                  <c:v>20.42439999999998</c:v>
                </c:pt>
                <c:pt idx="1824">
                  <c:v>24.87890000000001</c:v>
                </c:pt>
                <c:pt idx="1825">
                  <c:v>9.1928</c:v>
                </c:pt>
                <c:pt idx="1826">
                  <c:v>18.9446</c:v>
                </c:pt>
                <c:pt idx="1827">
                  <c:v>12.8977</c:v>
                </c:pt>
                <c:pt idx="1828">
                  <c:v>12.6427</c:v>
                </c:pt>
                <c:pt idx="1829">
                  <c:v>11.2813</c:v>
                </c:pt>
                <c:pt idx="1830">
                  <c:v>15.7445</c:v>
                </c:pt>
                <c:pt idx="1831">
                  <c:v>11.2061</c:v>
                </c:pt>
                <c:pt idx="1832">
                  <c:v>10.2314</c:v>
                </c:pt>
                <c:pt idx="1833">
                  <c:v>15.8491</c:v>
                </c:pt>
                <c:pt idx="1834">
                  <c:v>10.092</c:v>
                </c:pt>
                <c:pt idx="1835">
                  <c:v>16.405</c:v>
                </c:pt>
                <c:pt idx="1836">
                  <c:v>13.8471</c:v>
                </c:pt>
                <c:pt idx="1837">
                  <c:v>22.5977</c:v>
                </c:pt>
                <c:pt idx="1838">
                  <c:v>11.0363</c:v>
                </c:pt>
                <c:pt idx="1839">
                  <c:v>20.2139</c:v>
                </c:pt>
                <c:pt idx="1840">
                  <c:v>13.7246</c:v>
                </c:pt>
                <c:pt idx="1841">
                  <c:v>14.1549</c:v>
                </c:pt>
                <c:pt idx="1842">
                  <c:v>10.9225</c:v>
                </c:pt>
                <c:pt idx="1843">
                  <c:v>14.6155</c:v>
                </c:pt>
                <c:pt idx="1844">
                  <c:v>16.5423</c:v>
                </c:pt>
                <c:pt idx="1845">
                  <c:v>18.3578</c:v>
                </c:pt>
                <c:pt idx="1846">
                  <c:v>12.2376</c:v>
                </c:pt>
                <c:pt idx="1847">
                  <c:v>14.2231</c:v>
                </c:pt>
                <c:pt idx="1848">
                  <c:v>12.3935</c:v>
                </c:pt>
                <c:pt idx="1849">
                  <c:v>11.5615</c:v>
                </c:pt>
                <c:pt idx="1850">
                  <c:v>10.7636</c:v>
                </c:pt>
                <c:pt idx="1851">
                  <c:v>17.3423</c:v>
                </c:pt>
                <c:pt idx="1852">
                  <c:v>12.3375</c:v>
                </c:pt>
                <c:pt idx="1853">
                  <c:v>16.9267</c:v>
                </c:pt>
                <c:pt idx="1854">
                  <c:v>22.0101</c:v>
                </c:pt>
                <c:pt idx="1855">
                  <c:v>13.4576</c:v>
                </c:pt>
                <c:pt idx="1856">
                  <c:v>15.4035</c:v>
                </c:pt>
                <c:pt idx="1857">
                  <c:v>18.3306</c:v>
                </c:pt>
                <c:pt idx="1858">
                  <c:v>22.7386</c:v>
                </c:pt>
                <c:pt idx="1859">
                  <c:v>10.0493</c:v>
                </c:pt>
                <c:pt idx="1860">
                  <c:v>12.691</c:v>
                </c:pt>
                <c:pt idx="1861">
                  <c:v>13.5398</c:v>
                </c:pt>
                <c:pt idx="1862">
                  <c:v>12.4102</c:v>
                </c:pt>
                <c:pt idx="1863">
                  <c:v>18.84519999999998</c:v>
                </c:pt>
                <c:pt idx="1864">
                  <c:v>9.5181</c:v>
                </c:pt>
                <c:pt idx="1865">
                  <c:v>13.6924</c:v>
                </c:pt>
                <c:pt idx="1866">
                  <c:v>13.92</c:v>
                </c:pt>
                <c:pt idx="1867">
                  <c:v>14.8904</c:v>
                </c:pt>
                <c:pt idx="1868">
                  <c:v>14.9946</c:v>
                </c:pt>
                <c:pt idx="1869">
                  <c:v>7.3473</c:v>
                </c:pt>
                <c:pt idx="1870">
                  <c:v>12.9226</c:v>
                </c:pt>
                <c:pt idx="1871">
                  <c:v>17.3449</c:v>
                </c:pt>
                <c:pt idx="1872">
                  <c:v>15.0837</c:v>
                </c:pt>
                <c:pt idx="1873">
                  <c:v>10.9118</c:v>
                </c:pt>
                <c:pt idx="1874">
                  <c:v>14.0754</c:v>
                </c:pt>
                <c:pt idx="1875">
                  <c:v>18.2473</c:v>
                </c:pt>
                <c:pt idx="1876">
                  <c:v>5.6333</c:v>
                </c:pt>
                <c:pt idx="1877">
                  <c:v>10.1075</c:v>
                </c:pt>
                <c:pt idx="1878">
                  <c:v>20.3165</c:v>
                </c:pt>
                <c:pt idx="1879">
                  <c:v>12.2844</c:v>
                </c:pt>
                <c:pt idx="1880">
                  <c:v>13.9641</c:v>
                </c:pt>
                <c:pt idx="1881">
                  <c:v>20.6009</c:v>
                </c:pt>
                <c:pt idx="1882">
                  <c:v>12.971</c:v>
                </c:pt>
                <c:pt idx="1883">
                  <c:v>15.0989</c:v>
                </c:pt>
                <c:pt idx="1884">
                  <c:v>16.433</c:v>
                </c:pt>
                <c:pt idx="1885">
                  <c:v>16.5185</c:v>
                </c:pt>
                <c:pt idx="1886">
                  <c:v>20.816</c:v>
                </c:pt>
                <c:pt idx="1887">
                  <c:v>10.3798</c:v>
                </c:pt>
                <c:pt idx="1888">
                  <c:v>14.41</c:v>
                </c:pt>
                <c:pt idx="1889">
                  <c:v>9.8047</c:v>
                </c:pt>
                <c:pt idx="1890">
                  <c:v>20.1734</c:v>
                </c:pt>
                <c:pt idx="1891">
                  <c:v>19.0166</c:v>
                </c:pt>
                <c:pt idx="1892">
                  <c:v>20.1248</c:v>
                </c:pt>
                <c:pt idx="1893">
                  <c:v>18.9982</c:v>
                </c:pt>
                <c:pt idx="1894">
                  <c:v>9.735600000000001</c:v>
                </c:pt>
                <c:pt idx="1895">
                  <c:v>20.8626</c:v>
                </c:pt>
                <c:pt idx="1896">
                  <c:v>9.5648</c:v>
                </c:pt>
                <c:pt idx="1897">
                  <c:v>12.4825</c:v>
                </c:pt>
                <c:pt idx="1898">
                  <c:v>13.9338</c:v>
                </c:pt>
                <c:pt idx="1899">
                  <c:v>16.3075</c:v>
                </c:pt>
                <c:pt idx="1900">
                  <c:v>12.495</c:v>
                </c:pt>
                <c:pt idx="1901">
                  <c:v>13.888</c:v>
                </c:pt>
                <c:pt idx="1902">
                  <c:v>18.9135</c:v>
                </c:pt>
                <c:pt idx="1903">
                  <c:v>20.9986</c:v>
                </c:pt>
                <c:pt idx="1904">
                  <c:v>12.6222</c:v>
                </c:pt>
                <c:pt idx="1905">
                  <c:v>12.9565</c:v>
                </c:pt>
                <c:pt idx="1906">
                  <c:v>16.1954</c:v>
                </c:pt>
                <c:pt idx="1907">
                  <c:v>16.0465</c:v>
                </c:pt>
                <c:pt idx="1908">
                  <c:v>22.6969</c:v>
                </c:pt>
                <c:pt idx="1909">
                  <c:v>26.0509</c:v>
                </c:pt>
                <c:pt idx="1910">
                  <c:v>13.8869</c:v>
                </c:pt>
                <c:pt idx="1911">
                  <c:v>14.2961</c:v>
                </c:pt>
                <c:pt idx="1912">
                  <c:v>8.263900000000001</c:v>
                </c:pt>
                <c:pt idx="1913">
                  <c:v>12.2878</c:v>
                </c:pt>
                <c:pt idx="1914">
                  <c:v>14.9437</c:v>
                </c:pt>
                <c:pt idx="1915">
                  <c:v>6.647099999999998</c:v>
                </c:pt>
                <c:pt idx="1916">
                  <c:v>20.0902</c:v>
                </c:pt>
                <c:pt idx="1917">
                  <c:v>12.2039</c:v>
                </c:pt>
                <c:pt idx="1918">
                  <c:v>15.862</c:v>
                </c:pt>
                <c:pt idx="1919">
                  <c:v>18.32710000000001</c:v>
                </c:pt>
                <c:pt idx="1920">
                  <c:v>22.7863</c:v>
                </c:pt>
                <c:pt idx="1921">
                  <c:v>13.3815</c:v>
                </c:pt>
                <c:pt idx="1922">
                  <c:v>19.6566</c:v>
                </c:pt>
                <c:pt idx="1923">
                  <c:v>13.5586</c:v>
                </c:pt>
                <c:pt idx="1924">
                  <c:v>18.3445</c:v>
                </c:pt>
                <c:pt idx="1925">
                  <c:v>17.2852</c:v>
                </c:pt>
                <c:pt idx="1926">
                  <c:v>15.9616</c:v>
                </c:pt>
                <c:pt idx="1927">
                  <c:v>15.2676</c:v>
                </c:pt>
                <c:pt idx="1928">
                  <c:v>16.7473</c:v>
                </c:pt>
                <c:pt idx="1929">
                  <c:v>14.8421</c:v>
                </c:pt>
                <c:pt idx="1930">
                  <c:v>9.543200000000001</c:v>
                </c:pt>
                <c:pt idx="1931">
                  <c:v>19.6025</c:v>
                </c:pt>
                <c:pt idx="1932">
                  <c:v>26.3297</c:v>
                </c:pt>
                <c:pt idx="1933">
                  <c:v>12.8908</c:v>
                </c:pt>
                <c:pt idx="1934">
                  <c:v>7.9863</c:v>
                </c:pt>
                <c:pt idx="1935">
                  <c:v>11.8647</c:v>
                </c:pt>
                <c:pt idx="1936">
                  <c:v>14.7228</c:v>
                </c:pt>
                <c:pt idx="1937">
                  <c:v>19.063</c:v>
                </c:pt>
                <c:pt idx="1938">
                  <c:v>17.51610000000001</c:v>
                </c:pt>
                <c:pt idx="1939">
                  <c:v>19.3434</c:v>
                </c:pt>
                <c:pt idx="1940">
                  <c:v>12.9838</c:v>
                </c:pt>
                <c:pt idx="1941">
                  <c:v>13.2789</c:v>
                </c:pt>
                <c:pt idx="1942">
                  <c:v>8.357500000000006</c:v>
                </c:pt>
                <c:pt idx="1943">
                  <c:v>11.8433</c:v>
                </c:pt>
                <c:pt idx="1944">
                  <c:v>12.9543</c:v>
                </c:pt>
                <c:pt idx="1945">
                  <c:v>11.4713</c:v>
                </c:pt>
                <c:pt idx="1946">
                  <c:v>23.7852</c:v>
                </c:pt>
                <c:pt idx="1947">
                  <c:v>14.3591</c:v>
                </c:pt>
                <c:pt idx="1948">
                  <c:v>21.7164</c:v>
                </c:pt>
                <c:pt idx="1949">
                  <c:v>19.2227</c:v>
                </c:pt>
                <c:pt idx="1950">
                  <c:v>15.9589</c:v>
                </c:pt>
                <c:pt idx="1951">
                  <c:v>9.4525</c:v>
                </c:pt>
                <c:pt idx="1952">
                  <c:v>11.3931</c:v>
                </c:pt>
                <c:pt idx="1953">
                  <c:v>15.0355</c:v>
                </c:pt>
                <c:pt idx="1954">
                  <c:v>10.4217</c:v>
                </c:pt>
                <c:pt idx="1955">
                  <c:v>9.7035</c:v>
                </c:pt>
                <c:pt idx="1956">
                  <c:v>12.6704</c:v>
                </c:pt>
                <c:pt idx="1957">
                  <c:v>15.0377</c:v>
                </c:pt>
                <c:pt idx="1958">
                  <c:v>18.1004</c:v>
                </c:pt>
                <c:pt idx="1959">
                  <c:v>11.5837</c:v>
                </c:pt>
                <c:pt idx="1960">
                  <c:v>18.9218</c:v>
                </c:pt>
                <c:pt idx="1961">
                  <c:v>12.0586</c:v>
                </c:pt>
                <c:pt idx="1962">
                  <c:v>16.1537</c:v>
                </c:pt>
                <c:pt idx="1963">
                  <c:v>10.3815</c:v>
                </c:pt>
                <c:pt idx="1964">
                  <c:v>8.9352</c:v>
                </c:pt>
                <c:pt idx="1965">
                  <c:v>14.8361</c:v>
                </c:pt>
                <c:pt idx="1966">
                  <c:v>15.7767</c:v>
                </c:pt>
                <c:pt idx="1967">
                  <c:v>19.4475</c:v>
                </c:pt>
                <c:pt idx="1968">
                  <c:v>17.0019</c:v>
                </c:pt>
                <c:pt idx="1969">
                  <c:v>18.411</c:v>
                </c:pt>
                <c:pt idx="1970">
                  <c:v>14.5394</c:v>
                </c:pt>
                <c:pt idx="1971">
                  <c:v>20.62719999999999</c:v>
                </c:pt>
                <c:pt idx="1972">
                  <c:v>15.7472</c:v>
                </c:pt>
                <c:pt idx="1973">
                  <c:v>12.8466</c:v>
                </c:pt>
                <c:pt idx="1974">
                  <c:v>21.117</c:v>
                </c:pt>
                <c:pt idx="1975">
                  <c:v>14.3194</c:v>
                </c:pt>
                <c:pt idx="1976">
                  <c:v>21.0989</c:v>
                </c:pt>
                <c:pt idx="1977">
                  <c:v>18.8824</c:v>
                </c:pt>
                <c:pt idx="1978">
                  <c:v>10.8343</c:v>
                </c:pt>
                <c:pt idx="1979">
                  <c:v>23.7916</c:v>
                </c:pt>
                <c:pt idx="1980">
                  <c:v>9.408300000000001</c:v>
                </c:pt>
                <c:pt idx="1981">
                  <c:v>16.4922</c:v>
                </c:pt>
                <c:pt idx="1982">
                  <c:v>23.2449</c:v>
                </c:pt>
                <c:pt idx="1983">
                  <c:v>29.3219</c:v>
                </c:pt>
                <c:pt idx="1984">
                  <c:v>13.8334</c:v>
                </c:pt>
                <c:pt idx="1985">
                  <c:v>19.3373</c:v>
                </c:pt>
                <c:pt idx="1986">
                  <c:v>15.1251</c:v>
                </c:pt>
                <c:pt idx="1987">
                  <c:v>17.1117</c:v>
                </c:pt>
                <c:pt idx="1988">
                  <c:v>10.045</c:v>
                </c:pt>
                <c:pt idx="1989">
                  <c:v>11.4553</c:v>
                </c:pt>
                <c:pt idx="1990">
                  <c:v>18.9968</c:v>
                </c:pt>
                <c:pt idx="1991">
                  <c:v>16.02199999999999</c:v>
                </c:pt>
                <c:pt idx="1992">
                  <c:v>19.76439999999998</c:v>
                </c:pt>
                <c:pt idx="1993">
                  <c:v>18.9542</c:v>
                </c:pt>
                <c:pt idx="1994">
                  <c:v>11.2062</c:v>
                </c:pt>
                <c:pt idx="1995">
                  <c:v>10.592</c:v>
                </c:pt>
                <c:pt idx="1996">
                  <c:v>17.9365</c:v>
                </c:pt>
                <c:pt idx="1997">
                  <c:v>21.8393</c:v>
                </c:pt>
                <c:pt idx="1998">
                  <c:v>12.4368</c:v>
                </c:pt>
                <c:pt idx="1999">
                  <c:v>9.0373</c:v>
                </c:pt>
                <c:pt idx="2000">
                  <c:v>14.1299</c:v>
                </c:pt>
                <c:pt idx="2001">
                  <c:v>9.0737</c:v>
                </c:pt>
                <c:pt idx="2002">
                  <c:v>15.0025</c:v>
                </c:pt>
                <c:pt idx="2003">
                  <c:v>13.8513</c:v>
                </c:pt>
                <c:pt idx="2004">
                  <c:v>12.4736</c:v>
                </c:pt>
                <c:pt idx="2005">
                  <c:v>19.4664</c:v>
                </c:pt>
                <c:pt idx="2006">
                  <c:v>11.8862</c:v>
                </c:pt>
                <c:pt idx="2007">
                  <c:v>23.9283</c:v>
                </c:pt>
                <c:pt idx="2008">
                  <c:v>18.63</c:v>
                </c:pt>
                <c:pt idx="2009">
                  <c:v>21.5613</c:v>
                </c:pt>
                <c:pt idx="2010">
                  <c:v>15.4213</c:v>
                </c:pt>
                <c:pt idx="2011">
                  <c:v>21.2001</c:v>
                </c:pt>
                <c:pt idx="2012">
                  <c:v>8.1478</c:v>
                </c:pt>
                <c:pt idx="2013">
                  <c:v>17.5277</c:v>
                </c:pt>
                <c:pt idx="2014">
                  <c:v>11.4369</c:v>
                </c:pt>
                <c:pt idx="2015">
                  <c:v>11.1501</c:v>
                </c:pt>
                <c:pt idx="2016">
                  <c:v>11.2281</c:v>
                </c:pt>
                <c:pt idx="2017">
                  <c:v>12.4134</c:v>
                </c:pt>
                <c:pt idx="2018">
                  <c:v>26.12130000000001</c:v>
                </c:pt>
                <c:pt idx="2019">
                  <c:v>11.6796</c:v>
                </c:pt>
                <c:pt idx="2020">
                  <c:v>13.98</c:v>
                </c:pt>
                <c:pt idx="2021">
                  <c:v>9.866000000000004</c:v>
                </c:pt>
                <c:pt idx="2022">
                  <c:v>12.4496</c:v>
                </c:pt>
                <c:pt idx="2023">
                  <c:v>9.1378</c:v>
                </c:pt>
                <c:pt idx="2024">
                  <c:v>15.0647</c:v>
                </c:pt>
                <c:pt idx="2025">
                  <c:v>14.5418</c:v>
                </c:pt>
                <c:pt idx="2026">
                  <c:v>18.18680000000001</c:v>
                </c:pt>
                <c:pt idx="2027">
                  <c:v>19.4549</c:v>
                </c:pt>
                <c:pt idx="2028">
                  <c:v>13.4647</c:v>
                </c:pt>
                <c:pt idx="2029">
                  <c:v>17.5149</c:v>
                </c:pt>
                <c:pt idx="2030">
                  <c:v>25.03579999999998</c:v>
                </c:pt>
                <c:pt idx="2031">
                  <c:v>12.2427</c:v>
                </c:pt>
                <c:pt idx="2032">
                  <c:v>29.5121</c:v>
                </c:pt>
                <c:pt idx="2033">
                  <c:v>19.7637</c:v>
                </c:pt>
                <c:pt idx="2034">
                  <c:v>17.0415</c:v>
                </c:pt>
                <c:pt idx="2035">
                  <c:v>23.3824</c:v>
                </c:pt>
                <c:pt idx="2036">
                  <c:v>14.7155</c:v>
                </c:pt>
                <c:pt idx="2037">
                  <c:v>22.9659</c:v>
                </c:pt>
                <c:pt idx="2038">
                  <c:v>23.70949999999998</c:v>
                </c:pt>
                <c:pt idx="2039">
                  <c:v>15.964</c:v>
                </c:pt>
                <c:pt idx="2040">
                  <c:v>20.48519999999998</c:v>
                </c:pt>
                <c:pt idx="2041">
                  <c:v>11.7212</c:v>
                </c:pt>
                <c:pt idx="2042">
                  <c:v>20.98529999999998</c:v>
                </c:pt>
                <c:pt idx="2043">
                  <c:v>19.3256</c:v>
                </c:pt>
                <c:pt idx="2044">
                  <c:v>12.7107</c:v>
                </c:pt>
                <c:pt idx="2045">
                  <c:v>8.8962</c:v>
                </c:pt>
                <c:pt idx="2046">
                  <c:v>19.40780000000001</c:v>
                </c:pt>
                <c:pt idx="2047">
                  <c:v>13.5687</c:v>
                </c:pt>
                <c:pt idx="2048">
                  <c:v>16.00829999999998</c:v>
                </c:pt>
                <c:pt idx="2049">
                  <c:v>24.9373</c:v>
                </c:pt>
                <c:pt idx="2050">
                  <c:v>15.8658</c:v>
                </c:pt>
                <c:pt idx="2051">
                  <c:v>18.5916</c:v>
                </c:pt>
                <c:pt idx="2052">
                  <c:v>15.2308</c:v>
                </c:pt>
                <c:pt idx="2053">
                  <c:v>18.2003</c:v>
                </c:pt>
                <c:pt idx="2054">
                  <c:v>11.2112</c:v>
                </c:pt>
                <c:pt idx="2055">
                  <c:v>21.367</c:v>
                </c:pt>
                <c:pt idx="2056">
                  <c:v>13.4088</c:v>
                </c:pt>
                <c:pt idx="2057">
                  <c:v>23.4389</c:v>
                </c:pt>
                <c:pt idx="2058">
                  <c:v>8.34</c:v>
                </c:pt>
                <c:pt idx="2059">
                  <c:v>9.992400000000005</c:v>
                </c:pt>
                <c:pt idx="2060">
                  <c:v>21.7704</c:v>
                </c:pt>
                <c:pt idx="2061">
                  <c:v>21.97479999999998</c:v>
                </c:pt>
                <c:pt idx="2062">
                  <c:v>30.056</c:v>
                </c:pt>
                <c:pt idx="2063">
                  <c:v>14.3005</c:v>
                </c:pt>
                <c:pt idx="2064">
                  <c:v>18.6488</c:v>
                </c:pt>
                <c:pt idx="2065">
                  <c:v>10.2042</c:v>
                </c:pt>
                <c:pt idx="2066">
                  <c:v>17.0991</c:v>
                </c:pt>
                <c:pt idx="2067">
                  <c:v>13.4659</c:v>
                </c:pt>
                <c:pt idx="2068">
                  <c:v>27.92559999999998</c:v>
                </c:pt>
                <c:pt idx="2069">
                  <c:v>20.76569999999998</c:v>
                </c:pt>
                <c:pt idx="2070">
                  <c:v>20.57849999999998</c:v>
                </c:pt>
                <c:pt idx="2071">
                  <c:v>10.8756</c:v>
                </c:pt>
                <c:pt idx="2072">
                  <c:v>20.2376</c:v>
                </c:pt>
                <c:pt idx="2073">
                  <c:v>12.5643</c:v>
                </c:pt>
                <c:pt idx="2074">
                  <c:v>16.37280000000001</c:v>
                </c:pt>
                <c:pt idx="2075">
                  <c:v>19.0536</c:v>
                </c:pt>
                <c:pt idx="2076">
                  <c:v>17.0256</c:v>
                </c:pt>
                <c:pt idx="2077">
                  <c:v>13.1921</c:v>
                </c:pt>
                <c:pt idx="2078">
                  <c:v>23.1391</c:v>
                </c:pt>
                <c:pt idx="2079">
                  <c:v>14.3652</c:v>
                </c:pt>
                <c:pt idx="2080">
                  <c:v>19.5885</c:v>
                </c:pt>
                <c:pt idx="2081">
                  <c:v>10.4454</c:v>
                </c:pt>
                <c:pt idx="2082">
                  <c:v>8.027000000000001</c:v>
                </c:pt>
                <c:pt idx="2083">
                  <c:v>12.9105</c:v>
                </c:pt>
                <c:pt idx="2084">
                  <c:v>18.307</c:v>
                </c:pt>
                <c:pt idx="2085">
                  <c:v>13.7617</c:v>
                </c:pt>
                <c:pt idx="2086">
                  <c:v>12.2535</c:v>
                </c:pt>
                <c:pt idx="2087">
                  <c:v>7.3499</c:v>
                </c:pt>
                <c:pt idx="2088">
                  <c:v>10.982</c:v>
                </c:pt>
                <c:pt idx="2089">
                  <c:v>21.61809999999999</c:v>
                </c:pt>
                <c:pt idx="2090">
                  <c:v>26.44559999999998</c:v>
                </c:pt>
                <c:pt idx="2091">
                  <c:v>26.9202</c:v>
                </c:pt>
                <c:pt idx="2092">
                  <c:v>20.7578</c:v>
                </c:pt>
                <c:pt idx="2093">
                  <c:v>10.9685</c:v>
                </c:pt>
                <c:pt idx="2094">
                  <c:v>14.639</c:v>
                </c:pt>
                <c:pt idx="2095">
                  <c:v>17.5463</c:v>
                </c:pt>
                <c:pt idx="2096">
                  <c:v>15.5639</c:v>
                </c:pt>
                <c:pt idx="2097">
                  <c:v>14.0598</c:v>
                </c:pt>
                <c:pt idx="2098">
                  <c:v>18.3289</c:v>
                </c:pt>
                <c:pt idx="2099">
                  <c:v>23.55399999999999</c:v>
                </c:pt>
                <c:pt idx="2100">
                  <c:v>12.5678</c:v>
                </c:pt>
                <c:pt idx="2101">
                  <c:v>18.5335</c:v>
                </c:pt>
                <c:pt idx="2102">
                  <c:v>14.4299</c:v>
                </c:pt>
                <c:pt idx="2103">
                  <c:v>16.9327</c:v>
                </c:pt>
                <c:pt idx="2104">
                  <c:v>17.0984</c:v>
                </c:pt>
                <c:pt idx="2105">
                  <c:v>22.0253</c:v>
                </c:pt>
                <c:pt idx="2106">
                  <c:v>11.6651</c:v>
                </c:pt>
                <c:pt idx="2107">
                  <c:v>10.4042</c:v>
                </c:pt>
                <c:pt idx="2108">
                  <c:v>9.770800000000001</c:v>
                </c:pt>
                <c:pt idx="2109">
                  <c:v>25.16090000000001</c:v>
                </c:pt>
                <c:pt idx="2110">
                  <c:v>14.396</c:v>
                </c:pt>
                <c:pt idx="2111">
                  <c:v>20.7288</c:v>
                </c:pt>
                <c:pt idx="2112">
                  <c:v>13.1264</c:v>
                </c:pt>
                <c:pt idx="2113">
                  <c:v>12.1106</c:v>
                </c:pt>
                <c:pt idx="2114">
                  <c:v>15.2019</c:v>
                </c:pt>
                <c:pt idx="2115">
                  <c:v>19.9753</c:v>
                </c:pt>
                <c:pt idx="2116">
                  <c:v>15.9266</c:v>
                </c:pt>
                <c:pt idx="2117">
                  <c:v>17.61039999999999</c:v>
                </c:pt>
                <c:pt idx="2118">
                  <c:v>18.42599999999998</c:v>
                </c:pt>
                <c:pt idx="2119">
                  <c:v>17.8258</c:v>
                </c:pt>
                <c:pt idx="2120">
                  <c:v>7.7996</c:v>
                </c:pt>
                <c:pt idx="2121">
                  <c:v>15.07</c:v>
                </c:pt>
                <c:pt idx="2122">
                  <c:v>13.7981</c:v>
                </c:pt>
                <c:pt idx="2123">
                  <c:v>19.316</c:v>
                </c:pt>
                <c:pt idx="2124">
                  <c:v>8.7523</c:v>
                </c:pt>
                <c:pt idx="2125">
                  <c:v>19.546</c:v>
                </c:pt>
                <c:pt idx="2126">
                  <c:v>14.2968</c:v>
                </c:pt>
                <c:pt idx="2127">
                  <c:v>13.7002</c:v>
                </c:pt>
                <c:pt idx="2128">
                  <c:v>19.866</c:v>
                </c:pt>
                <c:pt idx="2129">
                  <c:v>21.924</c:v>
                </c:pt>
                <c:pt idx="2130">
                  <c:v>9.557</c:v>
                </c:pt>
                <c:pt idx="2131">
                  <c:v>16.5011</c:v>
                </c:pt>
                <c:pt idx="2132">
                  <c:v>17.5149</c:v>
                </c:pt>
                <c:pt idx="2133">
                  <c:v>16.4935</c:v>
                </c:pt>
                <c:pt idx="2134">
                  <c:v>9.677300000000001</c:v>
                </c:pt>
                <c:pt idx="2135">
                  <c:v>9.448700000000001</c:v>
                </c:pt>
                <c:pt idx="2136">
                  <c:v>22.29799999999999</c:v>
                </c:pt>
                <c:pt idx="2137">
                  <c:v>11.4296</c:v>
                </c:pt>
                <c:pt idx="2138">
                  <c:v>16.8619</c:v>
                </c:pt>
                <c:pt idx="2139">
                  <c:v>12.1546</c:v>
                </c:pt>
                <c:pt idx="2140">
                  <c:v>11.281</c:v>
                </c:pt>
                <c:pt idx="2141">
                  <c:v>7.249</c:v>
                </c:pt>
                <c:pt idx="2142">
                  <c:v>15.4559</c:v>
                </c:pt>
                <c:pt idx="2143">
                  <c:v>14.9179</c:v>
                </c:pt>
                <c:pt idx="2144">
                  <c:v>17.9076</c:v>
                </c:pt>
                <c:pt idx="2145">
                  <c:v>16.9195</c:v>
                </c:pt>
                <c:pt idx="2146">
                  <c:v>14.9051</c:v>
                </c:pt>
                <c:pt idx="2147">
                  <c:v>12.1752</c:v>
                </c:pt>
                <c:pt idx="2148">
                  <c:v>13.8052</c:v>
                </c:pt>
                <c:pt idx="2149">
                  <c:v>16.50390000000001</c:v>
                </c:pt>
                <c:pt idx="2150">
                  <c:v>21.0287</c:v>
                </c:pt>
                <c:pt idx="2151">
                  <c:v>17.54799999999999</c:v>
                </c:pt>
                <c:pt idx="2152">
                  <c:v>10.1421</c:v>
                </c:pt>
                <c:pt idx="2153">
                  <c:v>26.5552</c:v>
                </c:pt>
                <c:pt idx="2154">
                  <c:v>18.7077</c:v>
                </c:pt>
                <c:pt idx="2155">
                  <c:v>17.3095</c:v>
                </c:pt>
                <c:pt idx="2156">
                  <c:v>16.6433</c:v>
                </c:pt>
                <c:pt idx="2157">
                  <c:v>8.7148</c:v>
                </c:pt>
                <c:pt idx="2158">
                  <c:v>21.1717</c:v>
                </c:pt>
                <c:pt idx="2159">
                  <c:v>9.5212</c:v>
                </c:pt>
                <c:pt idx="2160">
                  <c:v>9.9938</c:v>
                </c:pt>
                <c:pt idx="2161">
                  <c:v>16.4675</c:v>
                </c:pt>
                <c:pt idx="2162">
                  <c:v>20.9819</c:v>
                </c:pt>
                <c:pt idx="2163">
                  <c:v>18.6437</c:v>
                </c:pt>
                <c:pt idx="2164">
                  <c:v>17.8339</c:v>
                </c:pt>
                <c:pt idx="2165">
                  <c:v>10.7546</c:v>
                </c:pt>
                <c:pt idx="2166">
                  <c:v>16.3446</c:v>
                </c:pt>
                <c:pt idx="2167">
                  <c:v>19.0454</c:v>
                </c:pt>
                <c:pt idx="2168">
                  <c:v>15.1205</c:v>
                </c:pt>
                <c:pt idx="2169">
                  <c:v>18.8375</c:v>
                </c:pt>
                <c:pt idx="2170">
                  <c:v>17.7774</c:v>
                </c:pt>
                <c:pt idx="2171">
                  <c:v>19.98819999999998</c:v>
                </c:pt>
                <c:pt idx="2172">
                  <c:v>22.681</c:v>
                </c:pt>
                <c:pt idx="2173">
                  <c:v>17.7213</c:v>
                </c:pt>
                <c:pt idx="2174">
                  <c:v>11.9229</c:v>
                </c:pt>
                <c:pt idx="2175">
                  <c:v>15.2097</c:v>
                </c:pt>
                <c:pt idx="2176">
                  <c:v>18.8064</c:v>
                </c:pt>
                <c:pt idx="2177">
                  <c:v>9.9054</c:v>
                </c:pt>
                <c:pt idx="2178">
                  <c:v>14.528</c:v>
                </c:pt>
                <c:pt idx="2179">
                  <c:v>7.608499999999998</c:v>
                </c:pt>
                <c:pt idx="2180">
                  <c:v>13.1417</c:v>
                </c:pt>
                <c:pt idx="2181">
                  <c:v>14.2015</c:v>
                </c:pt>
                <c:pt idx="2182">
                  <c:v>17.7683</c:v>
                </c:pt>
                <c:pt idx="2183">
                  <c:v>13.4895</c:v>
                </c:pt>
                <c:pt idx="2184">
                  <c:v>10.8851</c:v>
                </c:pt>
                <c:pt idx="2185">
                  <c:v>19.33920000000001</c:v>
                </c:pt>
                <c:pt idx="2186">
                  <c:v>11.4697</c:v>
                </c:pt>
                <c:pt idx="2187">
                  <c:v>17.9924</c:v>
                </c:pt>
                <c:pt idx="2188">
                  <c:v>10.4308</c:v>
                </c:pt>
                <c:pt idx="2189">
                  <c:v>8.3786</c:v>
                </c:pt>
                <c:pt idx="2190">
                  <c:v>21.4407</c:v>
                </c:pt>
                <c:pt idx="2191">
                  <c:v>15.8334</c:v>
                </c:pt>
                <c:pt idx="2192">
                  <c:v>16.1768</c:v>
                </c:pt>
                <c:pt idx="2193">
                  <c:v>11.7697</c:v>
                </c:pt>
                <c:pt idx="2194">
                  <c:v>14.8935</c:v>
                </c:pt>
                <c:pt idx="2195">
                  <c:v>18.3478</c:v>
                </c:pt>
                <c:pt idx="2196">
                  <c:v>17.745</c:v>
                </c:pt>
                <c:pt idx="2197">
                  <c:v>9.6652</c:v>
                </c:pt>
                <c:pt idx="2198">
                  <c:v>16.3019</c:v>
                </c:pt>
                <c:pt idx="2199">
                  <c:v>9.950800000000002</c:v>
                </c:pt>
                <c:pt idx="2200">
                  <c:v>20.6229</c:v>
                </c:pt>
                <c:pt idx="2201">
                  <c:v>17.3612</c:v>
                </c:pt>
                <c:pt idx="2202">
                  <c:v>14.4092</c:v>
                </c:pt>
                <c:pt idx="2203">
                  <c:v>8.243500000000001</c:v>
                </c:pt>
                <c:pt idx="2204">
                  <c:v>11.9123</c:v>
                </c:pt>
                <c:pt idx="2205">
                  <c:v>25.9449</c:v>
                </c:pt>
                <c:pt idx="2206">
                  <c:v>15.7412</c:v>
                </c:pt>
                <c:pt idx="2207">
                  <c:v>11.3888</c:v>
                </c:pt>
                <c:pt idx="2208">
                  <c:v>11.2776</c:v>
                </c:pt>
                <c:pt idx="2209">
                  <c:v>13.8769</c:v>
                </c:pt>
                <c:pt idx="2210">
                  <c:v>15.3503</c:v>
                </c:pt>
                <c:pt idx="2211">
                  <c:v>15.4382</c:v>
                </c:pt>
                <c:pt idx="2212">
                  <c:v>14.4616</c:v>
                </c:pt>
                <c:pt idx="2213">
                  <c:v>12.6828</c:v>
                </c:pt>
                <c:pt idx="2214">
                  <c:v>6.6723</c:v>
                </c:pt>
                <c:pt idx="2215">
                  <c:v>17.97779999999998</c:v>
                </c:pt>
                <c:pt idx="2216">
                  <c:v>13.7094</c:v>
                </c:pt>
                <c:pt idx="2217">
                  <c:v>10.9924</c:v>
                </c:pt>
                <c:pt idx="2218">
                  <c:v>16.9341</c:v>
                </c:pt>
                <c:pt idx="2219">
                  <c:v>17.4844</c:v>
                </c:pt>
                <c:pt idx="2220">
                  <c:v>15.4677</c:v>
                </c:pt>
                <c:pt idx="2221">
                  <c:v>15.3741</c:v>
                </c:pt>
                <c:pt idx="2222">
                  <c:v>15.7949</c:v>
                </c:pt>
                <c:pt idx="2223">
                  <c:v>14.2375</c:v>
                </c:pt>
                <c:pt idx="2224">
                  <c:v>10.2472</c:v>
                </c:pt>
                <c:pt idx="2225">
                  <c:v>13.1483</c:v>
                </c:pt>
                <c:pt idx="2226">
                  <c:v>12.0781</c:v>
                </c:pt>
                <c:pt idx="2227">
                  <c:v>20.32389999999999</c:v>
                </c:pt>
                <c:pt idx="2228">
                  <c:v>23.42289999999998</c:v>
                </c:pt>
                <c:pt idx="2229">
                  <c:v>18.383</c:v>
                </c:pt>
                <c:pt idx="2230">
                  <c:v>14.0082</c:v>
                </c:pt>
                <c:pt idx="2231">
                  <c:v>18.2958</c:v>
                </c:pt>
                <c:pt idx="2232">
                  <c:v>13.9333</c:v>
                </c:pt>
                <c:pt idx="2233">
                  <c:v>8.492600000000002</c:v>
                </c:pt>
                <c:pt idx="2234">
                  <c:v>15.9457</c:v>
                </c:pt>
                <c:pt idx="2235">
                  <c:v>15.1085</c:v>
                </c:pt>
                <c:pt idx="2236">
                  <c:v>18.0284</c:v>
                </c:pt>
                <c:pt idx="2237">
                  <c:v>25.9224</c:v>
                </c:pt>
                <c:pt idx="2238">
                  <c:v>15.1052</c:v>
                </c:pt>
                <c:pt idx="2239">
                  <c:v>19.46979999999998</c:v>
                </c:pt>
                <c:pt idx="2240">
                  <c:v>19.4363</c:v>
                </c:pt>
                <c:pt idx="2241">
                  <c:v>10.9481</c:v>
                </c:pt>
                <c:pt idx="2242">
                  <c:v>20.6587</c:v>
                </c:pt>
                <c:pt idx="2243">
                  <c:v>11.6016</c:v>
                </c:pt>
                <c:pt idx="2244">
                  <c:v>11.4712</c:v>
                </c:pt>
                <c:pt idx="2245">
                  <c:v>21.7185</c:v>
                </c:pt>
                <c:pt idx="2246">
                  <c:v>7.4989</c:v>
                </c:pt>
                <c:pt idx="2247">
                  <c:v>20.7792</c:v>
                </c:pt>
                <c:pt idx="2248">
                  <c:v>12.5767</c:v>
                </c:pt>
                <c:pt idx="2249">
                  <c:v>18.48039999999998</c:v>
                </c:pt>
                <c:pt idx="2250">
                  <c:v>13.8993</c:v>
                </c:pt>
                <c:pt idx="2251">
                  <c:v>11.9658</c:v>
                </c:pt>
                <c:pt idx="2252">
                  <c:v>15.8801</c:v>
                </c:pt>
                <c:pt idx="2253">
                  <c:v>22.3129</c:v>
                </c:pt>
                <c:pt idx="2254">
                  <c:v>13.0796</c:v>
                </c:pt>
                <c:pt idx="2255">
                  <c:v>14.5894</c:v>
                </c:pt>
                <c:pt idx="2256">
                  <c:v>23.3004</c:v>
                </c:pt>
                <c:pt idx="2257">
                  <c:v>21.7845</c:v>
                </c:pt>
                <c:pt idx="2258">
                  <c:v>23.9919</c:v>
                </c:pt>
                <c:pt idx="2259">
                  <c:v>21.0825</c:v>
                </c:pt>
                <c:pt idx="2260">
                  <c:v>14.4322</c:v>
                </c:pt>
                <c:pt idx="2261">
                  <c:v>18.468</c:v>
                </c:pt>
                <c:pt idx="2262">
                  <c:v>24.5913</c:v>
                </c:pt>
                <c:pt idx="2263">
                  <c:v>24.9754</c:v>
                </c:pt>
                <c:pt idx="2264">
                  <c:v>24.3299</c:v>
                </c:pt>
                <c:pt idx="2265">
                  <c:v>16.9188</c:v>
                </c:pt>
                <c:pt idx="2266">
                  <c:v>14.5144</c:v>
                </c:pt>
                <c:pt idx="2267">
                  <c:v>15.1021</c:v>
                </c:pt>
                <c:pt idx="2268">
                  <c:v>26.8245</c:v>
                </c:pt>
                <c:pt idx="2269">
                  <c:v>18.05559999999998</c:v>
                </c:pt>
                <c:pt idx="2270">
                  <c:v>14.6761</c:v>
                </c:pt>
                <c:pt idx="2271">
                  <c:v>14.4885</c:v>
                </c:pt>
                <c:pt idx="2272">
                  <c:v>15.3379</c:v>
                </c:pt>
                <c:pt idx="2273">
                  <c:v>12.1475</c:v>
                </c:pt>
                <c:pt idx="2274">
                  <c:v>18.9003</c:v>
                </c:pt>
                <c:pt idx="2275">
                  <c:v>19.9091</c:v>
                </c:pt>
                <c:pt idx="2276">
                  <c:v>7.0632</c:v>
                </c:pt>
                <c:pt idx="2277">
                  <c:v>8.191600000000001</c:v>
                </c:pt>
                <c:pt idx="2278">
                  <c:v>9.9145</c:v>
                </c:pt>
                <c:pt idx="2279">
                  <c:v>20.3461</c:v>
                </c:pt>
                <c:pt idx="2280">
                  <c:v>13.5088</c:v>
                </c:pt>
                <c:pt idx="2281">
                  <c:v>23.9436</c:v>
                </c:pt>
                <c:pt idx="2282">
                  <c:v>18.0309</c:v>
                </c:pt>
                <c:pt idx="2283">
                  <c:v>13.6659</c:v>
                </c:pt>
                <c:pt idx="2284">
                  <c:v>5.4379</c:v>
                </c:pt>
                <c:pt idx="2285">
                  <c:v>22.4734</c:v>
                </c:pt>
                <c:pt idx="2286">
                  <c:v>13.805</c:v>
                </c:pt>
                <c:pt idx="2287">
                  <c:v>25.2561</c:v>
                </c:pt>
                <c:pt idx="2288">
                  <c:v>19.0652</c:v>
                </c:pt>
                <c:pt idx="2289">
                  <c:v>21.34219999999998</c:v>
                </c:pt>
                <c:pt idx="2290">
                  <c:v>26.1616</c:v>
                </c:pt>
                <c:pt idx="2291">
                  <c:v>17.7236</c:v>
                </c:pt>
                <c:pt idx="2292">
                  <c:v>9.2605</c:v>
                </c:pt>
                <c:pt idx="2293">
                  <c:v>17.0609</c:v>
                </c:pt>
                <c:pt idx="2294">
                  <c:v>17.6961</c:v>
                </c:pt>
                <c:pt idx="2295">
                  <c:v>10.8811</c:v>
                </c:pt>
                <c:pt idx="2296">
                  <c:v>14.4958</c:v>
                </c:pt>
                <c:pt idx="2297">
                  <c:v>11.6012</c:v>
                </c:pt>
                <c:pt idx="2298">
                  <c:v>32.5488</c:v>
                </c:pt>
                <c:pt idx="2299">
                  <c:v>14.8064</c:v>
                </c:pt>
                <c:pt idx="2300">
                  <c:v>13.3497</c:v>
                </c:pt>
                <c:pt idx="2301">
                  <c:v>19.4903</c:v>
                </c:pt>
                <c:pt idx="2302">
                  <c:v>18.655</c:v>
                </c:pt>
                <c:pt idx="2303">
                  <c:v>13.6207</c:v>
                </c:pt>
                <c:pt idx="2304">
                  <c:v>5.834</c:v>
                </c:pt>
                <c:pt idx="2305">
                  <c:v>17.06319999999998</c:v>
                </c:pt>
                <c:pt idx="2306">
                  <c:v>9.995</c:v>
                </c:pt>
                <c:pt idx="2307">
                  <c:v>16.0793</c:v>
                </c:pt>
                <c:pt idx="2308">
                  <c:v>19.74579999999998</c:v>
                </c:pt>
                <c:pt idx="2309">
                  <c:v>19.388</c:v>
                </c:pt>
                <c:pt idx="2310">
                  <c:v>17.5645</c:v>
                </c:pt>
                <c:pt idx="2311">
                  <c:v>11.0624</c:v>
                </c:pt>
                <c:pt idx="2312">
                  <c:v>9.419500000000002</c:v>
                </c:pt>
                <c:pt idx="2313">
                  <c:v>14.7773</c:v>
                </c:pt>
                <c:pt idx="2314">
                  <c:v>11.8388</c:v>
                </c:pt>
                <c:pt idx="2315">
                  <c:v>16.0217</c:v>
                </c:pt>
                <c:pt idx="2316">
                  <c:v>11.8215</c:v>
                </c:pt>
                <c:pt idx="2317">
                  <c:v>8.6754</c:v>
                </c:pt>
                <c:pt idx="2318">
                  <c:v>16.767</c:v>
                </c:pt>
                <c:pt idx="2319">
                  <c:v>12.3995</c:v>
                </c:pt>
                <c:pt idx="2320">
                  <c:v>16.4132</c:v>
                </c:pt>
                <c:pt idx="2321">
                  <c:v>12.2696</c:v>
                </c:pt>
                <c:pt idx="2322">
                  <c:v>10.4952</c:v>
                </c:pt>
                <c:pt idx="2323">
                  <c:v>13.9351</c:v>
                </c:pt>
                <c:pt idx="2324">
                  <c:v>18.0243</c:v>
                </c:pt>
                <c:pt idx="2325">
                  <c:v>19.332</c:v>
                </c:pt>
                <c:pt idx="2326">
                  <c:v>9.579300000000003</c:v>
                </c:pt>
                <c:pt idx="2327">
                  <c:v>14.7138</c:v>
                </c:pt>
                <c:pt idx="2328">
                  <c:v>14.2543</c:v>
                </c:pt>
                <c:pt idx="2329">
                  <c:v>26.5521</c:v>
                </c:pt>
                <c:pt idx="2330">
                  <c:v>20.1556</c:v>
                </c:pt>
                <c:pt idx="2331">
                  <c:v>16.5695</c:v>
                </c:pt>
                <c:pt idx="2332">
                  <c:v>16.5835</c:v>
                </c:pt>
                <c:pt idx="2333">
                  <c:v>20.9922</c:v>
                </c:pt>
                <c:pt idx="2334">
                  <c:v>10.747</c:v>
                </c:pt>
                <c:pt idx="2335">
                  <c:v>9.1666</c:v>
                </c:pt>
                <c:pt idx="2336">
                  <c:v>15.2579</c:v>
                </c:pt>
                <c:pt idx="2337">
                  <c:v>16.9604</c:v>
                </c:pt>
                <c:pt idx="2338">
                  <c:v>10.1482</c:v>
                </c:pt>
                <c:pt idx="2339">
                  <c:v>18.97019999999998</c:v>
                </c:pt>
                <c:pt idx="2340">
                  <c:v>11.6825</c:v>
                </c:pt>
                <c:pt idx="2341">
                  <c:v>12.9576</c:v>
                </c:pt>
                <c:pt idx="2342">
                  <c:v>15.3936</c:v>
                </c:pt>
                <c:pt idx="2343">
                  <c:v>14.7864</c:v>
                </c:pt>
                <c:pt idx="2344">
                  <c:v>12.0561</c:v>
                </c:pt>
                <c:pt idx="2345">
                  <c:v>11.337</c:v>
                </c:pt>
                <c:pt idx="2346">
                  <c:v>20.7342</c:v>
                </c:pt>
                <c:pt idx="2347">
                  <c:v>15.9291</c:v>
                </c:pt>
                <c:pt idx="2348">
                  <c:v>18.53430000000001</c:v>
                </c:pt>
                <c:pt idx="2349">
                  <c:v>19.556</c:v>
                </c:pt>
                <c:pt idx="2350">
                  <c:v>10.44</c:v>
                </c:pt>
                <c:pt idx="2351">
                  <c:v>5.0087</c:v>
                </c:pt>
                <c:pt idx="2352">
                  <c:v>8.4527</c:v>
                </c:pt>
                <c:pt idx="2353">
                  <c:v>12.2997</c:v>
                </c:pt>
                <c:pt idx="2354">
                  <c:v>13.6616</c:v>
                </c:pt>
                <c:pt idx="2355">
                  <c:v>13.1331</c:v>
                </c:pt>
                <c:pt idx="2356">
                  <c:v>19.2081</c:v>
                </c:pt>
                <c:pt idx="2357">
                  <c:v>11.7751</c:v>
                </c:pt>
                <c:pt idx="2358">
                  <c:v>11.9769</c:v>
                </c:pt>
                <c:pt idx="2359">
                  <c:v>6.4861</c:v>
                </c:pt>
                <c:pt idx="2360">
                  <c:v>19.2206</c:v>
                </c:pt>
                <c:pt idx="2361">
                  <c:v>10.3714</c:v>
                </c:pt>
                <c:pt idx="2362">
                  <c:v>14.0969</c:v>
                </c:pt>
                <c:pt idx="2363">
                  <c:v>10.6772</c:v>
                </c:pt>
                <c:pt idx="2364">
                  <c:v>24.3847</c:v>
                </c:pt>
                <c:pt idx="2365">
                  <c:v>18.7601</c:v>
                </c:pt>
                <c:pt idx="2366">
                  <c:v>11.2357</c:v>
                </c:pt>
                <c:pt idx="2367">
                  <c:v>16.94429999999998</c:v>
                </c:pt>
                <c:pt idx="2368">
                  <c:v>24.8329</c:v>
                </c:pt>
                <c:pt idx="2369">
                  <c:v>18.7957</c:v>
                </c:pt>
                <c:pt idx="2370">
                  <c:v>20.0468</c:v>
                </c:pt>
                <c:pt idx="2371">
                  <c:v>13.6471</c:v>
                </c:pt>
                <c:pt idx="2372">
                  <c:v>11.3854</c:v>
                </c:pt>
                <c:pt idx="2373">
                  <c:v>16.5456</c:v>
                </c:pt>
                <c:pt idx="2374">
                  <c:v>13.6589</c:v>
                </c:pt>
                <c:pt idx="2375">
                  <c:v>22.9181</c:v>
                </c:pt>
                <c:pt idx="2376">
                  <c:v>20.3476</c:v>
                </c:pt>
                <c:pt idx="2377">
                  <c:v>11.8237</c:v>
                </c:pt>
                <c:pt idx="2378">
                  <c:v>18.1255</c:v>
                </c:pt>
                <c:pt idx="2379">
                  <c:v>15.2479</c:v>
                </c:pt>
                <c:pt idx="2380">
                  <c:v>14.7184</c:v>
                </c:pt>
                <c:pt idx="2381">
                  <c:v>10.8899</c:v>
                </c:pt>
                <c:pt idx="2382">
                  <c:v>21.4703</c:v>
                </c:pt>
                <c:pt idx="2383">
                  <c:v>11.808</c:v>
                </c:pt>
                <c:pt idx="2384">
                  <c:v>7.2007</c:v>
                </c:pt>
                <c:pt idx="2385">
                  <c:v>15.8254</c:v>
                </c:pt>
                <c:pt idx="2386">
                  <c:v>12.4981</c:v>
                </c:pt>
                <c:pt idx="2387">
                  <c:v>11.4869</c:v>
                </c:pt>
                <c:pt idx="2388">
                  <c:v>23.189</c:v>
                </c:pt>
                <c:pt idx="2389">
                  <c:v>8.0579</c:v>
                </c:pt>
                <c:pt idx="2390">
                  <c:v>7.8137</c:v>
                </c:pt>
                <c:pt idx="2391">
                  <c:v>26.5539</c:v>
                </c:pt>
                <c:pt idx="2392">
                  <c:v>11.388</c:v>
                </c:pt>
                <c:pt idx="2393">
                  <c:v>14.8136</c:v>
                </c:pt>
                <c:pt idx="2394">
                  <c:v>13.622</c:v>
                </c:pt>
                <c:pt idx="2395">
                  <c:v>19.6171</c:v>
                </c:pt>
                <c:pt idx="2396">
                  <c:v>21.15919999999999</c:v>
                </c:pt>
                <c:pt idx="2397">
                  <c:v>26.021</c:v>
                </c:pt>
                <c:pt idx="2398">
                  <c:v>19.9328</c:v>
                </c:pt>
                <c:pt idx="2399">
                  <c:v>16.3828</c:v>
                </c:pt>
                <c:pt idx="2400">
                  <c:v>14.8331</c:v>
                </c:pt>
                <c:pt idx="2401">
                  <c:v>17.2545</c:v>
                </c:pt>
                <c:pt idx="2402">
                  <c:v>10.1081</c:v>
                </c:pt>
                <c:pt idx="2403">
                  <c:v>12.7313</c:v>
                </c:pt>
                <c:pt idx="2404">
                  <c:v>19.7106</c:v>
                </c:pt>
                <c:pt idx="2405">
                  <c:v>10.6779</c:v>
                </c:pt>
                <c:pt idx="2406">
                  <c:v>18.4734</c:v>
                </c:pt>
                <c:pt idx="2407">
                  <c:v>14.009</c:v>
                </c:pt>
                <c:pt idx="2408">
                  <c:v>13.7527</c:v>
                </c:pt>
                <c:pt idx="2409">
                  <c:v>18.079</c:v>
                </c:pt>
                <c:pt idx="2410">
                  <c:v>7.9384</c:v>
                </c:pt>
                <c:pt idx="2411">
                  <c:v>12.2275</c:v>
                </c:pt>
                <c:pt idx="2412">
                  <c:v>9.306700000000002</c:v>
                </c:pt>
                <c:pt idx="2413">
                  <c:v>8.6873</c:v>
                </c:pt>
                <c:pt idx="2414">
                  <c:v>8.8221</c:v>
                </c:pt>
                <c:pt idx="2415">
                  <c:v>14.4334</c:v>
                </c:pt>
                <c:pt idx="2416">
                  <c:v>16.7634</c:v>
                </c:pt>
                <c:pt idx="2417">
                  <c:v>14.9063</c:v>
                </c:pt>
                <c:pt idx="2418">
                  <c:v>21.6117</c:v>
                </c:pt>
                <c:pt idx="2419">
                  <c:v>12.145</c:v>
                </c:pt>
                <c:pt idx="2420">
                  <c:v>16.99919999999998</c:v>
                </c:pt>
                <c:pt idx="2421">
                  <c:v>12.5861</c:v>
                </c:pt>
                <c:pt idx="2422">
                  <c:v>18.6023</c:v>
                </c:pt>
                <c:pt idx="2423">
                  <c:v>17.0549</c:v>
                </c:pt>
                <c:pt idx="2424">
                  <c:v>17.2704</c:v>
                </c:pt>
                <c:pt idx="2425">
                  <c:v>13.2014</c:v>
                </c:pt>
                <c:pt idx="2426">
                  <c:v>9.3795</c:v>
                </c:pt>
                <c:pt idx="2427">
                  <c:v>14.2711</c:v>
                </c:pt>
                <c:pt idx="2428">
                  <c:v>14.8036</c:v>
                </c:pt>
                <c:pt idx="2429">
                  <c:v>14.7918</c:v>
                </c:pt>
                <c:pt idx="2430">
                  <c:v>13.8224</c:v>
                </c:pt>
                <c:pt idx="2431">
                  <c:v>16.7373</c:v>
                </c:pt>
                <c:pt idx="2432">
                  <c:v>24.1984</c:v>
                </c:pt>
                <c:pt idx="2433">
                  <c:v>9.454</c:v>
                </c:pt>
                <c:pt idx="2434">
                  <c:v>13.3406</c:v>
                </c:pt>
                <c:pt idx="2435">
                  <c:v>23.4771</c:v>
                </c:pt>
                <c:pt idx="2436">
                  <c:v>15.8619</c:v>
                </c:pt>
                <c:pt idx="2437">
                  <c:v>14.2607</c:v>
                </c:pt>
                <c:pt idx="2438">
                  <c:v>21.0795</c:v>
                </c:pt>
                <c:pt idx="2439">
                  <c:v>15.2481</c:v>
                </c:pt>
                <c:pt idx="2440">
                  <c:v>18.057</c:v>
                </c:pt>
                <c:pt idx="2441">
                  <c:v>13.7777</c:v>
                </c:pt>
                <c:pt idx="2442">
                  <c:v>11.4738</c:v>
                </c:pt>
                <c:pt idx="2443">
                  <c:v>22.7787</c:v>
                </c:pt>
                <c:pt idx="2444">
                  <c:v>6.6432</c:v>
                </c:pt>
                <c:pt idx="2445">
                  <c:v>14.9178</c:v>
                </c:pt>
                <c:pt idx="2446">
                  <c:v>16.2323</c:v>
                </c:pt>
                <c:pt idx="2447">
                  <c:v>16.6778</c:v>
                </c:pt>
                <c:pt idx="2448">
                  <c:v>14.0986</c:v>
                </c:pt>
                <c:pt idx="2449">
                  <c:v>12.0975</c:v>
                </c:pt>
                <c:pt idx="2450">
                  <c:v>10.2766</c:v>
                </c:pt>
                <c:pt idx="2451">
                  <c:v>5.8214</c:v>
                </c:pt>
                <c:pt idx="2452">
                  <c:v>22.33770000000001</c:v>
                </c:pt>
                <c:pt idx="2453">
                  <c:v>15.2687</c:v>
                </c:pt>
                <c:pt idx="2454">
                  <c:v>14.6942</c:v>
                </c:pt>
                <c:pt idx="2455">
                  <c:v>19.7177</c:v>
                </c:pt>
                <c:pt idx="2456">
                  <c:v>21.03590000000001</c:v>
                </c:pt>
                <c:pt idx="2457">
                  <c:v>18.5666</c:v>
                </c:pt>
                <c:pt idx="2458">
                  <c:v>22.28569999999998</c:v>
                </c:pt>
                <c:pt idx="2459">
                  <c:v>9.2994</c:v>
                </c:pt>
                <c:pt idx="2460">
                  <c:v>18.0509</c:v>
                </c:pt>
                <c:pt idx="2461">
                  <c:v>17.8938</c:v>
                </c:pt>
                <c:pt idx="2462">
                  <c:v>21.1617</c:v>
                </c:pt>
                <c:pt idx="2463">
                  <c:v>20.073</c:v>
                </c:pt>
                <c:pt idx="2464">
                  <c:v>12.4624</c:v>
                </c:pt>
                <c:pt idx="2465">
                  <c:v>19.8871</c:v>
                </c:pt>
                <c:pt idx="2466">
                  <c:v>16.8826</c:v>
                </c:pt>
                <c:pt idx="2467">
                  <c:v>19.0261</c:v>
                </c:pt>
                <c:pt idx="2468">
                  <c:v>16.4715</c:v>
                </c:pt>
                <c:pt idx="2469">
                  <c:v>11.5815</c:v>
                </c:pt>
                <c:pt idx="2470">
                  <c:v>15.665</c:v>
                </c:pt>
                <c:pt idx="2471">
                  <c:v>14.447</c:v>
                </c:pt>
                <c:pt idx="2472">
                  <c:v>13.9403</c:v>
                </c:pt>
                <c:pt idx="2473">
                  <c:v>11.6291</c:v>
                </c:pt>
                <c:pt idx="2474">
                  <c:v>17.3197</c:v>
                </c:pt>
                <c:pt idx="2475">
                  <c:v>12.1606</c:v>
                </c:pt>
                <c:pt idx="2476">
                  <c:v>19.8988</c:v>
                </c:pt>
                <c:pt idx="2477">
                  <c:v>10.1542</c:v>
                </c:pt>
                <c:pt idx="2478">
                  <c:v>17.501</c:v>
                </c:pt>
                <c:pt idx="2479">
                  <c:v>16.6343</c:v>
                </c:pt>
                <c:pt idx="2480">
                  <c:v>14.1688</c:v>
                </c:pt>
                <c:pt idx="2481">
                  <c:v>11.6568</c:v>
                </c:pt>
                <c:pt idx="2482">
                  <c:v>7.767499999999998</c:v>
                </c:pt>
                <c:pt idx="2483">
                  <c:v>20.1301</c:v>
                </c:pt>
                <c:pt idx="2484">
                  <c:v>11.717</c:v>
                </c:pt>
                <c:pt idx="2485">
                  <c:v>10.8524</c:v>
                </c:pt>
                <c:pt idx="2486">
                  <c:v>22.9041</c:v>
                </c:pt>
                <c:pt idx="2487">
                  <c:v>19.8836</c:v>
                </c:pt>
                <c:pt idx="2488">
                  <c:v>13.4905</c:v>
                </c:pt>
                <c:pt idx="2489">
                  <c:v>15.8227</c:v>
                </c:pt>
                <c:pt idx="2490">
                  <c:v>16.628</c:v>
                </c:pt>
                <c:pt idx="2491">
                  <c:v>9.678700000000001</c:v>
                </c:pt>
                <c:pt idx="2492">
                  <c:v>16.4072</c:v>
                </c:pt>
                <c:pt idx="2493">
                  <c:v>12.1467</c:v>
                </c:pt>
                <c:pt idx="2494">
                  <c:v>13.3429</c:v>
                </c:pt>
                <c:pt idx="2495">
                  <c:v>18.5872</c:v>
                </c:pt>
                <c:pt idx="2496">
                  <c:v>16.5545</c:v>
                </c:pt>
                <c:pt idx="2497">
                  <c:v>14.845</c:v>
                </c:pt>
                <c:pt idx="2498">
                  <c:v>21.25529999999998</c:v>
                </c:pt>
                <c:pt idx="2499">
                  <c:v>14.6224</c:v>
                </c:pt>
                <c:pt idx="2500">
                  <c:v>14.4237</c:v>
                </c:pt>
                <c:pt idx="2501">
                  <c:v>18.1798</c:v>
                </c:pt>
                <c:pt idx="2502">
                  <c:v>17.9939</c:v>
                </c:pt>
                <c:pt idx="2503">
                  <c:v>6.987</c:v>
                </c:pt>
                <c:pt idx="2504">
                  <c:v>16.6893</c:v>
                </c:pt>
                <c:pt idx="2505">
                  <c:v>13.6278</c:v>
                </c:pt>
                <c:pt idx="2506">
                  <c:v>20.3093</c:v>
                </c:pt>
                <c:pt idx="2507">
                  <c:v>8.6538</c:v>
                </c:pt>
                <c:pt idx="2508">
                  <c:v>20.4082</c:v>
                </c:pt>
                <c:pt idx="2509">
                  <c:v>5.8843</c:v>
                </c:pt>
                <c:pt idx="2510">
                  <c:v>12.0519</c:v>
                </c:pt>
                <c:pt idx="2511">
                  <c:v>19.0597</c:v>
                </c:pt>
                <c:pt idx="2512">
                  <c:v>13.5943</c:v>
                </c:pt>
                <c:pt idx="2513">
                  <c:v>11.7757</c:v>
                </c:pt>
                <c:pt idx="2514">
                  <c:v>11.6152</c:v>
                </c:pt>
                <c:pt idx="2515">
                  <c:v>10.6712</c:v>
                </c:pt>
                <c:pt idx="2516">
                  <c:v>25.1503</c:v>
                </c:pt>
                <c:pt idx="2517">
                  <c:v>18.4476</c:v>
                </c:pt>
                <c:pt idx="2518">
                  <c:v>23.0948</c:v>
                </c:pt>
                <c:pt idx="2519">
                  <c:v>10.253</c:v>
                </c:pt>
                <c:pt idx="2520">
                  <c:v>10.4239</c:v>
                </c:pt>
                <c:pt idx="2521">
                  <c:v>18.7939</c:v>
                </c:pt>
                <c:pt idx="2522">
                  <c:v>22.11510000000001</c:v>
                </c:pt>
                <c:pt idx="2523">
                  <c:v>11.7697</c:v>
                </c:pt>
                <c:pt idx="2524">
                  <c:v>15.3097</c:v>
                </c:pt>
                <c:pt idx="2525">
                  <c:v>10.666</c:v>
                </c:pt>
                <c:pt idx="2526">
                  <c:v>12.5749</c:v>
                </c:pt>
                <c:pt idx="2527">
                  <c:v>19.7234</c:v>
                </c:pt>
                <c:pt idx="2528">
                  <c:v>16.2204</c:v>
                </c:pt>
                <c:pt idx="2529">
                  <c:v>21.42879999999998</c:v>
                </c:pt>
                <c:pt idx="2530">
                  <c:v>17.9953</c:v>
                </c:pt>
                <c:pt idx="2531">
                  <c:v>8.600700000000001</c:v>
                </c:pt>
                <c:pt idx="2532">
                  <c:v>11.5638</c:v>
                </c:pt>
                <c:pt idx="2533">
                  <c:v>19.0875</c:v>
                </c:pt>
                <c:pt idx="2534">
                  <c:v>17.6006</c:v>
                </c:pt>
                <c:pt idx="2535">
                  <c:v>22.2479</c:v>
                </c:pt>
                <c:pt idx="2536">
                  <c:v>15.5157</c:v>
                </c:pt>
                <c:pt idx="2537">
                  <c:v>7.254099999999998</c:v>
                </c:pt>
                <c:pt idx="2538">
                  <c:v>9.799800000000001</c:v>
                </c:pt>
                <c:pt idx="2539">
                  <c:v>15.5039</c:v>
                </c:pt>
                <c:pt idx="2540">
                  <c:v>19.8678</c:v>
                </c:pt>
                <c:pt idx="2541">
                  <c:v>14.8623</c:v>
                </c:pt>
                <c:pt idx="2542">
                  <c:v>15.1446</c:v>
                </c:pt>
                <c:pt idx="2543">
                  <c:v>7.6587</c:v>
                </c:pt>
                <c:pt idx="2544">
                  <c:v>15.938</c:v>
                </c:pt>
                <c:pt idx="2545">
                  <c:v>12.3399</c:v>
                </c:pt>
                <c:pt idx="2546">
                  <c:v>21.5337</c:v>
                </c:pt>
                <c:pt idx="2547">
                  <c:v>18.74279999999998</c:v>
                </c:pt>
                <c:pt idx="2548">
                  <c:v>22.4392</c:v>
                </c:pt>
                <c:pt idx="2549">
                  <c:v>25.2924</c:v>
                </c:pt>
                <c:pt idx="2550">
                  <c:v>10.5234</c:v>
                </c:pt>
                <c:pt idx="2551">
                  <c:v>16.8975</c:v>
                </c:pt>
                <c:pt idx="2552">
                  <c:v>16.212</c:v>
                </c:pt>
                <c:pt idx="2553">
                  <c:v>22.8365</c:v>
                </c:pt>
                <c:pt idx="2554">
                  <c:v>13.8515</c:v>
                </c:pt>
                <c:pt idx="2555">
                  <c:v>19.06319999999998</c:v>
                </c:pt>
                <c:pt idx="2556">
                  <c:v>11.3065</c:v>
                </c:pt>
                <c:pt idx="2557">
                  <c:v>11.9696</c:v>
                </c:pt>
                <c:pt idx="2558">
                  <c:v>16.1887</c:v>
                </c:pt>
                <c:pt idx="2559">
                  <c:v>14.2822</c:v>
                </c:pt>
                <c:pt idx="2560">
                  <c:v>12.4351</c:v>
                </c:pt>
                <c:pt idx="2561">
                  <c:v>22.48389999999998</c:v>
                </c:pt>
                <c:pt idx="2562">
                  <c:v>20.0059</c:v>
                </c:pt>
                <c:pt idx="2563">
                  <c:v>13.5317</c:v>
                </c:pt>
                <c:pt idx="2564">
                  <c:v>22.1092</c:v>
                </c:pt>
                <c:pt idx="2565">
                  <c:v>13.3415</c:v>
                </c:pt>
                <c:pt idx="2566">
                  <c:v>31.77</c:v>
                </c:pt>
                <c:pt idx="2567">
                  <c:v>15.6864</c:v>
                </c:pt>
                <c:pt idx="2568">
                  <c:v>10.3875</c:v>
                </c:pt>
                <c:pt idx="2569">
                  <c:v>10.7214</c:v>
                </c:pt>
                <c:pt idx="2570">
                  <c:v>21.0912</c:v>
                </c:pt>
                <c:pt idx="2571">
                  <c:v>17.1191</c:v>
                </c:pt>
                <c:pt idx="2572">
                  <c:v>21.7566</c:v>
                </c:pt>
                <c:pt idx="2573">
                  <c:v>13.0293</c:v>
                </c:pt>
                <c:pt idx="2574">
                  <c:v>8.209100000000001</c:v>
                </c:pt>
                <c:pt idx="2575">
                  <c:v>21.3519</c:v>
                </c:pt>
                <c:pt idx="2576">
                  <c:v>24.9997</c:v>
                </c:pt>
                <c:pt idx="2577">
                  <c:v>11.9692</c:v>
                </c:pt>
                <c:pt idx="2578">
                  <c:v>9.9983</c:v>
                </c:pt>
                <c:pt idx="2579">
                  <c:v>9.439</c:v>
                </c:pt>
                <c:pt idx="2580">
                  <c:v>9.8874</c:v>
                </c:pt>
                <c:pt idx="2581">
                  <c:v>10.7727</c:v>
                </c:pt>
                <c:pt idx="2582">
                  <c:v>20.3978</c:v>
                </c:pt>
                <c:pt idx="2583">
                  <c:v>16.5044</c:v>
                </c:pt>
                <c:pt idx="2584">
                  <c:v>14.5083</c:v>
                </c:pt>
                <c:pt idx="2585">
                  <c:v>16.9261</c:v>
                </c:pt>
                <c:pt idx="2586">
                  <c:v>8.0508</c:v>
                </c:pt>
                <c:pt idx="2587">
                  <c:v>15.8524</c:v>
                </c:pt>
                <c:pt idx="2588">
                  <c:v>21.16679999999998</c:v>
                </c:pt>
                <c:pt idx="2589">
                  <c:v>8.574100000000001</c:v>
                </c:pt>
                <c:pt idx="2590">
                  <c:v>19.4438</c:v>
                </c:pt>
                <c:pt idx="2591">
                  <c:v>14.3736</c:v>
                </c:pt>
                <c:pt idx="2592">
                  <c:v>12.2792</c:v>
                </c:pt>
                <c:pt idx="2593">
                  <c:v>9.5372</c:v>
                </c:pt>
                <c:pt idx="2594">
                  <c:v>7.192899999999998</c:v>
                </c:pt>
                <c:pt idx="2595">
                  <c:v>7.364699999999998</c:v>
                </c:pt>
                <c:pt idx="2596">
                  <c:v>14.6342</c:v>
                </c:pt>
                <c:pt idx="2597">
                  <c:v>14.1119</c:v>
                </c:pt>
                <c:pt idx="2598">
                  <c:v>24.3644</c:v>
                </c:pt>
                <c:pt idx="2599">
                  <c:v>14.7972</c:v>
                </c:pt>
                <c:pt idx="2600">
                  <c:v>20.9598</c:v>
                </c:pt>
                <c:pt idx="2601">
                  <c:v>14.8782</c:v>
                </c:pt>
                <c:pt idx="2602">
                  <c:v>9.0929</c:v>
                </c:pt>
                <c:pt idx="2603">
                  <c:v>19.76599999999998</c:v>
                </c:pt>
                <c:pt idx="2604">
                  <c:v>27.60589999999999</c:v>
                </c:pt>
                <c:pt idx="2605">
                  <c:v>19.2396</c:v>
                </c:pt>
                <c:pt idx="2606">
                  <c:v>17.5974</c:v>
                </c:pt>
                <c:pt idx="2607">
                  <c:v>15.6796</c:v>
                </c:pt>
                <c:pt idx="2608">
                  <c:v>9.4823</c:v>
                </c:pt>
                <c:pt idx="2609">
                  <c:v>15.6345</c:v>
                </c:pt>
                <c:pt idx="2610">
                  <c:v>7.4824</c:v>
                </c:pt>
                <c:pt idx="2611">
                  <c:v>11.2319</c:v>
                </c:pt>
                <c:pt idx="2612">
                  <c:v>13.8872</c:v>
                </c:pt>
                <c:pt idx="2613">
                  <c:v>17.8395</c:v>
                </c:pt>
                <c:pt idx="2614">
                  <c:v>16.7392</c:v>
                </c:pt>
                <c:pt idx="2615">
                  <c:v>15.682</c:v>
                </c:pt>
                <c:pt idx="2616">
                  <c:v>19.791</c:v>
                </c:pt>
                <c:pt idx="2617">
                  <c:v>11.2154</c:v>
                </c:pt>
                <c:pt idx="2618">
                  <c:v>11.1929</c:v>
                </c:pt>
                <c:pt idx="2619">
                  <c:v>23.49869999999998</c:v>
                </c:pt>
                <c:pt idx="2620">
                  <c:v>15.8591</c:v>
                </c:pt>
                <c:pt idx="2621">
                  <c:v>4.7991</c:v>
                </c:pt>
                <c:pt idx="2622">
                  <c:v>11.6138</c:v>
                </c:pt>
                <c:pt idx="2623">
                  <c:v>13.871</c:v>
                </c:pt>
                <c:pt idx="2624">
                  <c:v>11.4392</c:v>
                </c:pt>
                <c:pt idx="2625">
                  <c:v>6.9463</c:v>
                </c:pt>
                <c:pt idx="2626">
                  <c:v>14.2072</c:v>
                </c:pt>
                <c:pt idx="2627">
                  <c:v>16.80409999999999</c:v>
                </c:pt>
                <c:pt idx="2628">
                  <c:v>17.5113</c:v>
                </c:pt>
                <c:pt idx="2629">
                  <c:v>12.941</c:v>
                </c:pt>
                <c:pt idx="2630">
                  <c:v>13.1544</c:v>
                </c:pt>
                <c:pt idx="2631">
                  <c:v>8.261700000000001</c:v>
                </c:pt>
                <c:pt idx="2632">
                  <c:v>18.2528</c:v>
                </c:pt>
                <c:pt idx="2633">
                  <c:v>10.5042</c:v>
                </c:pt>
                <c:pt idx="2634">
                  <c:v>14.9623</c:v>
                </c:pt>
                <c:pt idx="2635">
                  <c:v>15.5265</c:v>
                </c:pt>
                <c:pt idx="2636">
                  <c:v>12.8215</c:v>
                </c:pt>
                <c:pt idx="2637">
                  <c:v>7.9148</c:v>
                </c:pt>
                <c:pt idx="2638">
                  <c:v>12.5314</c:v>
                </c:pt>
                <c:pt idx="2639">
                  <c:v>18.7755</c:v>
                </c:pt>
                <c:pt idx="2640">
                  <c:v>6.4338</c:v>
                </c:pt>
                <c:pt idx="2641">
                  <c:v>10.5814</c:v>
                </c:pt>
                <c:pt idx="2642">
                  <c:v>11.9928</c:v>
                </c:pt>
                <c:pt idx="2643">
                  <c:v>16.69269999999998</c:v>
                </c:pt>
                <c:pt idx="2644">
                  <c:v>17.604</c:v>
                </c:pt>
                <c:pt idx="2645">
                  <c:v>23.8731</c:v>
                </c:pt>
                <c:pt idx="2646">
                  <c:v>18.9176</c:v>
                </c:pt>
                <c:pt idx="2647">
                  <c:v>9.792100000000001</c:v>
                </c:pt>
                <c:pt idx="2648">
                  <c:v>15.5846</c:v>
                </c:pt>
                <c:pt idx="2649">
                  <c:v>19.3317</c:v>
                </c:pt>
                <c:pt idx="2650">
                  <c:v>16.7794</c:v>
                </c:pt>
                <c:pt idx="2651">
                  <c:v>24.8367</c:v>
                </c:pt>
                <c:pt idx="2652">
                  <c:v>25.5123</c:v>
                </c:pt>
                <c:pt idx="2653">
                  <c:v>14.7929</c:v>
                </c:pt>
                <c:pt idx="2654">
                  <c:v>15.2876</c:v>
                </c:pt>
                <c:pt idx="2655">
                  <c:v>8.147299999999997</c:v>
                </c:pt>
                <c:pt idx="2656">
                  <c:v>9.031700000000001</c:v>
                </c:pt>
                <c:pt idx="2657">
                  <c:v>14.823</c:v>
                </c:pt>
                <c:pt idx="2658">
                  <c:v>10.3498</c:v>
                </c:pt>
                <c:pt idx="2659">
                  <c:v>13.408</c:v>
                </c:pt>
                <c:pt idx="2660">
                  <c:v>12.4816</c:v>
                </c:pt>
                <c:pt idx="2661">
                  <c:v>14.4151</c:v>
                </c:pt>
                <c:pt idx="2662">
                  <c:v>19.9737</c:v>
                </c:pt>
                <c:pt idx="2663">
                  <c:v>15.7437</c:v>
                </c:pt>
                <c:pt idx="2664">
                  <c:v>17.2875</c:v>
                </c:pt>
                <c:pt idx="2665">
                  <c:v>25.26579999999998</c:v>
                </c:pt>
                <c:pt idx="2666">
                  <c:v>8.543800000000001</c:v>
                </c:pt>
                <c:pt idx="2667">
                  <c:v>12.8682</c:v>
                </c:pt>
                <c:pt idx="2668">
                  <c:v>21.5995</c:v>
                </c:pt>
                <c:pt idx="2669">
                  <c:v>12.8066</c:v>
                </c:pt>
                <c:pt idx="2670">
                  <c:v>7.4931</c:v>
                </c:pt>
                <c:pt idx="2671">
                  <c:v>11.6144</c:v>
                </c:pt>
                <c:pt idx="2672">
                  <c:v>21.1708</c:v>
                </c:pt>
                <c:pt idx="2673">
                  <c:v>8.5106</c:v>
                </c:pt>
                <c:pt idx="2674">
                  <c:v>16.2038</c:v>
                </c:pt>
                <c:pt idx="2675">
                  <c:v>18.84059999999998</c:v>
                </c:pt>
                <c:pt idx="2676">
                  <c:v>16.722</c:v>
                </c:pt>
                <c:pt idx="2677">
                  <c:v>10.7885</c:v>
                </c:pt>
                <c:pt idx="2678">
                  <c:v>17.80880000000001</c:v>
                </c:pt>
                <c:pt idx="2679">
                  <c:v>17.2528</c:v>
                </c:pt>
                <c:pt idx="2680">
                  <c:v>12.2556</c:v>
                </c:pt>
                <c:pt idx="2681">
                  <c:v>20.2639</c:v>
                </c:pt>
                <c:pt idx="2682">
                  <c:v>8.667200000000001</c:v>
                </c:pt>
                <c:pt idx="2683">
                  <c:v>10.9404</c:v>
                </c:pt>
                <c:pt idx="2684">
                  <c:v>15.445</c:v>
                </c:pt>
                <c:pt idx="2685">
                  <c:v>18.99259999999998</c:v>
                </c:pt>
                <c:pt idx="2686">
                  <c:v>21.2503</c:v>
                </c:pt>
                <c:pt idx="2687">
                  <c:v>15.3618</c:v>
                </c:pt>
                <c:pt idx="2688">
                  <c:v>12.6739</c:v>
                </c:pt>
                <c:pt idx="2689">
                  <c:v>16.88179999999998</c:v>
                </c:pt>
                <c:pt idx="2690">
                  <c:v>11.614</c:v>
                </c:pt>
                <c:pt idx="2691">
                  <c:v>15.0463</c:v>
                </c:pt>
                <c:pt idx="2692">
                  <c:v>24.767</c:v>
                </c:pt>
                <c:pt idx="2693">
                  <c:v>13.6384</c:v>
                </c:pt>
                <c:pt idx="2694">
                  <c:v>11.6096</c:v>
                </c:pt>
                <c:pt idx="2695">
                  <c:v>18.46109999999998</c:v>
                </c:pt>
                <c:pt idx="2696">
                  <c:v>13.8776</c:v>
                </c:pt>
                <c:pt idx="2697">
                  <c:v>24.5682</c:v>
                </c:pt>
                <c:pt idx="2698">
                  <c:v>16.626</c:v>
                </c:pt>
                <c:pt idx="2699">
                  <c:v>21.7482</c:v>
                </c:pt>
                <c:pt idx="2700">
                  <c:v>20.6189</c:v>
                </c:pt>
                <c:pt idx="2701">
                  <c:v>21.286</c:v>
                </c:pt>
                <c:pt idx="2702">
                  <c:v>15.8843</c:v>
                </c:pt>
                <c:pt idx="2703">
                  <c:v>15.6538</c:v>
                </c:pt>
                <c:pt idx="2704">
                  <c:v>17.2634</c:v>
                </c:pt>
                <c:pt idx="2705">
                  <c:v>16.1596</c:v>
                </c:pt>
                <c:pt idx="2706">
                  <c:v>10.0503</c:v>
                </c:pt>
                <c:pt idx="2707">
                  <c:v>13.0136</c:v>
                </c:pt>
                <c:pt idx="2708">
                  <c:v>15.414</c:v>
                </c:pt>
                <c:pt idx="2709">
                  <c:v>19.952</c:v>
                </c:pt>
                <c:pt idx="2710">
                  <c:v>26.6192</c:v>
                </c:pt>
                <c:pt idx="2711">
                  <c:v>19.5329</c:v>
                </c:pt>
                <c:pt idx="2712">
                  <c:v>12.8596</c:v>
                </c:pt>
                <c:pt idx="2713">
                  <c:v>14.6088</c:v>
                </c:pt>
                <c:pt idx="2714">
                  <c:v>7.9424</c:v>
                </c:pt>
                <c:pt idx="2715">
                  <c:v>22.0534</c:v>
                </c:pt>
                <c:pt idx="2716">
                  <c:v>22.9344</c:v>
                </c:pt>
                <c:pt idx="2717">
                  <c:v>21.7681</c:v>
                </c:pt>
                <c:pt idx="2718">
                  <c:v>17.3593</c:v>
                </c:pt>
                <c:pt idx="2719">
                  <c:v>11.8546</c:v>
                </c:pt>
                <c:pt idx="2720">
                  <c:v>7.620899999999998</c:v>
                </c:pt>
                <c:pt idx="2721">
                  <c:v>22.04789999999999</c:v>
                </c:pt>
                <c:pt idx="2722">
                  <c:v>13.2398</c:v>
                </c:pt>
                <c:pt idx="2723">
                  <c:v>11.6833</c:v>
                </c:pt>
                <c:pt idx="2724">
                  <c:v>20.5477</c:v>
                </c:pt>
                <c:pt idx="2725">
                  <c:v>14.7334</c:v>
                </c:pt>
                <c:pt idx="2726">
                  <c:v>17.3341</c:v>
                </c:pt>
                <c:pt idx="2727">
                  <c:v>18.386</c:v>
                </c:pt>
                <c:pt idx="2728">
                  <c:v>10.1444</c:v>
                </c:pt>
                <c:pt idx="2729">
                  <c:v>10.8035</c:v>
                </c:pt>
                <c:pt idx="2730">
                  <c:v>8.461200000000001</c:v>
                </c:pt>
                <c:pt idx="2731">
                  <c:v>16.2619</c:v>
                </c:pt>
                <c:pt idx="2732">
                  <c:v>14.446</c:v>
                </c:pt>
                <c:pt idx="2733">
                  <c:v>10.5345</c:v>
                </c:pt>
                <c:pt idx="2734">
                  <c:v>16.98539999999998</c:v>
                </c:pt>
                <c:pt idx="2735">
                  <c:v>16.81929999999999</c:v>
                </c:pt>
                <c:pt idx="2736">
                  <c:v>15.9677</c:v>
                </c:pt>
                <c:pt idx="2737">
                  <c:v>12.9616</c:v>
                </c:pt>
                <c:pt idx="2738">
                  <c:v>19.3981</c:v>
                </c:pt>
                <c:pt idx="2739">
                  <c:v>14.0959</c:v>
                </c:pt>
                <c:pt idx="2740">
                  <c:v>16.9254</c:v>
                </c:pt>
                <c:pt idx="2741">
                  <c:v>25.0932</c:v>
                </c:pt>
                <c:pt idx="2742">
                  <c:v>16.2739</c:v>
                </c:pt>
                <c:pt idx="2743">
                  <c:v>9.5152</c:v>
                </c:pt>
                <c:pt idx="2744">
                  <c:v>7.5124</c:v>
                </c:pt>
                <c:pt idx="2745">
                  <c:v>11.7419</c:v>
                </c:pt>
                <c:pt idx="2746">
                  <c:v>19.2635</c:v>
                </c:pt>
                <c:pt idx="2747">
                  <c:v>13.9142</c:v>
                </c:pt>
                <c:pt idx="2748">
                  <c:v>17.8734</c:v>
                </c:pt>
                <c:pt idx="2749">
                  <c:v>24.3588</c:v>
                </c:pt>
                <c:pt idx="2750">
                  <c:v>13.677</c:v>
                </c:pt>
                <c:pt idx="2751">
                  <c:v>20.82</c:v>
                </c:pt>
                <c:pt idx="2752">
                  <c:v>12.1785</c:v>
                </c:pt>
                <c:pt idx="2753">
                  <c:v>16.162</c:v>
                </c:pt>
                <c:pt idx="2754">
                  <c:v>17.127</c:v>
                </c:pt>
                <c:pt idx="2755">
                  <c:v>13.6357</c:v>
                </c:pt>
                <c:pt idx="2756">
                  <c:v>16.8547</c:v>
                </c:pt>
                <c:pt idx="2757">
                  <c:v>11.3652</c:v>
                </c:pt>
                <c:pt idx="2758">
                  <c:v>7.6212</c:v>
                </c:pt>
                <c:pt idx="2759">
                  <c:v>11.937</c:v>
                </c:pt>
                <c:pt idx="2760">
                  <c:v>9.5663</c:v>
                </c:pt>
                <c:pt idx="2761">
                  <c:v>7.5223</c:v>
                </c:pt>
                <c:pt idx="2762">
                  <c:v>10.5837</c:v>
                </c:pt>
                <c:pt idx="2763">
                  <c:v>11.3572</c:v>
                </c:pt>
                <c:pt idx="2764">
                  <c:v>11.6917</c:v>
                </c:pt>
                <c:pt idx="2765">
                  <c:v>14.1457</c:v>
                </c:pt>
                <c:pt idx="2766">
                  <c:v>10.6514</c:v>
                </c:pt>
                <c:pt idx="2767">
                  <c:v>15.2279</c:v>
                </c:pt>
                <c:pt idx="2768">
                  <c:v>12.4604</c:v>
                </c:pt>
                <c:pt idx="2769">
                  <c:v>15.8348</c:v>
                </c:pt>
                <c:pt idx="2770">
                  <c:v>18.6751</c:v>
                </c:pt>
                <c:pt idx="2771">
                  <c:v>10.6672</c:v>
                </c:pt>
                <c:pt idx="2772">
                  <c:v>12.4982</c:v>
                </c:pt>
                <c:pt idx="2773">
                  <c:v>14.0628</c:v>
                </c:pt>
                <c:pt idx="2774">
                  <c:v>21.85600000000001</c:v>
                </c:pt>
                <c:pt idx="2775">
                  <c:v>15.6987</c:v>
                </c:pt>
                <c:pt idx="2776">
                  <c:v>12.7325</c:v>
                </c:pt>
                <c:pt idx="2777">
                  <c:v>14.1717</c:v>
                </c:pt>
                <c:pt idx="2778">
                  <c:v>18.3167</c:v>
                </c:pt>
                <c:pt idx="2779">
                  <c:v>13.9752</c:v>
                </c:pt>
                <c:pt idx="2780">
                  <c:v>16.7929</c:v>
                </c:pt>
                <c:pt idx="2781">
                  <c:v>15.2734</c:v>
                </c:pt>
                <c:pt idx="2782">
                  <c:v>24.823</c:v>
                </c:pt>
                <c:pt idx="2783">
                  <c:v>17.4723</c:v>
                </c:pt>
                <c:pt idx="2784">
                  <c:v>15.5447</c:v>
                </c:pt>
                <c:pt idx="2785">
                  <c:v>18.1536</c:v>
                </c:pt>
                <c:pt idx="2786">
                  <c:v>11.2686</c:v>
                </c:pt>
                <c:pt idx="2787">
                  <c:v>14.4042</c:v>
                </c:pt>
                <c:pt idx="2788">
                  <c:v>9.0198</c:v>
                </c:pt>
                <c:pt idx="2789">
                  <c:v>11.7266</c:v>
                </c:pt>
                <c:pt idx="2790">
                  <c:v>11.76</c:v>
                </c:pt>
                <c:pt idx="2791">
                  <c:v>18.3929</c:v>
                </c:pt>
                <c:pt idx="2792">
                  <c:v>17.6641</c:v>
                </c:pt>
                <c:pt idx="2793">
                  <c:v>16.248</c:v>
                </c:pt>
                <c:pt idx="2794">
                  <c:v>8.545000000000001</c:v>
                </c:pt>
                <c:pt idx="2795">
                  <c:v>5.922099999999999</c:v>
                </c:pt>
                <c:pt idx="2796">
                  <c:v>22.58459999999998</c:v>
                </c:pt>
                <c:pt idx="2797">
                  <c:v>22.5643</c:v>
                </c:pt>
                <c:pt idx="2798">
                  <c:v>14.6829</c:v>
                </c:pt>
                <c:pt idx="2799">
                  <c:v>20.7179</c:v>
                </c:pt>
                <c:pt idx="2800">
                  <c:v>11.1609</c:v>
                </c:pt>
                <c:pt idx="2801">
                  <c:v>13.7449</c:v>
                </c:pt>
                <c:pt idx="2802">
                  <c:v>16.9877</c:v>
                </c:pt>
                <c:pt idx="2803">
                  <c:v>16.3853</c:v>
                </c:pt>
                <c:pt idx="2804">
                  <c:v>19.02809999999998</c:v>
                </c:pt>
                <c:pt idx="2805">
                  <c:v>18.0575</c:v>
                </c:pt>
                <c:pt idx="2806">
                  <c:v>15.1354</c:v>
                </c:pt>
                <c:pt idx="2807">
                  <c:v>16.0608</c:v>
                </c:pt>
                <c:pt idx="2808">
                  <c:v>16.7993</c:v>
                </c:pt>
                <c:pt idx="2809">
                  <c:v>17.4572</c:v>
                </c:pt>
                <c:pt idx="2810">
                  <c:v>12.9837</c:v>
                </c:pt>
                <c:pt idx="2811">
                  <c:v>13.2078</c:v>
                </c:pt>
                <c:pt idx="2812">
                  <c:v>20.4525</c:v>
                </c:pt>
                <c:pt idx="2813">
                  <c:v>24.1734</c:v>
                </c:pt>
                <c:pt idx="2814">
                  <c:v>14.4869</c:v>
                </c:pt>
                <c:pt idx="2815">
                  <c:v>21.2445</c:v>
                </c:pt>
                <c:pt idx="2816">
                  <c:v>12.1971</c:v>
                </c:pt>
                <c:pt idx="2817">
                  <c:v>15.2641</c:v>
                </c:pt>
                <c:pt idx="2818">
                  <c:v>13.6543</c:v>
                </c:pt>
                <c:pt idx="2819">
                  <c:v>13.1448</c:v>
                </c:pt>
                <c:pt idx="2820">
                  <c:v>16.8716</c:v>
                </c:pt>
                <c:pt idx="2821">
                  <c:v>11.3388</c:v>
                </c:pt>
                <c:pt idx="2822">
                  <c:v>10.7787</c:v>
                </c:pt>
                <c:pt idx="2823">
                  <c:v>19.3372</c:v>
                </c:pt>
                <c:pt idx="2824">
                  <c:v>13.2028</c:v>
                </c:pt>
                <c:pt idx="2825">
                  <c:v>14.0001</c:v>
                </c:pt>
                <c:pt idx="2826">
                  <c:v>15.4731</c:v>
                </c:pt>
                <c:pt idx="2827">
                  <c:v>11.2098</c:v>
                </c:pt>
                <c:pt idx="2828">
                  <c:v>14.5248</c:v>
                </c:pt>
                <c:pt idx="2829">
                  <c:v>17.7368</c:v>
                </c:pt>
                <c:pt idx="2830">
                  <c:v>11.1763</c:v>
                </c:pt>
                <c:pt idx="2831">
                  <c:v>17.21259999999998</c:v>
                </c:pt>
                <c:pt idx="2832">
                  <c:v>28.0808</c:v>
                </c:pt>
                <c:pt idx="2833">
                  <c:v>11.28</c:v>
                </c:pt>
                <c:pt idx="2834">
                  <c:v>13.171</c:v>
                </c:pt>
                <c:pt idx="2835">
                  <c:v>18.5508</c:v>
                </c:pt>
                <c:pt idx="2836">
                  <c:v>12.0989</c:v>
                </c:pt>
                <c:pt idx="2837">
                  <c:v>10.004</c:v>
                </c:pt>
                <c:pt idx="2838">
                  <c:v>23.3108</c:v>
                </c:pt>
                <c:pt idx="2839">
                  <c:v>16.6053</c:v>
                </c:pt>
                <c:pt idx="2840">
                  <c:v>16.32229999999998</c:v>
                </c:pt>
                <c:pt idx="2841">
                  <c:v>14.1742</c:v>
                </c:pt>
                <c:pt idx="2842">
                  <c:v>11.3357</c:v>
                </c:pt>
                <c:pt idx="2843">
                  <c:v>12.7915</c:v>
                </c:pt>
                <c:pt idx="2844">
                  <c:v>12.7475</c:v>
                </c:pt>
                <c:pt idx="2845">
                  <c:v>18.13029999999999</c:v>
                </c:pt>
                <c:pt idx="2846">
                  <c:v>10.4422</c:v>
                </c:pt>
                <c:pt idx="2847">
                  <c:v>26.2913</c:v>
                </c:pt>
                <c:pt idx="2848">
                  <c:v>19.963</c:v>
                </c:pt>
                <c:pt idx="2849">
                  <c:v>11.9972</c:v>
                </c:pt>
                <c:pt idx="2850">
                  <c:v>20.8931</c:v>
                </c:pt>
                <c:pt idx="2851">
                  <c:v>12.0127</c:v>
                </c:pt>
                <c:pt idx="2852">
                  <c:v>9.661100000000001</c:v>
                </c:pt>
                <c:pt idx="2853">
                  <c:v>20.665</c:v>
                </c:pt>
                <c:pt idx="2854">
                  <c:v>7.7883</c:v>
                </c:pt>
                <c:pt idx="2855">
                  <c:v>12.737</c:v>
                </c:pt>
                <c:pt idx="2856">
                  <c:v>15.5256</c:v>
                </c:pt>
                <c:pt idx="2857">
                  <c:v>10.5322</c:v>
                </c:pt>
                <c:pt idx="2858">
                  <c:v>22.8473</c:v>
                </c:pt>
                <c:pt idx="2859">
                  <c:v>16.1902</c:v>
                </c:pt>
                <c:pt idx="2860">
                  <c:v>12.9813</c:v>
                </c:pt>
                <c:pt idx="2861">
                  <c:v>20.13950000000001</c:v>
                </c:pt>
                <c:pt idx="2862">
                  <c:v>21.9464</c:v>
                </c:pt>
                <c:pt idx="2863">
                  <c:v>17.4875</c:v>
                </c:pt>
                <c:pt idx="2864">
                  <c:v>20.3673</c:v>
                </c:pt>
                <c:pt idx="2865">
                  <c:v>14.0127</c:v>
                </c:pt>
                <c:pt idx="2866">
                  <c:v>20.5044</c:v>
                </c:pt>
                <c:pt idx="2867">
                  <c:v>7.656499999999998</c:v>
                </c:pt>
                <c:pt idx="2868">
                  <c:v>18.029</c:v>
                </c:pt>
                <c:pt idx="2869">
                  <c:v>14.5255</c:v>
                </c:pt>
                <c:pt idx="2870">
                  <c:v>10.9914</c:v>
                </c:pt>
                <c:pt idx="2871">
                  <c:v>13.0585</c:v>
                </c:pt>
                <c:pt idx="2872">
                  <c:v>8.7843</c:v>
                </c:pt>
                <c:pt idx="2873">
                  <c:v>18.5371</c:v>
                </c:pt>
                <c:pt idx="2874">
                  <c:v>16.1493</c:v>
                </c:pt>
                <c:pt idx="2875">
                  <c:v>9.200700000000001</c:v>
                </c:pt>
                <c:pt idx="2876">
                  <c:v>18.5654</c:v>
                </c:pt>
                <c:pt idx="2877">
                  <c:v>9.9454</c:v>
                </c:pt>
                <c:pt idx="2878">
                  <c:v>10.8743</c:v>
                </c:pt>
                <c:pt idx="2879">
                  <c:v>14.0435</c:v>
                </c:pt>
                <c:pt idx="2880">
                  <c:v>21.6437</c:v>
                </c:pt>
                <c:pt idx="2881">
                  <c:v>22.6918</c:v>
                </c:pt>
                <c:pt idx="2882">
                  <c:v>7.8991</c:v>
                </c:pt>
                <c:pt idx="2883">
                  <c:v>24.4599</c:v>
                </c:pt>
                <c:pt idx="2884">
                  <c:v>24.002</c:v>
                </c:pt>
                <c:pt idx="2885">
                  <c:v>10.7035</c:v>
                </c:pt>
                <c:pt idx="2886">
                  <c:v>16.7412</c:v>
                </c:pt>
                <c:pt idx="2887">
                  <c:v>15.8751</c:v>
                </c:pt>
                <c:pt idx="2888">
                  <c:v>11.4001</c:v>
                </c:pt>
                <c:pt idx="2889">
                  <c:v>8.0587</c:v>
                </c:pt>
                <c:pt idx="2890">
                  <c:v>14.4748</c:v>
                </c:pt>
                <c:pt idx="2891">
                  <c:v>12.0929</c:v>
                </c:pt>
                <c:pt idx="2892">
                  <c:v>6.4457</c:v>
                </c:pt>
                <c:pt idx="2893">
                  <c:v>13.904</c:v>
                </c:pt>
                <c:pt idx="2894">
                  <c:v>23.0687</c:v>
                </c:pt>
                <c:pt idx="2895">
                  <c:v>11.6209</c:v>
                </c:pt>
                <c:pt idx="2896">
                  <c:v>14.6788</c:v>
                </c:pt>
                <c:pt idx="2897">
                  <c:v>15.9789</c:v>
                </c:pt>
                <c:pt idx="2898">
                  <c:v>20.7566</c:v>
                </c:pt>
                <c:pt idx="2899">
                  <c:v>12.0009</c:v>
                </c:pt>
                <c:pt idx="2900">
                  <c:v>14.3412</c:v>
                </c:pt>
                <c:pt idx="2901">
                  <c:v>26.2243</c:v>
                </c:pt>
                <c:pt idx="2902">
                  <c:v>18.15330000000001</c:v>
                </c:pt>
                <c:pt idx="2903">
                  <c:v>19.2285</c:v>
                </c:pt>
                <c:pt idx="2904">
                  <c:v>11.9057</c:v>
                </c:pt>
                <c:pt idx="2905">
                  <c:v>11.3737</c:v>
                </c:pt>
                <c:pt idx="2906">
                  <c:v>16.28579999999998</c:v>
                </c:pt>
                <c:pt idx="2907">
                  <c:v>21.6689</c:v>
                </c:pt>
                <c:pt idx="2908">
                  <c:v>14.7228</c:v>
                </c:pt>
                <c:pt idx="2909">
                  <c:v>12.2393</c:v>
                </c:pt>
                <c:pt idx="2910">
                  <c:v>18.8706</c:v>
                </c:pt>
                <c:pt idx="2911">
                  <c:v>19.1515</c:v>
                </c:pt>
                <c:pt idx="2912">
                  <c:v>23.8835</c:v>
                </c:pt>
                <c:pt idx="2913">
                  <c:v>18.7402</c:v>
                </c:pt>
                <c:pt idx="2914">
                  <c:v>16.1507</c:v>
                </c:pt>
                <c:pt idx="2915">
                  <c:v>8.178600000000001</c:v>
                </c:pt>
                <c:pt idx="2916">
                  <c:v>16.9849</c:v>
                </c:pt>
                <c:pt idx="2917">
                  <c:v>10.3034</c:v>
                </c:pt>
                <c:pt idx="2918">
                  <c:v>21.2192</c:v>
                </c:pt>
                <c:pt idx="2919">
                  <c:v>13.7693</c:v>
                </c:pt>
                <c:pt idx="2920">
                  <c:v>18.6073</c:v>
                </c:pt>
                <c:pt idx="2921">
                  <c:v>18.1246</c:v>
                </c:pt>
                <c:pt idx="2922">
                  <c:v>14.0218</c:v>
                </c:pt>
                <c:pt idx="2923">
                  <c:v>22.111</c:v>
                </c:pt>
                <c:pt idx="2924">
                  <c:v>18.72019999999998</c:v>
                </c:pt>
                <c:pt idx="2925">
                  <c:v>16.7893</c:v>
                </c:pt>
                <c:pt idx="2926">
                  <c:v>13.3261</c:v>
                </c:pt>
                <c:pt idx="2927">
                  <c:v>18.9065</c:v>
                </c:pt>
                <c:pt idx="2928">
                  <c:v>24.113</c:v>
                </c:pt>
                <c:pt idx="2929">
                  <c:v>18.8557</c:v>
                </c:pt>
                <c:pt idx="2930">
                  <c:v>19.4899</c:v>
                </c:pt>
                <c:pt idx="2931">
                  <c:v>13.9981</c:v>
                </c:pt>
                <c:pt idx="2932">
                  <c:v>14.278</c:v>
                </c:pt>
                <c:pt idx="2933">
                  <c:v>15.5213</c:v>
                </c:pt>
                <c:pt idx="2934">
                  <c:v>15.3794</c:v>
                </c:pt>
                <c:pt idx="2935">
                  <c:v>9.052900000000002</c:v>
                </c:pt>
                <c:pt idx="2936">
                  <c:v>13.9874</c:v>
                </c:pt>
                <c:pt idx="2937">
                  <c:v>14.7767</c:v>
                </c:pt>
                <c:pt idx="2938">
                  <c:v>16.6703</c:v>
                </c:pt>
                <c:pt idx="2939">
                  <c:v>20.36049999999998</c:v>
                </c:pt>
                <c:pt idx="2940">
                  <c:v>18.6435</c:v>
                </c:pt>
                <c:pt idx="2941">
                  <c:v>15.5588</c:v>
                </c:pt>
                <c:pt idx="2942">
                  <c:v>22.6583</c:v>
                </c:pt>
                <c:pt idx="2943">
                  <c:v>22.8363</c:v>
                </c:pt>
                <c:pt idx="2944">
                  <c:v>10.4074</c:v>
                </c:pt>
                <c:pt idx="2945">
                  <c:v>16.1078</c:v>
                </c:pt>
                <c:pt idx="2946">
                  <c:v>11.0095</c:v>
                </c:pt>
                <c:pt idx="2947">
                  <c:v>15.1335</c:v>
                </c:pt>
                <c:pt idx="2948">
                  <c:v>14.4208</c:v>
                </c:pt>
                <c:pt idx="2949">
                  <c:v>19.3937</c:v>
                </c:pt>
                <c:pt idx="2950">
                  <c:v>23.57229999999998</c:v>
                </c:pt>
                <c:pt idx="2951">
                  <c:v>16.4178</c:v>
                </c:pt>
                <c:pt idx="2952">
                  <c:v>17.9035</c:v>
                </c:pt>
                <c:pt idx="2953">
                  <c:v>17.3876</c:v>
                </c:pt>
                <c:pt idx="2954">
                  <c:v>14.5299</c:v>
                </c:pt>
                <c:pt idx="2955">
                  <c:v>26.2518</c:v>
                </c:pt>
                <c:pt idx="2956">
                  <c:v>10.4806</c:v>
                </c:pt>
                <c:pt idx="2957">
                  <c:v>17.948</c:v>
                </c:pt>
                <c:pt idx="2958">
                  <c:v>22.4771</c:v>
                </c:pt>
                <c:pt idx="2959">
                  <c:v>18.0109</c:v>
                </c:pt>
                <c:pt idx="2960">
                  <c:v>11.3065</c:v>
                </c:pt>
                <c:pt idx="2961">
                  <c:v>21.80859999999998</c:v>
                </c:pt>
                <c:pt idx="2962">
                  <c:v>14.3432</c:v>
                </c:pt>
                <c:pt idx="2963">
                  <c:v>15.9123</c:v>
                </c:pt>
                <c:pt idx="2964">
                  <c:v>13.4289</c:v>
                </c:pt>
                <c:pt idx="2965">
                  <c:v>11.3928</c:v>
                </c:pt>
                <c:pt idx="2966">
                  <c:v>12.4609</c:v>
                </c:pt>
                <c:pt idx="2967">
                  <c:v>14.117</c:v>
                </c:pt>
                <c:pt idx="2968">
                  <c:v>16.7038</c:v>
                </c:pt>
                <c:pt idx="2969">
                  <c:v>12.4978</c:v>
                </c:pt>
                <c:pt idx="2970">
                  <c:v>18.73699999999999</c:v>
                </c:pt>
                <c:pt idx="2971">
                  <c:v>7.5032</c:v>
                </c:pt>
                <c:pt idx="2972">
                  <c:v>10.7006</c:v>
                </c:pt>
                <c:pt idx="2973">
                  <c:v>14.7648</c:v>
                </c:pt>
                <c:pt idx="2974">
                  <c:v>13.7741</c:v>
                </c:pt>
                <c:pt idx="2975">
                  <c:v>15.9215</c:v>
                </c:pt>
                <c:pt idx="2976">
                  <c:v>11.4171</c:v>
                </c:pt>
                <c:pt idx="2977">
                  <c:v>12.2913</c:v>
                </c:pt>
                <c:pt idx="2978">
                  <c:v>13.5086</c:v>
                </c:pt>
                <c:pt idx="2979">
                  <c:v>19.492</c:v>
                </c:pt>
                <c:pt idx="2980">
                  <c:v>19.78</c:v>
                </c:pt>
                <c:pt idx="2981">
                  <c:v>13.5305</c:v>
                </c:pt>
                <c:pt idx="2982">
                  <c:v>7.2588</c:v>
                </c:pt>
                <c:pt idx="2983">
                  <c:v>12.8266</c:v>
                </c:pt>
                <c:pt idx="2984">
                  <c:v>12.1074</c:v>
                </c:pt>
                <c:pt idx="2985">
                  <c:v>14.5155</c:v>
                </c:pt>
                <c:pt idx="2986">
                  <c:v>12.8889</c:v>
                </c:pt>
                <c:pt idx="2987">
                  <c:v>11.7528</c:v>
                </c:pt>
                <c:pt idx="2988">
                  <c:v>15.5173</c:v>
                </c:pt>
                <c:pt idx="2989">
                  <c:v>17.6268</c:v>
                </c:pt>
                <c:pt idx="2990">
                  <c:v>10.2086</c:v>
                </c:pt>
                <c:pt idx="2991">
                  <c:v>19.19750000000001</c:v>
                </c:pt>
                <c:pt idx="2992">
                  <c:v>24.6884</c:v>
                </c:pt>
                <c:pt idx="2993">
                  <c:v>19.2133</c:v>
                </c:pt>
                <c:pt idx="2994">
                  <c:v>10.132</c:v>
                </c:pt>
                <c:pt idx="2995">
                  <c:v>9.782400000000002</c:v>
                </c:pt>
                <c:pt idx="2996">
                  <c:v>16.5805</c:v>
                </c:pt>
                <c:pt idx="2997">
                  <c:v>16.4185</c:v>
                </c:pt>
                <c:pt idx="2998">
                  <c:v>12.1532</c:v>
                </c:pt>
                <c:pt idx="2999">
                  <c:v>11.5991</c:v>
                </c:pt>
                <c:pt idx="3000">
                  <c:v>16.3144</c:v>
                </c:pt>
                <c:pt idx="3001">
                  <c:v>21.3872</c:v>
                </c:pt>
                <c:pt idx="3002">
                  <c:v>14.7389</c:v>
                </c:pt>
                <c:pt idx="3003">
                  <c:v>17.5622</c:v>
                </c:pt>
                <c:pt idx="3004">
                  <c:v>16.2809</c:v>
                </c:pt>
                <c:pt idx="3005">
                  <c:v>19.1382</c:v>
                </c:pt>
                <c:pt idx="3006">
                  <c:v>9.558800000000001</c:v>
                </c:pt>
                <c:pt idx="3007">
                  <c:v>18.8456</c:v>
                </c:pt>
                <c:pt idx="3008">
                  <c:v>10.8436</c:v>
                </c:pt>
                <c:pt idx="3009">
                  <c:v>15.6035</c:v>
                </c:pt>
                <c:pt idx="3010">
                  <c:v>13.3724</c:v>
                </c:pt>
                <c:pt idx="3011">
                  <c:v>13.7211</c:v>
                </c:pt>
                <c:pt idx="3012">
                  <c:v>15.5697</c:v>
                </c:pt>
                <c:pt idx="3013">
                  <c:v>19.9102</c:v>
                </c:pt>
                <c:pt idx="3014">
                  <c:v>13.7537</c:v>
                </c:pt>
                <c:pt idx="3015">
                  <c:v>20.1033</c:v>
                </c:pt>
                <c:pt idx="3016">
                  <c:v>18.8097</c:v>
                </c:pt>
                <c:pt idx="3017">
                  <c:v>14.0065</c:v>
                </c:pt>
                <c:pt idx="3018">
                  <c:v>10.9401</c:v>
                </c:pt>
                <c:pt idx="3019">
                  <c:v>13.4119</c:v>
                </c:pt>
                <c:pt idx="3020">
                  <c:v>17.2587</c:v>
                </c:pt>
                <c:pt idx="3021">
                  <c:v>16.8401</c:v>
                </c:pt>
                <c:pt idx="3022">
                  <c:v>18.1087</c:v>
                </c:pt>
                <c:pt idx="3023">
                  <c:v>18.7002</c:v>
                </c:pt>
                <c:pt idx="3024">
                  <c:v>10.1698</c:v>
                </c:pt>
                <c:pt idx="3025">
                  <c:v>26.0695</c:v>
                </c:pt>
                <c:pt idx="3026">
                  <c:v>7.794799999999999</c:v>
                </c:pt>
                <c:pt idx="3027">
                  <c:v>14.505</c:v>
                </c:pt>
                <c:pt idx="3028">
                  <c:v>15.6895</c:v>
                </c:pt>
                <c:pt idx="3029">
                  <c:v>17.5391</c:v>
                </c:pt>
                <c:pt idx="3030">
                  <c:v>18.6439</c:v>
                </c:pt>
                <c:pt idx="3031">
                  <c:v>11.2746</c:v>
                </c:pt>
                <c:pt idx="3032">
                  <c:v>15.451</c:v>
                </c:pt>
                <c:pt idx="3033">
                  <c:v>14.4593</c:v>
                </c:pt>
                <c:pt idx="3034">
                  <c:v>16.58449999999998</c:v>
                </c:pt>
                <c:pt idx="3035">
                  <c:v>18.003</c:v>
                </c:pt>
                <c:pt idx="3036">
                  <c:v>15.8517</c:v>
                </c:pt>
                <c:pt idx="3037">
                  <c:v>10.9925</c:v>
                </c:pt>
                <c:pt idx="3038">
                  <c:v>20.4453</c:v>
                </c:pt>
                <c:pt idx="3039">
                  <c:v>21.12580000000001</c:v>
                </c:pt>
                <c:pt idx="3040">
                  <c:v>13.1666</c:v>
                </c:pt>
                <c:pt idx="3041">
                  <c:v>22.7105</c:v>
                </c:pt>
                <c:pt idx="3042">
                  <c:v>13.9342</c:v>
                </c:pt>
                <c:pt idx="3043">
                  <c:v>20.4979</c:v>
                </c:pt>
                <c:pt idx="3044">
                  <c:v>14.3857</c:v>
                </c:pt>
                <c:pt idx="3045">
                  <c:v>8.6776</c:v>
                </c:pt>
                <c:pt idx="3046">
                  <c:v>16.57229999999998</c:v>
                </c:pt>
                <c:pt idx="3047">
                  <c:v>12.2563</c:v>
                </c:pt>
                <c:pt idx="3048">
                  <c:v>17.9146</c:v>
                </c:pt>
                <c:pt idx="3049">
                  <c:v>24.0424</c:v>
                </c:pt>
                <c:pt idx="3050">
                  <c:v>17.05859999999998</c:v>
                </c:pt>
                <c:pt idx="3051">
                  <c:v>16.1518</c:v>
                </c:pt>
                <c:pt idx="3052">
                  <c:v>7.4912</c:v>
                </c:pt>
                <c:pt idx="3053">
                  <c:v>9.5151</c:v>
                </c:pt>
                <c:pt idx="3054">
                  <c:v>9.538299999999997</c:v>
                </c:pt>
                <c:pt idx="3055">
                  <c:v>16.0056</c:v>
                </c:pt>
                <c:pt idx="3056">
                  <c:v>15.0144</c:v>
                </c:pt>
                <c:pt idx="3057">
                  <c:v>18.2852</c:v>
                </c:pt>
                <c:pt idx="3058">
                  <c:v>7.5328</c:v>
                </c:pt>
                <c:pt idx="3059">
                  <c:v>16.9814</c:v>
                </c:pt>
                <c:pt idx="3060">
                  <c:v>20.5125</c:v>
                </c:pt>
                <c:pt idx="3061">
                  <c:v>17.3744</c:v>
                </c:pt>
                <c:pt idx="3062">
                  <c:v>15.3983</c:v>
                </c:pt>
                <c:pt idx="3063">
                  <c:v>11.9257</c:v>
                </c:pt>
                <c:pt idx="3064">
                  <c:v>10.3294</c:v>
                </c:pt>
                <c:pt idx="3065">
                  <c:v>10.6762</c:v>
                </c:pt>
                <c:pt idx="3066">
                  <c:v>12.5879</c:v>
                </c:pt>
                <c:pt idx="3067">
                  <c:v>9.071700000000003</c:v>
                </c:pt>
                <c:pt idx="3068">
                  <c:v>19.9674</c:v>
                </c:pt>
                <c:pt idx="3069">
                  <c:v>16.2683</c:v>
                </c:pt>
                <c:pt idx="3070">
                  <c:v>22.3783</c:v>
                </c:pt>
                <c:pt idx="3071">
                  <c:v>9.3917</c:v>
                </c:pt>
                <c:pt idx="3072">
                  <c:v>15.9992</c:v>
                </c:pt>
                <c:pt idx="3073">
                  <c:v>19.38019999999998</c:v>
                </c:pt>
                <c:pt idx="3074">
                  <c:v>12.2239</c:v>
                </c:pt>
                <c:pt idx="3075">
                  <c:v>22.337</c:v>
                </c:pt>
                <c:pt idx="3076">
                  <c:v>7.3936</c:v>
                </c:pt>
                <c:pt idx="3077">
                  <c:v>17.1447</c:v>
                </c:pt>
                <c:pt idx="3078">
                  <c:v>12.5077</c:v>
                </c:pt>
                <c:pt idx="3079">
                  <c:v>18.1783</c:v>
                </c:pt>
                <c:pt idx="3080">
                  <c:v>15.311</c:v>
                </c:pt>
                <c:pt idx="3081">
                  <c:v>14.9515</c:v>
                </c:pt>
                <c:pt idx="3082">
                  <c:v>24.6248</c:v>
                </c:pt>
                <c:pt idx="3083">
                  <c:v>9.881900000000003</c:v>
                </c:pt>
                <c:pt idx="3084">
                  <c:v>14.406</c:v>
                </c:pt>
                <c:pt idx="3085">
                  <c:v>12.1105</c:v>
                </c:pt>
                <c:pt idx="3086">
                  <c:v>25.5676</c:v>
                </c:pt>
                <c:pt idx="3087">
                  <c:v>16.0878</c:v>
                </c:pt>
                <c:pt idx="3088">
                  <c:v>14.9875</c:v>
                </c:pt>
                <c:pt idx="3089">
                  <c:v>16.6842</c:v>
                </c:pt>
                <c:pt idx="3090">
                  <c:v>20.93509999999998</c:v>
                </c:pt>
                <c:pt idx="3091">
                  <c:v>18.3701</c:v>
                </c:pt>
                <c:pt idx="3092">
                  <c:v>14.9065</c:v>
                </c:pt>
                <c:pt idx="3093">
                  <c:v>16.75690000000001</c:v>
                </c:pt>
                <c:pt idx="3094">
                  <c:v>12.2866</c:v>
                </c:pt>
                <c:pt idx="3095">
                  <c:v>16.2669</c:v>
                </c:pt>
                <c:pt idx="3096">
                  <c:v>17.7574</c:v>
                </c:pt>
                <c:pt idx="3097">
                  <c:v>15.5055</c:v>
                </c:pt>
                <c:pt idx="3098">
                  <c:v>12.7708</c:v>
                </c:pt>
                <c:pt idx="3099">
                  <c:v>20.7382</c:v>
                </c:pt>
                <c:pt idx="3100">
                  <c:v>10.6127</c:v>
                </c:pt>
                <c:pt idx="3101">
                  <c:v>25.888</c:v>
                </c:pt>
                <c:pt idx="3102">
                  <c:v>7.647299999999999</c:v>
                </c:pt>
                <c:pt idx="3103">
                  <c:v>16.621</c:v>
                </c:pt>
                <c:pt idx="3104">
                  <c:v>9.068100000000001</c:v>
                </c:pt>
                <c:pt idx="3105">
                  <c:v>16.78109999999998</c:v>
                </c:pt>
                <c:pt idx="3106">
                  <c:v>23.4818</c:v>
                </c:pt>
                <c:pt idx="3107">
                  <c:v>7.187599999999998</c:v>
                </c:pt>
                <c:pt idx="3108">
                  <c:v>18.80409999999999</c:v>
                </c:pt>
                <c:pt idx="3109">
                  <c:v>22.4422</c:v>
                </c:pt>
                <c:pt idx="3110">
                  <c:v>15.0005</c:v>
                </c:pt>
                <c:pt idx="3111">
                  <c:v>18.1451</c:v>
                </c:pt>
                <c:pt idx="3112">
                  <c:v>16.4515</c:v>
                </c:pt>
                <c:pt idx="3113">
                  <c:v>11.2368</c:v>
                </c:pt>
                <c:pt idx="3114">
                  <c:v>19.9917</c:v>
                </c:pt>
                <c:pt idx="3115">
                  <c:v>14.6892</c:v>
                </c:pt>
                <c:pt idx="3116">
                  <c:v>16.58569999999998</c:v>
                </c:pt>
                <c:pt idx="3117">
                  <c:v>14.9422</c:v>
                </c:pt>
                <c:pt idx="3118">
                  <c:v>11.69</c:v>
                </c:pt>
                <c:pt idx="3119">
                  <c:v>21.3168</c:v>
                </c:pt>
                <c:pt idx="3120">
                  <c:v>21.937</c:v>
                </c:pt>
                <c:pt idx="3121">
                  <c:v>14.792</c:v>
                </c:pt>
                <c:pt idx="3122">
                  <c:v>11.6499</c:v>
                </c:pt>
                <c:pt idx="3123">
                  <c:v>20.9715</c:v>
                </c:pt>
                <c:pt idx="3124">
                  <c:v>15.4873</c:v>
                </c:pt>
                <c:pt idx="3125">
                  <c:v>15.639</c:v>
                </c:pt>
                <c:pt idx="3126">
                  <c:v>14.7727</c:v>
                </c:pt>
                <c:pt idx="3127">
                  <c:v>20.8393</c:v>
                </c:pt>
                <c:pt idx="3128">
                  <c:v>9.409500000000004</c:v>
                </c:pt>
                <c:pt idx="3129">
                  <c:v>18.1073</c:v>
                </c:pt>
                <c:pt idx="3130">
                  <c:v>25.4449</c:v>
                </c:pt>
                <c:pt idx="3131">
                  <c:v>13.635</c:v>
                </c:pt>
                <c:pt idx="3132">
                  <c:v>20.614</c:v>
                </c:pt>
                <c:pt idx="3133">
                  <c:v>24.8145</c:v>
                </c:pt>
                <c:pt idx="3134">
                  <c:v>17.1625</c:v>
                </c:pt>
                <c:pt idx="3135">
                  <c:v>12.5195</c:v>
                </c:pt>
                <c:pt idx="3136">
                  <c:v>12.9753</c:v>
                </c:pt>
                <c:pt idx="3137">
                  <c:v>12.5156</c:v>
                </c:pt>
                <c:pt idx="3138">
                  <c:v>19.5148</c:v>
                </c:pt>
                <c:pt idx="3139">
                  <c:v>15.4514</c:v>
                </c:pt>
                <c:pt idx="3140">
                  <c:v>24.3261</c:v>
                </c:pt>
                <c:pt idx="3141">
                  <c:v>12.4118</c:v>
                </c:pt>
                <c:pt idx="3142">
                  <c:v>12.8964</c:v>
                </c:pt>
                <c:pt idx="3143">
                  <c:v>15.624</c:v>
                </c:pt>
                <c:pt idx="3144">
                  <c:v>20.26569999999998</c:v>
                </c:pt>
                <c:pt idx="3145">
                  <c:v>14.8178</c:v>
                </c:pt>
                <c:pt idx="3146">
                  <c:v>18.8124</c:v>
                </c:pt>
                <c:pt idx="3147">
                  <c:v>20.2268</c:v>
                </c:pt>
                <c:pt idx="3148">
                  <c:v>10.2675</c:v>
                </c:pt>
                <c:pt idx="3149">
                  <c:v>14.2703</c:v>
                </c:pt>
                <c:pt idx="3150">
                  <c:v>14.5921</c:v>
                </c:pt>
                <c:pt idx="3151">
                  <c:v>11.1908</c:v>
                </c:pt>
                <c:pt idx="3152">
                  <c:v>15.0449</c:v>
                </c:pt>
                <c:pt idx="3153">
                  <c:v>12.2692</c:v>
                </c:pt>
                <c:pt idx="3154">
                  <c:v>8.0167</c:v>
                </c:pt>
                <c:pt idx="3155">
                  <c:v>21.1508</c:v>
                </c:pt>
                <c:pt idx="3156">
                  <c:v>10.2336</c:v>
                </c:pt>
                <c:pt idx="3157">
                  <c:v>14.0656</c:v>
                </c:pt>
                <c:pt idx="3158">
                  <c:v>12.5315</c:v>
                </c:pt>
                <c:pt idx="3159">
                  <c:v>16.2456</c:v>
                </c:pt>
                <c:pt idx="3160">
                  <c:v>12.3151</c:v>
                </c:pt>
                <c:pt idx="3161">
                  <c:v>9.623100000000001</c:v>
                </c:pt>
                <c:pt idx="3162">
                  <c:v>10.6848</c:v>
                </c:pt>
                <c:pt idx="3163">
                  <c:v>9.1949</c:v>
                </c:pt>
                <c:pt idx="3164">
                  <c:v>11.5924</c:v>
                </c:pt>
                <c:pt idx="3165">
                  <c:v>22.8744</c:v>
                </c:pt>
                <c:pt idx="3166">
                  <c:v>10.3846</c:v>
                </c:pt>
                <c:pt idx="3167">
                  <c:v>12.8852</c:v>
                </c:pt>
                <c:pt idx="3168">
                  <c:v>17.973</c:v>
                </c:pt>
                <c:pt idx="3169">
                  <c:v>9.697800000000001</c:v>
                </c:pt>
                <c:pt idx="3170">
                  <c:v>10.2834</c:v>
                </c:pt>
                <c:pt idx="3171">
                  <c:v>22.9431</c:v>
                </c:pt>
                <c:pt idx="3172">
                  <c:v>15.4131</c:v>
                </c:pt>
                <c:pt idx="3173">
                  <c:v>16.8853</c:v>
                </c:pt>
                <c:pt idx="3174">
                  <c:v>12.5938</c:v>
                </c:pt>
                <c:pt idx="3175">
                  <c:v>22.5976</c:v>
                </c:pt>
                <c:pt idx="3176">
                  <c:v>14.4993</c:v>
                </c:pt>
                <c:pt idx="3177">
                  <c:v>24.0428</c:v>
                </c:pt>
                <c:pt idx="3178">
                  <c:v>18.3745</c:v>
                </c:pt>
                <c:pt idx="3179">
                  <c:v>15.0114</c:v>
                </c:pt>
                <c:pt idx="3180">
                  <c:v>13.9651</c:v>
                </c:pt>
                <c:pt idx="3181">
                  <c:v>14.5108</c:v>
                </c:pt>
                <c:pt idx="3182">
                  <c:v>9.1074</c:v>
                </c:pt>
                <c:pt idx="3183">
                  <c:v>10.262</c:v>
                </c:pt>
                <c:pt idx="3184">
                  <c:v>8.089500000000002</c:v>
                </c:pt>
                <c:pt idx="3185">
                  <c:v>10.8737</c:v>
                </c:pt>
                <c:pt idx="3186">
                  <c:v>9.1416</c:v>
                </c:pt>
                <c:pt idx="3187">
                  <c:v>23.4663</c:v>
                </c:pt>
                <c:pt idx="3188">
                  <c:v>11.32</c:v>
                </c:pt>
                <c:pt idx="3189">
                  <c:v>17.1604</c:v>
                </c:pt>
                <c:pt idx="3190">
                  <c:v>24.5187</c:v>
                </c:pt>
                <c:pt idx="3191">
                  <c:v>9.6636</c:v>
                </c:pt>
                <c:pt idx="3192">
                  <c:v>19.8697</c:v>
                </c:pt>
                <c:pt idx="3193">
                  <c:v>16.4609</c:v>
                </c:pt>
                <c:pt idx="3194">
                  <c:v>25.1468</c:v>
                </c:pt>
                <c:pt idx="3195">
                  <c:v>21.8108</c:v>
                </c:pt>
                <c:pt idx="3196">
                  <c:v>21.5076</c:v>
                </c:pt>
                <c:pt idx="3197">
                  <c:v>14.8577</c:v>
                </c:pt>
                <c:pt idx="3198">
                  <c:v>10.4378</c:v>
                </c:pt>
                <c:pt idx="3199">
                  <c:v>19.96669999999998</c:v>
                </c:pt>
                <c:pt idx="3200">
                  <c:v>8.9238</c:v>
                </c:pt>
                <c:pt idx="3201">
                  <c:v>18.4614</c:v>
                </c:pt>
                <c:pt idx="3202">
                  <c:v>16.68669999999998</c:v>
                </c:pt>
                <c:pt idx="3203">
                  <c:v>12.5105</c:v>
                </c:pt>
                <c:pt idx="3204">
                  <c:v>8.3104</c:v>
                </c:pt>
                <c:pt idx="3205">
                  <c:v>19.3236</c:v>
                </c:pt>
                <c:pt idx="3206">
                  <c:v>22.81009999999999</c:v>
                </c:pt>
                <c:pt idx="3207">
                  <c:v>12.2149</c:v>
                </c:pt>
                <c:pt idx="3208">
                  <c:v>14.7979</c:v>
                </c:pt>
                <c:pt idx="3209">
                  <c:v>16.75219999999998</c:v>
                </c:pt>
                <c:pt idx="3210">
                  <c:v>18.12740000000001</c:v>
                </c:pt>
                <c:pt idx="3211">
                  <c:v>15.3715</c:v>
                </c:pt>
                <c:pt idx="3212">
                  <c:v>15.4767</c:v>
                </c:pt>
                <c:pt idx="3213">
                  <c:v>18.33160000000001</c:v>
                </c:pt>
                <c:pt idx="3214">
                  <c:v>14.6731</c:v>
                </c:pt>
                <c:pt idx="3215">
                  <c:v>11.2721</c:v>
                </c:pt>
                <c:pt idx="3216">
                  <c:v>17.1267</c:v>
                </c:pt>
                <c:pt idx="3217">
                  <c:v>12.907</c:v>
                </c:pt>
                <c:pt idx="3218">
                  <c:v>21.3974</c:v>
                </c:pt>
                <c:pt idx="3219">
                  <c:v>20.5303</c:v>
                </c:pt>
                <c:pt idx="3220">
                  <c:v>16.5638</c:v>
                </c:pt>
                <c:pt idx="3221">
                  <c:v>12.0432</c:v>
                </c:pt>
                <c:pt idx="3222">
                  <c:v>14.3238</c:v>
                </c:pt>
                <c:pt idx="3223">
                  <c:v>10.4807</c:v>
                </c:pt>
                <c:pt idx="3224">
                  <c:v>15.5881</c:v>
                </c:pt>
                <c:pt idx="3225">
                  <c:v>13.9878</c:v>
                </c:pt>
                <c:pt idx="3226">
                  <c:v>22.7891</c:v>
                </c:pt>
                <c:pt idx="3227">
                  <c:v>11.1762</c:v>
                </c:pt>
                <c:pt idx="3228">
                  <c:v>19.8127</c:v>
                </c:pt>
                <c:pt idx="3229">
                  <c:v>18.7411</c:v>
                </c:pt>
                <c:pt idx="3230">
                  <c:v>17.5341</c:v>
                </c:pt>
                <c:pt idx="3231">
                  <c:v>17.1018</c:v>
                </c:pt>
                <c:pt idx="3232">
                  <c:v>18.34829999999998</c:v>
                </c:pt>
                <c:pt idx="3233">
                  <c:v>13.5679</c:v>
                </c:pt>
                <c:pt idx="3234">
                  <c:v>18.6707</c:v>
                </c:pt>
                <c:pt idx="3235">
                  <c:v>17.4568</c:v>
                </c:pt>
                <c:pt idx="3236">
                  <c:v>13.6207</c:v>
                </c:pt>
                <c:pt idx="3237">
                  <c:v>16.3138</c:v>
                </c:pt>
                <c:pt idx="3238">
                  <c:v>15.8043</c:v>
                </c:pt>
                <c:pt idx="3239">
                  <c:v>11.649</c:v>
                </c:pt>
                <c:pt idx="3240">
                  <c:v>12.1775</c:v>
                </c:pt>
                <c:pt idx="3241">
                  <c:v>11.0742</c:v>
                </c:pt>
                <c:pt idx="3242">
                  <c:v>17.9276</c:v>
                </c:pt>
                <c:pt idx="3243">
                  <c:v>10.4752</c:v>
                </c:pt>
                <c:pt idx="3244">
                  <c:v>21.0187</c:v>
                </c:pt>
                <c:pt idx="3245">
                  <c:v>17.5552</c:v>
                </c:pt>
                <c:pt idx="3246">
                  <c:v>11.59</c:v>
                </c:pt>
                <c:pt idx="3247">
                  <c:v>13.6884</c:v>
                </c:pt>
                <c:pt idx="3248">
                  <c:v>9.175600000000002</c:v>
                </c:pt>
                <c:pt idx="3249">
                  <c:v>12.8563</c:v>
                </c:pt>
                <c:pt idx="3250">
                  <c:v>18.6251</c:v>
                </c:pt>
                <c:pt idx="3251">
                  <c:v>11.8713</c:v>
                </c:pt>
                <c:pt idx="3252">
                  <c:v>20.248</c:v>
                </c:pt>
                <c:pt idx="3253">
                  <c:v>13.6283</c:v>
                </c:pt>
                <c:pt idx="3254">
                  <c:v>15.9816</c:v>
                </c:pt>
                <c:pt idx="3255">
                  <c:v>14.0469</c:v>
                </c:pt>
                <c:pt idx="3256">
                  <c:v>14.7988</c:v>
                </c:pt>
                <c:pt idx="3257">
                  <c:v>13.5872</c:v>
                </c:pt>
                <c:pt idx="3258">
                  <c:v>18.4049</c:v>
                </c:pt>
                <c:pt idx="3259">
                  <c:v>15.6345</c:v>
                </c:pt>
                <c:pt idx="3260">
                  <c:v>12.4502</c:v>
                </c:pt>
                <c:pt idx="3261">
                  <c:v>19.0407</c:v>
                </c:pt>
                <c:pt idx="3262">
                  <c:v>13.611</c:v>
                </c:pt>
                <c:pt idx="3263">
                  <c:v>20.16379999999998</c:v>
                </c:pt>
                <c:pt idx="3264">
                  <c:v>17.4439</c:v>
                </c:pt>
                <c:pt idx="3265">
                  <c:v>19.0414</c:v>
                </c:pt>
                <c:pt idx="3266">
                  <c:v>11.6863</c:v>
                </c:pt>
                <c:pt idx="3267">
                  <c:v>20.1873</c:v>
                </c:pt>
                <c:pt idx="3268">
                  <c:v>12.7168</c:v>
                </c:pt>
                <c:pt idx="3269">
                  <c:v>8.8267</c:v>
                </c:pt>
                <c:pt idx="3270">
                  <c:v>10.5243</c:v>
                </c:pt>
                <c:pt idx="3271">
                  <c:v>11.5845</c:v>
                </c:pt>
                <c:pt idx="3272">
                  <c:v>9.577</c:v>
                </c:pt>
                <c:pt idx="3273">
                  <c:v>19.8933</c:v>
                </c:pt>
                <c:pt idx="3274">
                  <c:v>24.0927</c:v>
                </c:pt>
                <c:pt idx="3275">
                  <c:v>21.4289</c:v>
                </c:pt>
                <c:pt idx="3276">
                  <c:v>9.401900000000001</c:v>
                </c:pt>
                <c:pt idx="3277">
                  <c:v>16.76889999999998</c:v>
                </c:pt>
                <c:pt idx="3278">
                  <c:v>14.1725</c:v>
                </c:pt>
                <c:pt idx="3279">
                  <c:v>11.3797</c:v>
                </c:pt>
                <c:pt idx="3280">
                  <c:v>9.6243</c:v>
                </c:pt>
                <c:pt idx="3281">
                  <c:v>10.6301</c:v>
                </c:pt>
                <c:pt idx="3282">
                  <c:v>23.3351</c:v>
                </c:pt>
                <c:pt idx="3283">
                  <c:v>16.7847</c:v>
                </c:pt>
                <c:pt idx="3284">
                  <c:v>17.7092</c:v>
                </c:pt>
                <c:pt idx="3285">
                  <c:v>17.4147</c:v>
                </c:pt>
                <c:pt idx="3286">
                  <c:v>11.4038</c:v>
                </c:pt>
                <c:pt idx="3287">
                  <c:v>25.3389</c:v>
                </c:pt>
                <c:pt idx="3288">
                  <c:v>9.4679</c:v>
                </c:pt>
                <c:pt idx="3289">
                  <c:v>19.16</c:v>
                </c:pt>
                <c:pt idx="3290">
                  <c:v>16.9115</c:v>
                </c:pt>
                <c:pt idx="3291">
                  <c:v>15.9719</c:v>
                </c:pt>
                <c:pt idx="3292">
                  <c:v>17.2819</c:v>
                </c:pt>
                <c:pt idx="3293">
                  <c:v>7.162399999999998</c:v>
                </c:pt>
                <c:pt idx="3294">
                  <c:v>18.2843</c:v>
                </c:pt>
                <c:pt idx="3295">
                  <c:v>16.7429</c:v>
                </c:pt>
                <c:pt idx="3296">
                  <c:v>10.7534</c:v>
                </c:pt>
                <c:pt idx="3297">
                  <c:v>15.4077</c:v>
                </c:pt>
                <c:pt idx="3298">
                  <c:v>16.4492</c:v>
                </c:pt>
                <c:pt idx="3299">
                  <c:v>9.2654</c:v>
                </c:pt>
                <c:pt idx="3300">
                  <c:v>19.75059999999998</c:v>
                </c:pt>
                <c:pt idx="3301">
                  <c:v>20.33759999999999</c:v>
                </c:pt>
                <c:pt idx="3302">
                  <c:v>14.9173</c:v>
                </c:pt>
                <c:pt idx="3303">
                  <c:v>10.2676</c:v>
                </c:pt>
                <c:pt idx="3304">
                  <c:v>12.9366</c:v>
                </c:pt>
                <c:pt idx="3305">
                  <c:v>12.5167</c:v>
                </c:pt>
                <c:pt idx="3306">
                  <c:v>14.532</c:v>
                </c:pt>
                <c:pt idx="3307">
                  <c:v>11.1355</c:v>
                </c:pt>
                <c:pt idx="3308">
                  <c:v>16.92559999999998</c:v>
                </c:pt>
                <c:pt idx="3309">
                  <c:v>18.09219999999998</c:v>
                </c:pt>
                <c:pt idx="3310">
                  <c:v>10.3918</c:v>
                </c:pt>
                <c:pt idx="3311">
                  <c:v>17.6442</c:v>
                </c:pt>
                <c:pt idx="3312">
                  <c:v>16.0859</c:v>
                </c:pt>
                <c:pt idx="3313">
                  <c:v>22.0125</c:v>
                </c:pt>
                <c:pt idx="3314">
                  <c:v>13.4702</c:v>
                </c:pt>
                <c:pt idx="3315">
                  <c:v>17.4499</c:v>
                </c:pt>
                <c:pt idx="3316">
                  <c:v>15.0231</c:v>
                </c:pt>
                <c:pt idx="3317">
                  <c:v>17.82400000000001</c:v>
                </c:pt>
                <c:pt idx="3318">
                  <c:v>20.3232</c:v>
                </c:pt>
                <c:pt idx="3319">
                  <c:v>18.3096</c:v>
                </c:pt>
                <c:pt idx="3320">
                  <c:v>25.7517</c:v>
                </c:pt>
                <c:pt idx="3321">
                  <c:v>10.6747</c:v>
                </c:pt>
                <c:pt idx="3322">
                  <c:v>10.1709</c:v>
                </c:pt>
                <c:pt idx="3323">
                  <c:v>18.307</c:v>
                </c:pt>
                <c:pt idx="3324">
                  <c:v>17.2784</c:v>
                </c:pt>
                <c:pt idx="3325">
                  <c:v>18.3121</c:v>
                </c:pt>
                <c:pt idx="3326">
                  <c:v>20.0417</c:v>
                </c:pt>
                <c:pt idx="3327">
                  <c:v>11.1274</c:v>
                </c:pt>
                <c:pt idx="3328">
                  <c:v>11.9012</c:v>
                </c:pt>
                <c:pt idx="3329">
                  <c:v>24.2074</c:v>
                </c:pt>
                <c:pt idx="3330">
                  <c:v>21.78869999999998</c:v>
                </c:pt>
                <c:pt idx="3331">
                  <c:v>12.9378</c:v>
                </c:pt>
                <c:pt idx="3332">
                  <c:v>23.497</c:v>
                </c:pt>
                <c:pt idx="3333">
                  <c:v>13.9954</c:v>
                </c:pt>
                <c:pt idx="3334">
                  <c:v>18.0291</c:v>
                </c:pt>
                <c:pt idx="3335">
                  <c:v>19.47019999999998</c:v>
                </c:pt>
                <c:pt idx="3336">
                  <c:v>17.3476</c:v>
                </c:pt>
                <c:pt idx="3337">
                  <c:v>20.3307</c:v>
                </c:pt>
                <c:pt idx="3338">
                  <c:v>14.328</c:v>
                </c:pt>
                <c:pt idx="3339">
                  <c:v>11.5075</c:v>
                </c:pt>
                <c:pt idx="3340">
                  <c:v>9.3315</c:v>
                </c:pt>
                <c:pt idx="3341">
                  <c:v>21.8949</c:v>
                </c:pt>
                <c:pt idx="3342">
                  <c:v>14.9424</c:v>
                </c:pt>
                <c:pt idx="3343">
                  <c:v>19.7804</c:v>
                </c:pt>
                <c:pt idx="3344">
                  <c:v>10.4121</c:v>
                </c:pt>
                <c:pt idx="3345">
                  <c:v>12.7475</c:v>
                </c:pt>
                <c:pt idx="3346">
                  <c:v>13.0835</c:v>
                </c:pt>
                <c:pt idx="3347">
                  <c:v>9.024700000000001</c:v>
                </c:pt>
                <c:pt idx="3348">
                  <c:v>13.2249</c:v>
                </c:pt>
                <c:pt idx="3349">
                  <c:v>15.1737</c:v>
                </c:pt>
                <c:pt idx="3350">
                  <c:v>14.9378</c:v>
                </c:pt>
                <c:pt idx="3351">
                  <c:v>11.5619</c:v>
                </c:pt>
                <c:pt idx="3352">
                  <c:v>15.2371</c:v>
                </c:pt>
                <c:pt idx="3353">
                  <c:v>11.6295</c:v>
                </c:pt>
                <c:pt idx="3354">
                  <c:v>14.2795</c:v>
                </c:pt>
                <c:pt idx="3355">
                  <c:v>16.4843</c:v>
                </c:pt>
                <c:pt idx="3356">
                  <c:v>14.9592</c:v>
                </c:pt>
                <c:pt idx="3357">
                  <c:v>27.2421</c:v>
                </c:pt>
                <c:pt idx="3358">
                  <c:v>19.3847</c:v>
                </c:pt>
                <c:pt idx="3359">
                  <c:v>14.3538</c:v>
                </c:pt>
                <c:pt idx="3360">
                  <c:v>12.2613</c:v>
                </c:pt>
                <c:pt idx="3361">
                  <c:v>15.2854</c:v>
                </c:pt>
                <c:pt idx="3362">
                  <c:v>16.3877</c:v>
                </c:pt>
                <c:pt idx="3363">
                  <c:v>16.3059</c:v>
                </c:pt>
                <c:pt idx="3364">
                  <c:v>18.0013</c:v>
                </c:pt>
                <c:pt idx="3365">
                  <c:v>12.0792</c:v>
                </c:pt>
                <c:pt idx="3366">
                  <c:v>14.3375</c:v>
                </c:pt>
                <c:pt idx="3367">
                  <c:v>14.5396</c:v>
                </c:pt>
                <c:pt idx="3368">
                  <c:v>25.7277</c:v>
                </c:pt>
                <c:pt idx="3369">
                  <c:v>13.2171</c:v>
                </c:pt>
                <c:pt idx="3370">
                  <c:v>16.0376</c:v>
                </c:pt>
                <c:pt idx="3371">
                  <c:v>14.6314</c:v>
                </c:pt>
                <c:pt idx="3372">
                  <c:v>25.2843</c:v>
                </c:pt>
                <c:pt idx="3373">
                  <c:v>14.7947</c:v>
                </c:pt>
                <c:pt idx="3374">
                  <c:v>8.8459</c:v>
                </c:pt>
                <c:pt idx="3375">
                  <c:v>18.9497</c:v>
                </c:pt>
                <c:pt idx="3376">
                  <c:v>16.04489999999999</c:v>
                </c:pt>
                <c:pt idx="3377">
                  <c:v>20.4521</c:v>
                </c:pt>
                <c:pt idx="3378">
                  <c:v>5.0566</c:v>
                </c:pt>
                <c:pt idx="3379">
                  <c:v>11.9998</c:v>
                </c:pt>
                <c:pt idx="3380">
                  <c:v>23.508</c:v>
                </c:pt>
                <c:pt idx="3381">
                  <c:v>6.7916</c:v>
                </c:pt>
                <c:pt idx="3382">
                  <c:v>20.78239999999998</c:v>
                </c:pt>
                <c:pt idx="3383">
                  <c:v>16.6936</c:v>
                </c:pt>
                <c:pt idx="3384">
                  <c:v>30.36199999999999</c:v>
                </c:pt>
                <c:pt idx="3385">
                  <c:v>19.0207</c:v>
                </c:pt>
                <c:pt idx="3386">
                  <c:v>10.1722</c:v>
                </c:pt>
                <c:pt idx="3387">
                  <c:v>13.0487</c:v>
                </c:pt>
                <c:pt idx="3388">
                  <c:v>7.4809</c:v>
                </c:pt>
                <c:pt idx="3389">
                  <c:v>19.32090000000001</c:v>
                </c:pt>
                <c:pt idx="3390">
                  <c:v>10.4889</c:v>
                </c:pt>
                <c:pt idx="3391">
                  <c:v>12.5838</c:v>
                </c:pt>
                <c:pt idx="3392">
                  <c:v>15.9774</c:v>
                </c:pt>
                <c:pt idx="3393">
                  <c:v>17.23400000000001</c:v>
                </c:pt>
                <c:pt idx="3394">
                  <c:v>15.962</c:v>
                </c:pt>
                <c:pt idx="3395">
                  <c:v>21.16229999999998</c:v>
                </c:pt>
                <c:pt idx="3396">
                  <c:v>15.299</c:v>
                </c:pt>
                <c:pt idx="3397">
                  <c:v>11.7385</c:v>
                </c:pt>
                <c:pt idx="3398">
                  <c:v>11.5043</c:v>
                </c:pt>
                <c:pt idx="3399">
                  <c:v>11.8898</c:v>
                </c:pt>
                <c:pt idx="3400">
                  <c:v>13.7268</c:v>
                </c:pt>
                <c:pt idx="3401">
                  <c:v>12.591</c:v>
                </c:pt>
                <c:pt idx="3402">
                  <c:v>18.4876</c:v>
                </c:pt>
                <c:pt idx="3403">
                  <c:v>14.3464</c:v>
                </c:pt>
                <c:pt idx="3404">
                  <c:v>15.2138</c:v>
                </c:pt>
                <c:pt idx="3405">
                  <c:v>23.2086</c:v>
                </c:pt>
                <c:pt idx="3406">
                  <c:v>20.6292</c:v>
                </c:pt>
                <c:pt idx="3407">
                  <c:v>18.86039999999998</c:v>
                </c:pt>
                <c:pt idx="3408">
                  <c:v>7.117799999999998</c:v>
                </c:pt>
                <c:pt idx="3409">
                  <c:v>22.2683</c:v>
                </c:pt>
                <c:pt idx="3410">
                  <c:v>11.34</c:v>
                </c:pt>
                <c:pt idx="3411">
                  <c:v>17.1671</c:v>
                </c:pt>
                <c:pt idx="3412">
                  <c:v>23.8135</c:v>
                </c:pt>
                <c:pt idx="3413">
                  <c:v>13.8186</c:v>
                </c:pt>
                <c:pt idx="3414">
                  <c:v>12.7414</c:v>
                </c:pt>
                <c:pt idx="3415">
                  <c:v>14.2444</c:v>
                </c:pt>
                <c:pt idx="3416">
                  <c:v>18.235</c:v>
                </c:pt>
                <c:pt idx="3417">
                  <c:v>19.3066</c:v>
                </c:pt>
                <c:pt idx="3418">
                  <c:v>17.8729</c:v>
                </c:pt>
                <c:pt idx="3419">
                  <c:v>7.636</c:v>
                </c:pt>
                <c:pt idx="3420">
                  <c:v>7.1343</c:v>
                </c:pt>
                <c:pt idx="3421">
                  <c:v>14.5726</c:v>
                </c:pt>
                <c:pt idx="3422">
                  <c:v>16.9402</c:v>
                </c:pt>
                <c:pt idx="3423">
                  <c:v>14.2042</c:v>
                </c:pt>
                <c:pt idx="3424">
                  <c:v>20.9786</c:v>
                </c:pt>
                <c:pt idx="3425">
                  <c:v>12.295</c:v>
                </c:pt>
                <c:pt idx="3426">
                  <c:v>15.4705</c:v>
                </c:pt>
                <c:pt idx="3427">
                  <c:v>8.3374</c:v>
                </c:pt>
                <c:pt idx="3428">
                  <c:v>14.0347</c:v>
                </c:pt>
                <c:pt idx="3429">
                  <c:v>23.8353</c:v>
                </c:pt>
                <c:pt idx="3430">
                  <c:v>12.0787</c:v>
                </c:pt>
                <c:pt idx="3431">
                  <c:v>16.56619999999998</c:v>
                </c:pt>
                <c:pt idx="3432">
                  <c:v>21.66229999999998</c:v>
                </c:pt>
                <c:pt idx="3433">
                  <c:v>13.9207</c:v>
                </c:pt>
                <c:pt idx="3434">
                  <c:v>20.4803</c:v>
                </c:pt>
                <c:pt idx="3435">
                  <c:v>18.998</c:v>
                </c:pt>
                <c:pt idx="3436">
                  <c:v>11.2421</c:v>
                </c:pt>
                <c:pt idx="3437">
                  <c:v>21.816</c:v>
                </c:pt>
                <c:pt idx="3438">
                  <c:v>19.5935</c:v>
                </c:pt>
                <c:pt idx="3439">
                  <c:v>13.5661</c:v>
                </c:pt>
                <c:pt idx="3440">
                  <c:v>28.49299999999998</c:v>
                </c:pt>
                <c:pt idx="3441">
                  <c:v>10.7139</c:v>
                </c:pt>
                <c:pt idx="3442">
                  <c:v>12.4356</c:v>
                </c:pt>
                <c:pt idx="3443">
                  <c:v>13.7587</c:v>
                </c:pt>
                <c:pt idx="3444">
                  <c:v>17.5993</c:v>
                </c:pt>
                <c:pt idx="3445">
                  <c:v>10.9916</c:v>
                </c:pt>
                <c:pt idx="3446">
                  <c:v>14.5606</c:v>
                </c:pt>
                <c:pt idx="3447">
                  <c:v>17.8296</c:v>
                </c:pt>
                <c:pt idx="3448">
                  <c:v>13.9866</c:v>
                </c:pt>
                <c:pt idx="3449">
                  <c:v>10.2435</c:v>
                </c:pt>
                <c:pt idx="3450">
                  <c:v>23.5782</c:v>
                </c:pt>
                <c:pt idx="3451">
                  <c:v>12.1709</c:v>
                </c:pt>
                <c:pt idx="3452">
                  <c:v>19.6458</c:v>
                </c:pt>
                <c:pt idx="3453">
                  <c:v>17.1476</c:v>
                </c:pt>
                <c:pt idx="3454">
                  <c:v>21.1864</c:v>
                </c:pt>
                <c:pt idx="3455">
                  <c:v>20.3197</c:v>
                </c:pt>
                <c:pt idx="3456">
                  <c:v>9.157800000000003</c:v>
                </c:pt>
                <c:pt idx="3457">
                  <c:v>7.88</c:v>
                </c:pt>
                <c:pt idx="3458">
                  <c:v>14.3209</c:v>
                </c:pt>
                <c:pt idx="3459">
                  <c:v>14.0701</c:v>
                </c:pt>
                <c:pt idx="3460">
                  <c:v>17.6404</c:v>
                </c:pt>
                <c:pt idx="3461">
                  <c:v>17.1965</c:v>
                </c:pt>
                <c:pt idx="3462">
                  <c:v>25.4774</c:v>
                </c:pt>
                <c:pt idx="3463">
                  <c:v>22.58599999999998</c:v>
                </c:pt>
                <c:pt idx="3464">
                  <c:v>20.24569999999998</c:v>
                </c:pt>
                <c:pt idx="3465">
                  <c:v>13.6708</c:v>
                </c:pt>
                <c:pt idx="3466">
                  <c:v>17.6667</c:v>
                </c:pt>
                <c:pt idx="3467">
                  <c:v>15.3072</c:v>
                </c:pt>
                <c:pt idx="3468">
                  <c:v>11.0897</c:v>
                </c:pt>
                <c:pt idx="3469">
                  <c:v>23.7305</c:v>
                </c:pt>
                <c:pt idx="3470">
                  <c:v>22.1248</c:v>
                </c:pt>
                <c:pt idx="3471">
                  <c:v>11.1066</c:v>
                </c:pt>
                <c:pt idx="3472">
                  <c:v>15.9681</c:v>
                </c:pt>
                <c:pt idx="3473">
                  <c:v>14.1541</c:v>
                </c:pt>
                <c:pt idx="3474">
                  <c:v>9.975100000000002</c:v>
                </c:pt>
                <c:pt idx="3475">
                  <c:v>15.9615</c:v>
                </c:pt>
                <c:pt idx="3476">
                  <c:v>18.7078</c:v>
                </c:pt>
                <c:pt idx="3477">
                  <c:v>10.6692</c:v>
                </c:pt>
                <c:pt idx="3478">
                  <c:v>11.0638</c:v>
                </c:pt>
                <c:pt idx="3479">
                  <c:v>20.1767</c:v>
                </c:pt>
                <c:pt idx="3480">
                  <c:v>14.0517</c:v>
                </c:pt>
                <c:pt idx="3481">
                  <c:v>20.7204</c:v>
                </c:pt>
                <c:pt idx="3482">
                  <c:v>12.6632</c:v>
                </c:pt>
                <c:pt idx="3483">
                  <c:v>20.6442</c:v>
                </c:pt>
                <c:pt idx="3484">
                  <c:v>12.8957</c:v>
                </c:pt>
                <c:pt idx="3485">
                  <c:v>7.3822</c:v>
                </c:pt>
                <c:pt idx="3486">
                  <c:v>10.9474</c:v>
                </c:pt>
                <c:pt idx="3487">
                  <c:v>15.0165</c:v>
                </c:pt>
                <c:pt idx="3488">
                  <c:v>13.7296</c:v>
                </c:pt>
                <c:pt idx="3489">
                  <c:v>9.9494</c:v>
                </c:pt>
                <c:pt idx="3490">
                  <c:v>24.3599</c:v>
                </c:pt>
                <c:pt idx="3491">
                  <c:v>13.8788</c:v>
                </c:pt>
                <c:pt idx="3492">
                  <c:v>12.0928</c:v>
                </c:pt>
                <c:pt idx="3493">
                  <c:v>18.6553</c:v>
                </c:pt>
                <c:pt idx="3494">
                  <c:v>20.8732</c:v>
                </c:pt>
                <c:pt idx="3495">
                  <c:v>13.2394</c:v>
                </c:pt>
                <c:pt idx="3496">
                  <c:v>17.48379999999998</c:v>
                </c:pt>
                <c:pt idx="3497">
                  <c:v>14.0271</c:v>
                </c:pt>
                <c:pt idx="3498">
                  <c:v>16.4459</c:v>
                </c:pt>
                <c:pt idx="3499">
                  <c:v>8.337900000000001</c:v>
                </c:pt>
                <c:pt idx="3500">
                  <c:v>14.5095</c:v>
                </c:pt>
                <c:pt idx="3501">
                  <c:v>21.762</c:v>
                </c:pt>
                <c:pt idx="3502">
                  <c:v>20.2276</c:v>
                </c:pt>
                <c:pt idx="3503">
                  <c:v>9.142</c:v>
                </c:pt>
                <c:pt idx="3504">
                  <c:v>16.2958</c:v>
                </c:pt>
                <c:pt idx="3505">
                  <c:v>19.6542</c:v>
                </c:pt>
                <c:pt idx="3506">
                  <c:v>18.9175</c:v>
                </c:pt>
                <c:pt idx="3507">
                  <c:v>10.4959</c:v>
                </c:pt>
                <c:pt idx="3508">
                  <c:v>29.1544</c:v>
                </c:pt>
                <c:pt idx="3509">
                  <c:v>15.8262</c:v>
                </c:pt>
                <c:pt idx="3510">
                  <c:v>10.3163</c:v>
                </c:pt>
                <c:pt idx="3511">
                  <c:v>22.0163</c:v>
                </c:pt>
                <c:pt idx="3512">
                  <c:v>16.4155</c:v>
                </c:pt>
                <c:pt idx="3513">
                  <c:v>21.4644</c:v>
                </c:pt>
                <c:pt idx="3514">
                  <c:v>19.2632</c:v>
                </c:pt>
                <c:pt idx="3515">
                  <c:v>19.7264</c:v>
                </c:pt>
                <c:pt idx="3516">
                  <c:v>16.5838</c:v>
                </c:pt>
                <c:pt idx="3517">
                  <c:v>17.37740000000001</c:v>
                </c:pt>
                <c:pt idx="3518">
                  <c:v>15.5936</c:v>
                </c:pt>
                <c:pt idx="3519">
                  <c:v>20.933</c:v>
                </c:pt>
                <c:pt idx="3520">
                  <c:v>15.2868</c:v>
                </c:pt>
                <c:pt idx="3521">
                  <c:v>13.0312</c:v>
                </c:pt>
                <c:pt idx="3522">
                  <c:v>16.60889999999999</c:v>
                </c:pt>
                <c:pt idx="3523">
                  <c:v>19.0109</c:v>
                </c:pt>
                <c:pt idx="3524">
                  <c:v>24.1191</c:v>
                </c:pt>
                <c:pt idx="3525">
                  <c:v>14.45</c:v>
                </c:pt>
                <c:pt idx="3526">
                  <c:v>15.2475</c:v>
                </c:pt>
                <c:pt idx="3527">
                  <c:v>20.8256</c:v>
                </c:pt>
                <c:pt idx="3528">
                  <c:v>18.3963</c:v>
                </c:pt>
                <c:pt idx="3529">
                  <c:v>14.3413</c:v>
                </c:pt>
                <c:pt idx="3530">
                  <c:v>14.9377</c:v>
                </c:pt>
                <c:pt idx="3531">
                  <c:v>11.579</c:v>
                </c:pt>
                <c:pt idx="3532">
                  <c:v>8.84</c:v>
                </c:pt>
                <c:pt idx="3533">
                  <c:v>15.5018</c:v>
                </c:pt>
                <c:pt idx="3534">
                  <c:v>10.0887</c:v>
                </c:pt>
                <c:pt idx="3535">
                  <c:v>18.76879999999998</c:v>
                </c:pt>
                <c:pt idx="3536">
                  <c:v>19.1309</c:v>
                </c:pt>
                <c:pt idx="3537">
                  <c:v>19.78419999999998</c:v>
                </c:pt>
                <c:pt idx="3538">
                  <c:v>18.6726</c:v>
                </c:pt>
                <c:pt idx="3539">
                  <c:v>13.3409</c:v>
                </c:pt>
                <c:pt idx="3540">
                  <c:v>7.7686</c:v>
                </c:pt>
                <c:pt idx="3541">
                  <c:v>15.9191</c:v>
                </c:pt>
                <c:pt idx="3542">
                  <c:v>7.6516</c:v>
                </c:pt>
                <c:pt idx="3543">
                  <c:v>14.5722</c:v>
                </c:pt>
                <c:pt idx="3544">
                  <c:v>19.2778</c:v>
                </c:pt>
                <c:pt idx="3545">
                  <c:v>13.8044</c:v>
                </c:pt>
                <c:pt idx="3546">
                  <c:v>13.7455</c:v>
                </c:pt>
                <c:pt idx="3547">
                  <c:v>11.7058</c:v>
                </c:pt>
                <c:pt idx="3548">
                  <c:v>14.9261</c:v>
                </c:pt>
                <c:pt idx="3549">
                  <c:v>16.0958</c:v>
                </c:pt>
                <c:pt idx="3550">
                  <c:v>12.0318</c:v>
                </c:pt>
                <c:pt idx="3551">
                  <c:v>13.1463</c:v>
                </c:pt>
                <c:pt idx="3552">
                  <c:v>15.7055</c:v>
                </c:pt>
                <c:pt idx="3553">
                  <c:v>15.07</c:v>
                </c:pt>
                <c:pt idx="3554">
                  <c:v>12.3363</c:v>
                </c:pt>
                <c:pt idx="3555">
                  <c:v>12.3747</c:v>
                </c:pt>
                <c:pt idx="3556">
                  <c:v>12.9351</c:v>
                </c:pt>
                <c:pt idx="3557">
                  <c:v>15.1936</c:v>
                </c:pt>
                <c:pt idx="3558">
                  <c:v>15.2271</c:v>
                </c:pt>
                <c:pt idx="3559">
                  <c:v>18.9832</c:v>
                </c:pt>
                <c:pt idx="3560">
                  <c:v>20.2877</c:v>
                </c:pt>
                <c:pt idx="3561">
                  <c:v>28.30859999999998</c:v>
                </c:pt>
                <c:pt idx="3562">
                  <c:v>23.8899</c:v>
                </c:pt>
                <c:pt idx="3563">
                  <c:v>15.2345</c:v>
                </c:pt>
                <c:pt idx="3564">
                  <c:v>14.4077</c:v>
                </c:pt>
                <c:pt idx="3565">
                  <c:v>22.98539999999998</c:v>
                </c:pt>
                <c:pt idx="3566">
                  <c:v>14.3415</c:v>
                </c:pt>
                <c:pt idx="3567">
                  <c:v>10.4333</c:v>
                </c:pt>
                <c:pt idx="3568">
                  <c:v>21.5595</c:v>
                </c:pt>
                <c:pt idx="3569">
                  <c:v>10.8099</c:v>
                </c:pt>
                <c:pt idx="3570">
                  <c:v>8.242100000000001</c:v>
                </c:pt>
                <c:pt idx="3571">
                  <c:v>13.5617</c:v>
                </c:pt>
                <c:pt idx="3572">
                  <c:v>14.0386</c:v>
                </c:pt>
                <c:pt idx="3573">
                  <c:v>19.48689999999998</c:v>
                </c:pt>
                <c:pt idx="3574">
                  <c:v>18.4217</c:v>
                </c:pt>
                <c:pt idx="3575">
                  <c:v>15.1557</c:v>
                </c:pt>
                <c:pt idx="3576">
                  <c:v>18.21719999999999</c:v>
                </c:pt>
                <c:pt idx="3577">
                  <c:v>19.2762</c:v>
                </c:pt>
                <c:pt idx="3578">
                  <c:v>17.5399</c:v>
                </c:pt>
                <c:pt idx="3579">
                  <c:v>22.8534</c:v>
                </c:pt>
                <c:pt idx="3580">
                  <c:v>14.9696</c:v>
                </c:pt>
                <c:pt idx="3581">
                  <c:v>12.7978</c:v>
                </c:pt>
                <c:pt idx="3582">
                  <c:v>16.21420000000001</c:v>
                </c:pt>
                <c:pt idx="3583">
                  <c:v>8.1634</c:v>
                </c:pt>
                <c:pt idx="3584">
                  <c:v>8.755500000000004</c:v>
                </c:pt>
                <c:pt idx="3585">
                  <c:v>14.6914</c:v>
                </c:pt>
                <c:pt idx="3586">
                  <c:v>19.6367</c:v>
                </c:pt>
                <c:pt idx="3587">
                  <c:v>19.727</c:v>
                </c:pt>
                <c:pt idx="3588">
                  <c:v>17.4065</c:v>
                </c:pt>
                <c:pt idx="3589">
                  <c:v>10.8213</c:v>
                </c:pt>
                <c:pt idx="3590">
                  <c:v>21.1461</c:v>
                </c:pt>
                <c:pt idx="3591">
                  <c:v>12.6775</c:v>
                </c:pt>
                <c:pt idx="3592">
                  <c:v>21.33</c:v>
                </c:pt>
                <c:pt idx="3593">
                  <c:v>16.7442</c:v>
                </c:pt>
                <c:pt idx="3594">
                  <c:v>19.1829</c:v>
                </c:pt>
                <c:pt idx="3595">
                  <c:v>15.962</c:v>
                </c:pt>
                <c:pt idx="3596">
                  <c:v>12.8956</c:v>
                </c:pt>
                <c:pt idx="3597">
                  <c:v>16.0014</c:v>
                </c:pt>
                <c:pt idx="3598">
                  <c:v>22.53</c:v>
                </c:pt>
                <c:pt idx="3599">
                  <c:v>14.1722</c:v>
                </c:pt>
                <c:pt idx="3600">
                  <c:v>15.3003</c:v>
                </c:pt>
                <c:pt idx="3601">
                  <c:v>13.7394</c:v>
                </c:pt>
                <c:pt idx="3602">
                  <c:v>21.0766</c:v>
                </c:pt>
                <c:pt idx="3603">
                  <c:v>17.62120000000001</c:v>
                </c:pt>
                <c:pt idx="3604">
                  <c:v>10.2054</c:v>
                </c:pt>
                <c:pt idx="3605">
                  <c:v>13.1046</c:v>
                </c:pt>
                <c:pt idx="3606">
                  <c:v>16.2378</c:v>
                </c:pt>
                <c:pt idx="3607">
                  <c:v>23.2197</c:v>
                </c:pt>
                <c:pt idx="3608">
                  <c:v>13.3733</c:v>
                </c:pt>
                <c:pt idx="3609">
                  <c:v>14.7379</c:v>
                </c:pt>
                <c:pt idx="3610">
                  <c:v>22.3846</c:v>
                </c:pt>
                <c:pt idx="3611">
                  <c:v>19.1855</c:v>
                </c:pt>
                <c:pt idx="3612">
                  <c:v>6.327899999999998</c:v>
                </c:pt>
                <c:pt idx="3613">
                  <c:v>14.9606</c:v>
                </c:pt>
                <c:pt idx="3614">
                  <c:v>19.2743</c:v>
                </c:pt>
                <c:pt idx="3615">
                  <c:v>17.6679</c:v>
                </c:pt>
                <c:pt idx="3616">
                  <c:v>17.2105</c:v>
                </c:pt>
                <c:pt idx="3617">
                  <c:v>16.13639999999999</c:v>
                </c:pt>
                <c:pt idx="3618">
                  <c:v>15.0774</c:v>
                </c:pt>
                <c:pt idx="3619">
                  <c:v>15.4217</c:v>
                </c:pt>
                <c:pt idx="3620">
                  <c:v>14.8781</c:v>
                </c:pt>
                <c:pt idx="3621">
                  <c:v>10.9853</c:v>
                </c:pt>
                <c:pt idx="3622">
                  <c:v>10.4722</c:v>
                </c:pt>
                <c:pt idx="3623">
                  <c:v>14.6998</c:v>
                </c:pt>
                <c:pt idx="3624">
                  <c:v>19.1828</c:v>
                </c:pt>
                <c:pt idx="3625">
                  <c:v>12.6566</c:v>
                </c:pt>
                <c:pt idx="3626">
                  <c:v>15.0606</c:v>
                </c:pt>
                <c:pt idx="3627">
                  <c:v>17.1671</c:v>
                </c:pt>
                <c:pt idx="3628">
                  <c:v>16.5152</c:v>
                </c:pt>
                <c:pt idx="3629">
                  <c:v>15.5466</c:v>
                </c:pt>
                <c:pt idx="3630">
                  <c:v>8.657</c:v>
                </c:pt>
                <c:pt idx="3631">
                  <c:v>11.8802</c:v>
                </c:pt>
                <c:pt idx="3632">
                  <c:v>13.9359</c:v>
                </c:pt>
                <c:pt idx="3633">
                  <c:v>14.7131</c:v>
                </c:pt>
                <c:pt idx="3634">
                  <c:v>19.8188</c:v>
                </c:pt>
                <c:pt idx="3635">
                  <c:v>12.3596</c:v>
                </c:pt>
                <c:pt idx="3636">
                  <c:v>14.4758</c:v>
                </c:pt>
                <c:pt idx="3637">
                  <c:v>8.546800000000001</c:v>
                </c:pt>
                <c:pt idx="3638">
                  <c:v>27.0339</c:v>
                </c:pt>
                <c:pt idx="3639">
                  <c:v>8.199800000000001</c:v>
                </c:pt>
                <c:pt idx="3640">
                  <c:v>9.410900000000001</c:v>
                </c:pt>
                <c:pt idx="3641">
                  <c:v>18.2104</c:v>
                </c:pt>
                <c:pt idx="3642">
                  <c:v>6.4956</c:v>
                </c:pt>
                <c:pt idx="3643">
                  <c:v>14.2541</c:v>
                </c:pt>
                <c:pt idx="3644">
                  <c:v>15.0173</c:v>
                </c:pt>
                <c:pt idx="3645">
                  <c:v>20.6437</c:v>
                </c:pt>
                <c:pt idx="3646">
                  <c:v>18.9567</c:v>
                </c:pt>
                <c:pt idx="3647">
                  <c:v>14.4575</c:v>
                </c:pt>
                <c:pt idx="3648">
                  <c:v>13.9392</c:v>
                </c:pt>
                <c:pt idx="3649">
                  <c:v>17.3366</c:v>
                </c:pt>
                <c:pt idx="3650">
                  <c:v>29.8551</c:v>
                </c:pt>
                <c:pt idx="3651">
                  <c:v>24.3502</c:v>
                </c:pt>
                <c:pt idx="3652">
                  <c:v>9.468200000000001</c:v>
                </c:pt>
                <c:pt idx="3653">
                  <c:v>14.5376</c:v>
                </c:pt>
                <c:pt idx="3654">
                  <c:v>19.2702</c:v>
                </c:pt>
                <c:pt idx="3655">
                  <c:v>18.8035</c:v>
                </c:pt>
                <c:pt idx="3656">
                  <c:v>21.0689</c:v>
                </c:pt>
                <c:pt idx="3657">
                  <c:v>18.52209999999998</c:v>
                </c:pt>
                <c:pt idx="3658">
                  <c:v>18.1528</c:v>
                </c:pt>
                <c:pt idx="3659">
                  <c:v>15.0612</c:v>
                </c:pt>
                <c:pt idx="3660">
                  <c:v>9.1843</c:v>
                </c:pt>
                <c:pt idx="3661">
                  <c:v>12.4144</c:v>
                </c:pt>
                <c:pt idx="3662">
                  <c:v>20.4908</c:v>
                </c:pt>
                <c:pt idx="3663">
                  <c:v>9.392</c:v>
                </c:pt>
                <c:pt idx="3664">
                  <c:v>10.495</c:v>
                </c:pt>
                <c:pt idx="3665">
                  <c:v>20.9019</c:v>
                </c:pt>
                <c:pt idx="3666">
                  <c:v>18.84</c:v>
                </c:pt>
                <c:pt idx="3667">
                  <c:v>18.08579999999998</c:v>
                </c:pt>
                <c:pt idx="3668">
                  <c:v>13.7492</c:v>
                </c:pt>
                <c:pt idx="3669">
                  <c:v>10.608</c:v>
                </c:pt>
                <c:pt idx="3670">
                  <c:v>11.1541</c:v>
                </c:pt>
                <c:pt idx="3671">
                  <c:v>10.2911</c:v>
                </c:pt>
                <c:pt idx="3672">
                  <c:v>14.8571</c:v>
                </c:pt>
                <c:pt idx="3673">
                  <c:v>15.632</c:v>
                </c:pt>
                <c:pt idx="3674">
                  <c:v>8.846200000000001</c:v>
                </c:pt>
                <c:pt idx="3675">
                  <c:v>9.5648</c:v>
                </c:pt>
                <c:pt idx="3676">
                  <c:v>16.48059999999998</c:v>
                </c:pt>
                <c:pt idx="3677">
                  <c:v>18.0142</c:v>
                </c:pt>
                <c:pt idx="3678">
                  <c:v>23.2082</c:v>
                </c:pt>
                <c:pt idx="3679">
                  <c:v>11.2192</c:v>
                </c:pt>
                <c:pt idx="3680">
                  <c:v>15.9087</c:v>
                </c:pt>
                <c:pt idx="3681">
                  <c:v>20.1932</c:v>
                </c:pt>
                <c:pt idx="3682">
                  <c:v>19.2152</c:v>
                </c:pt>
                <c:pt idx="3683">
                  <c:v>8.8148</c:v>
                </c:pt>
                <c:pt idx="3684">
                  <c:v>15.8876</c:v>
                </c:pt>
                <c:pt idx="3685">
                  <c:v>8.4336</c:v>
                </c:pt>
                <c:pt idx="3686">
                  <c:v>23.28869999999998</c:v>
                </c:pt>
                <c:pt idx="3687">
                  <c:v>22.0909</c:v>
                </c:pt>
                <c:pt idx="3688">
                  <c:v>14.0732</c:v>
                </c:pt>
                <c:pt idx="3689">
                  <c:v>20.2959</c:v>
                </c:pt>
                <c:pt idx="3690">
                  <c:v>18.0885</c:v>
                </c:pt>
                <c:pt idx="3691">
                  <c:v>10.626</c:v>
                </c:pt>
                <c:pt idx="3692">
                  <c:v>18.6569</c:v>
                </c:pt>
                <c:pt idx="3693">
                  <c:v>19.1587</c:v>
                </c:pt>
                <c:pt idx="3694">
                  <c:v>12.179</c:v>
                </c:pt>
                <c:pt idx="3695">
                  <c:v>22.1691</c:v>
                </c:pt>
                <c:pt idx="3696">
                  <c:v>13.9014</c:v>
                </c:pt>
                <c:pt idx="3697">
                  <c:v>28.3572</c:v>
                </c:pt>
                <c:pt idx="3698">
                  <c:v>17.079</c:v>
                </c:pt>
                <c:pt idx="3699">
                  <c:v>16.4374</c:v>
                </c:pt>
                <c:pt idx="3700">
                  <c:v>17.98969999999998</c:v>
                </c:pt>
                <c:pt idx="3701">
                  <c:v>23.3974</c:v>
                </c:pt>
                <c:pt idx="3702">
                  <c:v>12.5815</c:v>
                </c:pt>
                <c:pt idx="3703">
                  <c:v>12.7865</c:v>
                </c:pt>
                <c:pt idx="3704">
                  <c:v>9.484300000000001</c:v>
                </c:pt>
                <c:pt idx="3705">
                  <c:v>10.6793</c:v>
                </c:pt>
                <c:pt idx="3706">
                  <c:v>10.6804</c:v>
                </c:pt>
                <c:pt idx="3707">
                  <c:v>25.5367</c:v>
                </c:pt>
                <c:pt idx="3708">
                  <c:v>10.5705</c:v>
                </c:pt>
                <c:pt idx="3709">
                  <c:v>6.4957</c:v>
                </c:pt>
                <c:pt idx="3710">
                  <c:v>13.4505</c:v>
                </c:pt>
                <c:pt idx="3711">
                  <c:v>15.2648</c:v>
                </c:pt>
                <c:pt idx="3712">
                  <c:v>21.337</c:v>
                </c:pt>
                <c:pt idx="3713">
                  <c:v>19.3936</c:v>
                </c:pt>
                <c:pt idx="3714">
                  <c:v>16.1163</c:v>
                </c:pt>
                <c:pt idx="3715">
                  <c:v>18.994</c:v>
                </c:pt>
                <c:pt idx="3716">
                  <c:v>11.7152</c:v>
                </c:pt>
                <c:pt idx="3717">
                  <c:v>9.0311</c:v>
                </c:pt>
                <c:pt idx="3718">
                  <c:v>21.3904</c:v>
                </c:pt>
                <c:pt idx="3719">
                  <c:v>8.5866</c:v>
                </c:pt>
                <c:pt idx="3720">
                  <c:v>9.2889</c:v>
                </c:pt>
                <c:pt idx="3721">
                  <c:v>16.181</c:v>
                </c:pt>
                <c:pt idx="3722">
                  <c:v>17.4996</c:v>
                </c:pt>
                <c:pt idx="3723">
                  <c:v>23.7832</c:v>
                </c:pt>
                <c:pt idx="3724">
                  <c:v>13.3928</c:v>
                </c:pt>
                <c:pt idx="3725">
                  <c:v>15.1516</c:v>
                </c:pt>
                <c:pt idx="3726">
                  <c:v>28.0948</c:v>
                </c:pt>
                <c:pt idx="3727">
                  <c:v>7.8748</c:v>
                </c:pt>
                <c:pt idx="3728">
                  <c:v>9.887300000000001</c:v>
                </c:pt>
                <c:pt idx="3729">
                  <c:v>19.6979</c:v>
                </c:pt>
                <c:pt idx="3730">
                  <c:v>16.7898</c:v>
                </c:pt>
                <c:pt idx="3731">
                  <c:v>17.439</c:v>
                </c:pt>
                <c:pt idx="3732">
                  <c:v>9.4791</c:v>
                </c:pt>
                <c:pt idx="3733">
                  <c:v>11.043</c:v>
                </c:pt>
                <c:pt idx="3734">
                  <c:v>16.7167</c:v>
                </c:pt>
                <c:pt idx="3735">
                  <c:v>17.5315</c:v>
                </c:pt>
                <c:pt idx="3736">
                  <c:v>19.3478</c:v>
                </c:pt>
                <c:pt idx="3737">
                  <c:v>14.9527</c:v>
                </c:pt>
                <c:pt idx="3738">
                  <c:v>16.4644</c:v>
                </c:pt>
                <c:pt idx="3739">
                  <c:v>16.625</c:v>
                </c:pt>
                <c:pt idx="3740">
                  <c:v>10.3232</c:v>
                </c:pt>
                <c:pt idx="3741">
                  <c:v>13.1854</c:v>
                </c:pt>
                <c:pt idx="3742">
                  <c:v>12.2244</c:v>
                </c:pt>
                <c:pt idx="3743">
                  <c:v>15.6019</c:v>
                </c:pt>
                <c:pt idx="3744">
                  <c:v>13.806</c:v>
                </c:pt>
                <c:pt idx="3745">
                  <c:v>22.627</c:v>
                </c:pt>
                <c:pt idx="3746">
                  <c:v>14.2561</c:v>
                </c:pt>
                <c:pt idx="3747">
                  <c:v>12.6381</c:v>
                </c:pt>
                <c:pt idx="3748">
                  <c:v>14.0228</c:v>
                </c:pt>
                <c:pt idx="3749">
                  <c:v>17.3872</c:v>
                </c:pt>
                <c:pt idx="3750">
                  <c:v>14.1539</c:v>
                </c:pt>
                <c:pt idx="3751">
                  <c:v>13.2562</c:v>
                </c:pt>
                <c:pt idx="3752">
                  <c:v>18.7906</c:v>
                </c:pt>
                <c:pt idx="3753">
                  <c:v>14.7314</c:v>
                </c:pt>
                <c:pt idx="3754">
                  <c:v>13.6168</c:v>
                </c:pt>
                <c:pt idx="3755">
                  <c:v>22.4369</c:v>
                </c:pt>
                <c:pt idx="3756">
                  <c:v>11.5896</c:v>
                </c:pt>
                <c:pt idx="3757">
                  <c:v>15.7695</c:v>
                </c:pt>
                <c:pt idx="3758">
                  <c:v>13.3471</c:v>
                </c:pt>
                <c:pt idx="3759">
                  <c:v>7.525899999999998</c:v>
                </c:pt>
                <c:pt idx="3760">
                  <c:v>13.3274</c:v>
                </c:pt>
                <c:pt idx="3761">
                  <c:v>8.697900000000001</c:v>
                </c:pt>
                <c:pt idx="3762">
                  <c:v>22.6579</c:v>
                </c:pt>
                <c:pt idx="3763">
                  <c:v>20.91079999999998</c:v>
                </c:pt>
                <c:pt idx="3764">
                  <c:v>17.405</c:v>
                </c:pt>
                <c:pt idx="3765">
                  <c:v>19.939</c:v>
                </c:pt>
                <c:pt idx="3766">
                  <c:v>13.2496</c:v>
                </c:pt>
                <c:pt idx="3767">
                  <c:v>13.8596</c:v>
                </c:pt>
                <c:pt idx="3768">
                  <c:v>14.201</c:v>
                </c:pt>
                <c:pt idx="3769">
                  <c:v>13.8104</c:v>
                </c:pt>
                <c:pt idx="3770">
                  <c:v>15.3465</c:v>
                </c:pt>
                <c:pt idx="3771">
                  <c:v>17.0783</c:v>
                </c:pt>
                <c:pt idx="3772">
                  <c:v>17.3861</c:v>
                </c:pt>
                <c:pt idx="3773">
                  <c:v>11.1251</c:v>
                </c:pt>
                <c:pt idx="3774">
                  <c:v>15.5447</c:v>
                </c:pt>
                <c:pt idx="3775">
                  <c:v>10.7199</c:v>
                </c:pt>
                <c:pt idx="3776">
                  <c:v>16.31480000000001</c:v>
                </c:pt>
                <c:pt idx="3777">
                  <c:v>8.8481</c:v>
                </c:pt>
                <c:pt idx="3778">
                  <c:v>19.0177</c:v>
                </c:pt>
                <c:pt idx="3779">
                  <c:v>8.260300000000001</c:v>
                </c:pt>
                <c:pt idx="3780">
                  <c:v>10.9118</c:v>
                </c:pt>
                <c:pt idx="3781">
                  <c:v>21.3322</c:v>
                </c:pt>
                <c:pt idx="3782">
                  <c:v>18.3367</c:v>
                </c:pt>
                <c:pt idx="3783">
                  <c:v>13.9054</c:v>
                </c:pt>
                <c:pt idx="3784">
                  <c:v>12.2413</c:v>
                </c:pt>
                <c:pt idx="3785">
                  <c:v>10.0663</c:v>
                </c:pt>
                <c:pt idx="3786">
                  <c:v>17.65919999999999</c:v>
                </c:pt>
                <c:pt idx="3787">
                  <c:v>15.7941</c:v>
                </c:pt>
                <c:pt idx="3788">
                  <c:v>18.3232</c:v>
                </c:pt>
                <c:pt idx="3789">
                  <c:v>16.6514</c:v>
                </c:pt>
                <c:pt idx="3790">
                  <c:v>25.6315</c:v>
                </c:pt>
                <c:pt idx="3791">
                  <c:v>18.49309999999998</c:v>
                </c:pt>
                <c:pt idx="3792">
                  <c:v>10.2863</c:v>
                </c:pt>
                <c:pt idx="3793">
                  <c:v>14.3148</c:v>
                </c:pt>
                <c:pt idx="3794">
                  <c:v>17.2018</c:v>
                </c:pt>
                <c:pt idx="3795">
                  <c:v>6.7437</c:v>
                </c:pt>
                <c:pt idx="3796">
                  <c:v>10.8655</c:v>
                </c:pt>
                <c:pt idx="3797">
                  <c:v>8.5251</c:v>
                </c:pt>
                <c:pt idx="3798">
                  <c:v>11.174</c:v>
                </c:pt>
                <c:pt idx="3799">
                  <c:v>11.6582</c:v>
                </c:pt>
                <c:pt idx="3800">
                  <c:v>13.8098</c:v>
                </c:pt>
                <c:pt idx="3801">
                  <c:v>23.12730000000001</c:v>
                </c:pt>
                <c:pt idx="3802">
                  <c:v>19.8038</c:v>
                </c:pt>
                <c:pt idx="3803">
                  <c:v>12.777</c:v>
                </c:pt>
                <c:pt idx="3804">
                  <c:v>11.3717</c:v>
                </c:pt>
                <c:pt idx="3805">
                  <c:v>10.5797</c:v>
                </c:pt>
                <c:pt idx="3806">
                  <c:v>10.9313</c:v>
                </c:pt>
                <c:pt idx="3807">
                  <c:v>23.2056</c:v>
                </c:pt>
                <c:pt idx="3808">
                  <c:v>15.2743</c:v>
                </c:pt>
                <c:pt idx="3809">
                  <c:v>19.474</c:v>
                </c:pt>
                <c:pt idx="3810">
                  <c:v>19.21120000000001</c:v>
                </c:pt>
                <c:pt idx="3811">
                  <c:v>14.5812</c:v>
                </c:pt>
                <c:pt idx="3812">
                  <c:v>18.4817</c:v>
                </c:pt>
                <c:pt idx="3813">
                  <c:v>20.1635</c:v>
                </c:pt>
                <c:pt idx="3814">
                  <c:v>11.9265</c:v>
                </c:pt>
                <c:pt idx="3815">
                  <c:v>10.4297</c:v>
                </c:pt>
                <c:pt idx="3816">
                  <c:v>15.5633</c:v>
                </c:pt>
                <c:pt idx="3817">
                  <c:v>15.1112</c:v>
                </c:pt>
                <c:pt idx="3818">
                  <c:v>28.8851</c:v>
                </c:pt>
                <c:pt idx="3819">
                  <c:v>21.7623</c:v>
                </c:pt>
                <c:pt idx="3820">
                  <c:v>13.0668</c:v>
                </c:pt>
                <c:pt idx="3821">
                  <c:v>22.4133</c:v>
                </c:pt>
                <c:pt idx="3822">
                  <c:v>19.9406</c:v>
                </c:pt>
                <c:pt idx="3823">
                  <c:v>20.935</c:v>
                </c:pt>
                <c:pt idx="3824">
                  <c:v>8.349300000000001</c:v>
                </c:pt>
                <c:pt idx="3825">
                  <c:v>9.093200000000001</c:v>
                </c:pt>
                <c:pt idx="3826">
                  <c:v>15.7292</c:v>
                </c:pt>
                <c:pt idx="3827">
                  <c:v>16.7785</c:v>
                </c:pt>
                <c:pt idx="3828">
                  <c:v>16.10140000000001</c:v>
                </c:pt>
                <c:pt idx="3829">
                  <c:v>9.286300000000001</c:v>
                </c:pt>
                <c:pt idx="3830">
                  <c:v>10.1392</c:v>
                </c:pt>
                <c:pt idx="3831">
                  <c:v>14.5358</c:v>
                </c:pt>
                <c:pt idx="3832">
                  <c:v>18.94229999999998</c:v>
                </c:pt>
                <c:pt idx="3833">
                  <c:v>18.94839999999998</c:v>
                </c:pt>
                <c:pt idx="3834">
                  <c:v>26.6162</c:v>
                </c:pt>
                <c:pt idx="3835">
                  <c:v>16.8471</c:v>
                </c:pt>
                <c:pt idx="3836">
                  <c:v>14.343</c:v>
                </c:pt>
                <c:pt idx="3837">
                  <c:v>17.1519</c:v>
                </c:pt>
                <c:pt idx="3838">
                  <c:v>21.7484</c:v>
                </c:pt>
                <c:pt idx="3839">
                  <c:v>22.3822</c:v>
                </c:pt>
                <c:pt idx="3840">
                  <c:v>14.3049</c:v>
                </c:pt>
                <c:pt idx="3841">
                  <c:v>15.2523</c:v>
                </c:pt>
                <c:pt idx="3842">
                  <c:v>17.2327</c:v>
                </c:pt>
                <c:pt idx="3843">
                  <c:v>21.7612</c:v>
                </c:pt>
                <c:pt idx="3844">
                  <c:v>13.6827</c:v>
                </c:pt>
                <c:pt idx="3845">
                  <c:v>13.6639</c:v>
                </c:pt>
                <c:pt idx="3846">
                  <c:v>18.13500000000001</c:v>
                </c:pt>
                <c:pt idx="3847">
                  <c:v>11.416</c:v>
                </c:pt>
                <c:pt idx="3848">
                  <c:v>17.809</c:v>
                </c:pt>
                <c:pt idx="3849">
                  <c:v>21.3322</c:v>
                </c:pt>
                <c:pt idx="3850">
                  <c:v>16.1811</c:v>
                </c:pt>
                <c:pt idx="3851">
                  <c:v>18.5085</c:v>
                </c:pt>
                <c:pt idx="3852">
                  <c:v>8.013800000000001</c:v>
                </c:pt>
                <c:pt idx="3853">
                  <c:v>16.6527</c:v>
                </c:pt>
                <c:pt idx="3854">
                  <c:v>15.7659</c:v>
                </c:pt>
                <c:pt idx="3855">
                  <c:v>21.5773</c:v>
                </c:pt>
                <c:pt idx="3856">
                  <c:v>23.45189999999999</c:v>
                </c:pt>
                <c:pt idx="3857">
                  <c:v>22.76889999999998</c:v>
                </c:pt>
                <c:pt idx="3858">
                  <c:v>6.9272</c:v>
                </c:pt>
                <c:pt idx="3859">
                  <c:v>23.0882</c:v>
                </c:pt>
                <c:pt idx="3860">
                  <c:v>16.9152</c:v>
                </c:pt>
                <c:pt idx="3861">
                  <c:v>10.5334</c:v>
                </c:pt>
                <c:pt idx="3862">
                  <c:v>12.0554</c:v>
                </c:pt>
                <c:pt idx="3863">
                  <c:v>12.0243</c:v>
                </c:pt>
                <c:pt idx="3864">
                  <c:v>13.2106</c:v>
                </c:pt>
                <c:pt idx="3865">
                  <c:v>20.94249999999998</c:v>
                </c:pt>
                <c:pt idx="3866">
                  <c:v>7.340899999999999</c:v>
                </c:pt>
                <c:pt idx="3867">
                  <c:v>20.913</c:v>
                </c:pt>
                <c:pt idx="3868">
                  <c:v>14.3257</c:v>
                </c:pt>
                <c:pt idx="3869">
                  <c:v>7.0295</c:v>
                </c:pt>
                <c:pt idx="3870">
                  <c:v>9.522300000000001</c:v>
                </c:pt>
                <c:pt idx="3871">
                  <c:v>15.7916</c:v>
                </c:pt>
                <c:pt idx="3872">
                  <c:v>10.9901</c:v>
                </c:pt>
                <c:pt idx="3873">
                  <c:v>23.036</c:v>
                </c:pt>
                <c:pt idx="3874">
                  <c:v>12.9172</c:v>
                </c:pt>
                <c:pt idx="3875">
                  <c:v>9.3334</c:v>
                </c:pt>
                <c:pt idx="3876">
                  <c:v>15.8884</c:v>
                </c:pt>
                <c:pt idx="3877">
                  <c:v>20.22019999999998</c:v>
                </c:pt>
                <c:pt idx="3878">
                  <c:v>15.5053</c:v>
                </c:pt>
                <c:pt idx="3879">
                  <c:v>13.9595</c:v>
                </c:pt>
                <c:pt idx="3880">
                  <c:v>17.0758</c:v>
                </c:pt>
                <c:pt idx="3881">
                  <c:v>24.3937</c:v>
                </c:pt>
                <c:pt idx="3882">
                  <c:v>13.408</c:v>
                </c:pt>
                <c:pt idx="3883">
                  <c:v>10.0772</c:v>
                </c:pt>
                <c:pt idx="3884">
                  <c:v>9.7613</c:v>
                </c:pt>
                <c:pt idx="3885">
                  <c:v>13.5178</c:v>
                </c:pt>
                <c:pt idx="3886">
                  <c:v>17.4774</c:v>
                </c:pt>
                <c:pt idx="3887">
                  <c:v>19.5646</c:v>
                </c:pt>
                <c:pt idx="3888">
                  <c:v>13.3114</c:v>
                </c:pt>
                <c:pt idx="3889">
                  <c:v>8.1226</c:v>
                </c:pt>
                <c:pt idx="3890">
                  <c:v>11.7233</c:v>
                </c:pt>
                <c:pt idx="3891">
                  <c:v>18.8962</c:v>
                </c:pt>
                <c:pt idx="3892">
                  <c:v>12.5001</c:v>
                </c:pt>
                <c:pt idx="3893">
                  <c:v>16.4111</c:v>
                </c:pt>
                <c:pt idx="3894">
                  <c:v>17.1406</c:v>
                </c:pt>
                <c:pt idx="3895">
                  <c:v>12.42</c:v>
                </c:pt>
                <c:pt idx="3896">
                  <c:v>20.6451</c:v>
                </c:pt>
                <c:pt idx="3897">
                  <c:v>11.3545</c:v>
                </c:pt>
                <c:pt idx="3898">
                  <c:v>13.3327</c:v>
                </c:pt>
                <c:pt idx="3899">
                  <c:v>8.9649</c:v>
                </c:pt>
                <c:pt idx="3900">
                  <c:v>16.2471</c:v>
                </c:pt>
                <c:pt idx="3901">
                  <c:v>16.6824</c:v>
                </c:pt>
                <c:pt idx="3902">
                  <c:v>16.1902</c:v>
                </c:pt>
                <c:pt idx="3903">
                  <c:v>18.6568</c:v>
                </c:pt>
                <c:pt idx="3904">
                  <c:v>15.4201</c:v>
                </c:pt>
                <c:pt idx="3905">
                  <c:v>11.1569</c:v>
                </c:pt>
                <c:pt idx="3906">
                  <c:v>18.997</c:v>
                </c:pt>
                <c:pt idx="3907">
                  <c:v>13.0452</c:v>
                </c:pt>
                <c:pt idx="3908">
                  <c:v>11.0257</c:v>
                </c:pt>
                <c:pt idx="3909">
                  <c:v>19.3276</c:v>
                </c:pt>
                <c:pt idx="3910">
                  <c:v>10.473</c:v>
                </c:pt>
                <c:pt idx="3911">
                  <c:v>15.3453</c:v>
                </c:pt>
                <c:pt idx="3912">
                  <c:v>16.748</c:v>
                </c:pt>
                <c:pt idx="3913">
                  <c:v>11.8876</c:v>
                </c:pt>
                <c:pt idx="3914">
                  <c:v>9.6652</c:v>
                </c:pt>
                <c:pt idx="3915">
                  <c:v>13.7838</c:v>
                </c:pt>
                <c:pt idx="3916">
                  <c:v>18.67299999999999</c:v>
                </c:pt>
                <c:pt idx="3917">
                  <c:v>10.4009</c:v>
                </c:pt>
                <c:pt idx="3918">
                  <c:v>9.7211</c:v>
                </c:pt>
                <c:pt idx="3919">
                  <c:v>17.2609</c:v>
                </c:pt>
                <c:pt idx="3920">
                  <c:v>19.8206</c:v>
                </c:pt>
                <c:pt idx="3921">
                  <c:v>20.33770000000001</c:v>
                </c:pt>
                <c:pt idx="3922">
                  <c:v>10.4945</c:v>
                </c:pt>
                <c:pt idx="3923">
                  <c:v>12.5416</c:v>
                </c:pt>
                <c:pt idx="3924">
                  <c:v>22.3002</c:v>
                </c:pt>
                <c:pt idx="3925">
                  <c:v>22.2083</c:v>
                </c:pt>
                <c:pt idx="3926">
                  <c:v>10.8187</c:v>
                </c:pt>
                <c:pt idx="3927">
                  <c:v>14.5898</c:v>
                </c:pt>
                <c:pt idx="3928">
                  <c:v>10.0472</c:v>
                </c:pt>
                <c:pt idx="3929">
                  <c:v>19.0626</c:v>
                </c:pt>
                <c:pt idx="3930">
                  <c:v>6.8724</c:v>
                </c:pt>
                <c:pt idx="3931">
                  <c:v>21.7799</c:v>
                </c:pt>
                <c:pt idx="3932">
                  <c:v>19.5311</c:v>
                </c:pt>
                <c:pt idx="3933">
                  <c:v>20.6942</c:v>
                </c:pt>
                <c:pt idx="3934">
                  <c:v>24.5284</c:v>
                </c:pt>
                <c:pt idx="3935">
                  <c:v>14.0327</c:v>
                </c:pt>
                <c:pt idx="3936">
                  <c:v>18.0353</c:v>
                </c:pt>
                <c:pt idx="3937">
                  <c:v>17.9765</c:v>
                </c:pt>
                <c:pt idx="3938">
                  <c:v>12.5206</c:v>
                </c:pt>
                <c:pt idx="3939">
                  <c:v>13.0184</c:v>
                </c:pt>
                <c:pt idx="3940">
                  <c:v>18.8403</c:v>
                </c:pt>
                <c:pt idx="3941">
                  <c:v>13.4483</c:v>
                </c:pt>
                <c:pt idx="3942">
                  <c:v>15.3132</c:v>
                </c:pt>
                <c:pt idx="3943">
                  <c:v>9.403</c:v>
                </c:pt>
                <c:pt idx="3944">
                  <c:v>24.547</c:v>
                </c:pt>
                <c:pt idx="3945">
                  <c:v>19.5584</c:v>
                </c:pt>
                <c:pt idx="3946">
                  <c:v>16.58259999999998</c:v>
                </c:pt>
                <c:pt idx="3947">
                  <c:v>12.9498</c:v>
                </c:pt>
                <c:pt idx="3948">
                  <c:v>14.8345</c:v>
                </c:pt>
                <c:pt idx="3949">
                  <c:v>7.120399999999998</c:v>
                </c:pt>
                <c:pt idx="3950">
                  <c:v>13.9628</c:v>
                </c:pt>
                <c:pt idx="3951">
                  <c:v>15.9054</c:v>
                </c:pt>
                <c:pt idx="3952">
                  <c:v>11.6805</c:v>
                </c:pt>
                <c:pt idx="3953">
                  <c:v>15.1652</c:v>
                </c:pt>
                <c:pt idx="3954">
                  <c:v>24.2761</c:v>
                </c:pt>
                <c:pt idx="3955">
                  <c:v>15.186</c:v>
                </c:pt>
                <c:pt idx="3956">
                  <c:v>15.2813</c:v>
                </c:pt>
                <c:pt idx="3957">
                  <c:v>10.5183</c:v>
                </c:pt>
                <c:pt idx="3958">
                  <c:v>18.7906</c:v>
                </c:pt>
                <c:pt idx="3959">
                  <c:v>19.8487</c:v>
                </c:pt>
                <c:pt idx="3960">
                  <c:v>15.0932</c:v>
                </c:pt>
                <c:pt idx="3961">
                  <c:v>14.7369</c:v>
                </c:pt>
                <c:pt idx="3962">
                  <c:v>13.6394</c:v>
                </c:pt>
                <c:pt idx="3963">
                  <c:v>16.52209999999998</c:v>
                </c:pt>
                <c:pt idx="3964">
                  <c:v>14.9953</c:v>
                </c:pt>
                <c:pt idx="3965">
                  <c:v>20.2962</c:v>
                </c:pt>
                <c:pt idx="3966">
                  <c:v>15.9215</c:v>
                </c:pt>
                <c:pt idx="3967">
                  <c:v>11.8567</c:v>
                </c:pt>
                <c:pt idx="3968">
                  <c:v>25.3978</c:v>
                </c:pt>
                <c:pt idx="3969">
                  <c:v>18.6299</c:v>
                </c:pt>
                <c:pt idx="3970">
                  <c:v>11.6781</c:v>
                </c:pt>
                <c:pt idx="3971">
                  <c:v>12.5016</c:v>
                </c:pt>
                <c:pt idx="3972">
                  <c:v>12.2035</c:v>
                </c:pt>
                <c:pt idx="3973">
                  <c:v>15.2194</c:v>
                </c:pt>
                <c:pt idx="3974">
                  <c:v>9.924200000000001</c:v>
                </c:pt>
                <c:pt idx="3975">
                  <c:v>20.2612</c:v>
                </c:pt>
                <c:pt idx="3976">
                  <c:v>23.8804</c:v>
                </c:pt>
                <c:pt idx="3977">
                  <c:v>13.2441</c:v>
                </c:pt>
                <c:pt idx="3978">
                  <c:v>12.3279</c:v>
                </c:pt>
                <c:pt idx="3979">
                  <c:v>12.9138</c:v>
                </c:pt>
                <c:pt idx="3980">
                  <c:v>19.0404</c:v>
                </c:pt>
                <c:pt idx="3981">
                  <c:v>21.8188</c:v>
                </c:pt>
                <c:pt idx="3982">
                  <c:v>19.6144</c:v>
                </c:pt>
                <c:pt idx="3983">
                  <c:v>14.7655</c:v>
                </c:pt>
                <c:pt idx="3984">
                  <c:v>18.65480000000001</c:v>
                </c:pt>
                <c:pt idx="3985">
                  <c:v>5.526899999999999</c:v>
                </c:pt>
                <c:pt idx="3986">
                  <c:v>17.8266</c:v>
                </c:pt>
                <c:pt idx="3987">
                  <c:v>18.3472</c:v>
                </c:pt>
                <c:pt idx="3988">
                  <c:v>16.2272</c:v>
                </c:pt>
                <c:pt idx="3989">
                  <c:v>15.6068</c:v>
                </c:pt>
                <c:pt idx="3990">
                  <c:v>11.6476</c:v>
                </c:pt>
                <c:pt idx="3991">
                  <c:v>20.2207</c:v>
                </c:pt>
                <c:pt idx="3992">
                  <c:v>16.3294</c:v>
                </c:pt>
                <c:pt idx="3993">
                  <c:v>18.32849999999998</c:v>
                </c:pt>
                <c:pt idx="3994">
                  <c:v>12.4045</c:v>
                </c:pt>
                <c:pt idx="3995">
                  <c:v>17.44889999999998</c:v>
                </c:pt>
                <c:pt idx="3996">
                  <c:v>12.8728</c:v>
                </c:pt>
                <c:pt idx="3997">
                  <c:v>21.4323</c:v>
                </c:pt>
                <c:pt idx="3998">
                  <c:v>13.9487</c:v>
                </c:pt>
                <c:pt idx="3999">
                  <c:v>15.2847</c:v>
                </c:pt>
                <c:pt idx="4000">
                  <c:v>17.2897</c:v>
                </c:pt>
                <c:pt idx="4001">
                  <c:v>14.4367</c:v>
                </c:pt>
                <c:pt idx="4002">
                  <c:v>13.9477</c:v>
                </c:pt>
                <c:pt idx="4003">
                  <c:v>21.281</c:v>
                </c:pt>
                <c:pt idx="4004">
                  <c:v>17.6317</c:v>
                </c:pt>
                <c:pt idx="4005">
                  <c:v>17.713</c:v>
                </c:pt>
                <c:pt idx="4006">
                  <c:v>12.4934</c:v>
                </c:pt>
                <c:pt idx="4007">
                  <c:v>14.0135</c:v>
                </c:pt>
                <c:pt idx="4008">
                  <c:v>8.769300000000001</c:v>
                </c:pt>
                <c:pt idx="4009">
                  <c:v>11.1326</c:v>
                </c:pt>
                <c:pt idx="4010">
                  <c:v>18.5088</c:v>
                </c:pt>
                <c:pt idx="4011">
                  <c:v>14.3428</c:v>
                </c:pt>
                <c:pt idx="4012">
                  <c:v>19.1733</c:v>
                </c:pt>
                <c:pt idx="4013">
                  <c:v>9.3871</c:v>
                </c:pt>
                <c:pt idx="4014">
                  <c:v>12.071</c:v>
                </c:pt>
                <c:pt idx="4015">
                  <c:v>21.2667</c:v>
                </c:pt>
                <c:pt idx="4016">
                  <c:v>8.2234</c:v>
                </c:pt>
                <c:pt idx="4017">
                  <c:v>9.843</c:v>
                </c:pt>
                <c:pt idx="4018">
                  <c:v>15.0515</c:v>
                </c:pt>
                <c:pt idx="4019">
                  <c:v>13.9972</c:v>
                </c:pt>
                <c:pt idx="4020">
                  <c:v>13.7948</c:v>
                </c:pt>
                <c:pt idx="4021">
                  <c:v>23.6309</c:v>
                </c:pt>
                <c:pt idx="4022">
                  <c:v>15.9357</c:v>
                </c:pt>
                <c:pt idx="4023">
                  <c:v>10.7234</c:v>
                </c:pt>
                <c:pt idx="4024">
                  <c:v>18.8651</c:v>
                </c:pt>
                <c:pt idx="4025">
                  <c:v>18.0728</c:v>
                </c:pt>
                <c:pt idx="4026">
                  <c:v>12.9728</c:v>
                </c:pt>
                <c:pt idx="4027">
                  <c:v>15.2261</c:v>
                </c:pt>
                <c:pt idx="4028">
                  <c:v>14.9977</c:v>
                </c:pt>
                <c:pt idx="4029">
                  <c:v>20.2303</c:v>
                </c:pt>
                <c:pt idx="4030">
                  <c:v>11.3801</c:v>
                </c:pt>
                <c:pt idx="4031">
                  <c:v>9.353100000000004</c:v>
                </c:pt>
                <c:pt idx="4032">
                  <c:v>16.77509999999998</c:v>
                </c:pt>
                <c:pt idx="4033">
                  <c:v>17.1458</c:v>
                </c:pt>
                <c:pt idx="4034">
                  <c:v>7.2667</c:v>
                </c:pt>
                <c:pt idx="4035">
                  <c:v>18.2254</c:v>
                </c:pt>
                <c:pt idx="4036">
                  <c:v>10.2317</c:v>
                </c:pt>
                <c:pt idx="4037">
                  <c:v>10.3011</c:v>
                </c:pt>
                <c:pt idx="4038">
                  <c:v>11.566</c:v>
                </c:pt>
                <c:pt idx="4039">
                  <c:v>27.1697</c:v>
                </c:pt>
                <c:pt idx="4040">
                  <c:v>21.17770000000001</c:v>
                </c:pt>
                <c:pt idx="4041">
                  <c:v>25.32090000000001</c:v>
                </c:pt>
                <c:pt idx="4042">
                  <c:v>28.12269999999998</c:v>
                </c:pt>
                <c:pt idx="4043">
                  <c:v>8.561300000000001</c:v>
                </c:pt>
                <c:pt idx="4044">
                  <c:v>5.8744</c:v>
                </c:pt>
                <c:pt idx="4045">
                  <c:v>12.1436</c:v>
                </c:pt>
                <c:pt idx="4046">
                  <c:v>21.3796</c:v>
                </c:pt>
                <c:pt idx="4047">
                  <c:v>13.4568</c:v>
                </c:pt>
                <c:pt idx="4048">
                  <c:v>17.0735</c:v>
                </c:pt>
                <c:pt idx="4049">
                  <c:v>16.8548</c:v>
                </c:pt>
                <c:pt idx="4050">
                  <c:v>12.7011</c:v>
                </c:pt>
                <c:pt idx="4051">
                  <c:v>17.2758</c:v>
                </c:pt>
                <c:pt idx="4052">
                  <c:v>22.6245</c:v>
                </c:pt>
                <c:pt idx="4053">
                  <c:v>12.6536</c:v>
                </c:pt>
                <c:pt idx="4054">
                  <c:v>18.3084</c:v>
                </c:pt>
                <c:pt idx="4055">
                  <c:v>19.6616</c:v>
                </c:pt>
                <c:pt idx="4056">
                  <c:v>9.4814</c:v>
                </c:pt>
                <c:pt idx="4057">
                  <c:v>22.7524</c:v>
                </c:pt>
                <c:pt idx="4058">
                  <c:v>13.5389</c:v>
                </c:pt>
                <c:pt idx="4059">
                  <c:v>11.6952</c:v>
                </c:pt>
                <c:pt idx="4060">
                  <c:v>11.037</c:v>
                </c:pt>
                <c:pt idx="4061">
                  <c:v>15.3911</c:v>
                </c:pt>
                <c:pt idx="4062">
                  <c:v>8.184200000000001</c:v>
                </c:pt>
                <c:pt idx="4063">
                  <c:v>9.2087</c:v>
                </c:pt>
                <c:pt idx="4064">
                  <c:v>19.6262</c:v>
                </c:pt>
                <c:pt idx="4065">
                  <c:v>19.875</c:v>
                </c:pt>
                <c:pt idx="4066">
                  <c:v>21.4982</c:v>
                </c:pt>
                <c:pt idx="4067">
                  <c:v>8.0076</c:v>
                </c:pt>
                <c:pt idx="4068">
                  <c:v>15.4538</c:v>
                </c:pt>
                <c:pt idx="4069">
                  <c:v>26.46409999999998</c:v>
                </c:pt>
                <c:pt idx="4070">
                  <c:v>15.0369</c:v>
                </c:pt>
                <c:pt idx="4071">
                  <c:v>17.6499</c:v>
                </c:pt>
                <c:pt idx="4072">
                  <c:v>13.6777</c:v>
                </c:pt>
                <c:pt idx="4073">
                  <c:v>22.1068</c:v>
                </c:pt>
                <c:pt idx="4074">
                  <c:v>24.3597</c:v>
                </c:pt>
                <c:pt idx="4075">
                  <c:v>9.9167</c:v>
                </c:pt>
                <c:pt idx="4076">
                  <c:v>23.0516</c:v>
                </c:pt>
                <c:pt idx="4077">
                  <c:v>18.3484</c:v>
                </c:pt>
                <c:pt idx="4078">
                  <c:v>25.0471</c:v>
                </c:pt>
                <c:pt idx="4079">
                  <c:v>13.6791</c:v>
                </c:pt>
                <c:pt idx="4080">
                  <c:v>11.014</c:v>
                </c:pt>
                <c:pt idx="4081">
                  <c:v>12.5939</c:v>
                </c:pt>
                <c:pt idx="4082">
                  <c:v>15.2359</c:v>
                </c:pt>
                <c:pt idx="4083">
                  <c:v>17.0701</c:v>
                </c:pt>
                <c:pt idx="4084">
                  <c:v>15.1462</c:v>
                </c:pt>
                <c:pt idx="4085">
                  <c:v>15.3125</c:v>
                </c:pt>
                <c:pt idx="4086">
                  <c:v>14.7885</c:v>
                </c:pt>
                <c:pt idx="4087">
                  <c:v>11.0043</c:v>
                </c:pt>
                <c:pt idx="4088">
                  <c:v>19.93680000000001</c:v>
                </c:pt>
                <c:pt idx="4089">
                  <c:v>19.476</c:v>
                </c:pt>
                <c:pt idx="4090">
                  <c:v>19.4662</c:v>
                </c:pt>
                <c:pt idx="4091">
                  <c:v>13.7578</c:v>
                </c:pt>
                <c:pt idx="4092">
                  <c:v>13.2637</c:v>
                </c:pt>
                <c:pt idx="4093">
                  <c:v>10.9618</c:v>
                </c:pt>
                <c:pt idx="4094">
                  <c:v>16.96219999999998</c:v>
                </c:pt>
                <c:pt idx="4095">
                  <c:v>9.853200000000002</c:v>
                </c:pt>
                <c:pt idx="4096">
                  <c:v>11.588</c:v>
                </c:pt>
                <c:pt idx="4097">
                  <c:v>9.59</c:v>
                </c:pt>
                <c:pt idx="4098">
                  <c:v>22.4925</c:v>
                </c:pt>
                <c:pt idx="4099">
                  <c:v>21.0468</c:v>
                </c:pt>
                <c:pt idx="4100">
                  <c:v>15.8272</c:v>
                </c:pt>
                <c:pt idx="4101">
                  <c:v>9.3794</c:v>
                </c:pt>
                <c:pt idx="4102">
                  <c:v>26.066</c:v>
                </c:pt>
                <c:pt idx="4103">
                  <c:v>18.1466</c:v>
                </c:pt>
                <c:pt idx="4104">
                  <c:v>16.2848</c:v>
                </c:pt>
                <c:pt idx="4105">
                  <c:v>10.5249</c:v>
                </c:pt>
                <c:pt idx="4106">
                  <c:v>14.4553</c:v>
                </c:pt>
                <c:pt idx="4107">
                  <c:v>6.7772</c:v>
                </c:pt>
                <c:pt idx="4108">
                  <c:v>15.703</c:v>
                </c:pt>
                <c:pt idx="4109">
                  <c:v>12.4924</c:v>
                </c:pt>
                <c:pt idx="4110">
                  <c:v>13.1405</c:v>
                </c:pt>
                <c:pt idx="4111">
                  <c:v>21.4781</c:v>
                </c:pt>
                <c:pt idx="4112">
                  <c:v>18.2306</c:v>
                </c:pt>
                <c:pt idx="4113">
                  <c:v>22.91989999999999</c:v>
                </c:pt>
                <c:pt idx="4114">
                  <c:v>11.2758</c:v>
                </c:pt>
                <c:pt idx="4115">
                  <c:v>19.6086</c:v>
                </c:pt>
                <c:pt idx="4116">
                  <c:v>22.2047</c:v>
                </c:pt>
                <c:pt idx="4117">
                  <c:v>13.1061</c:v>
                </c:pt>
                <c:pt idx="4118">
                  <c:v>17.4144</c:v>
                </c:pt>
                <c:pt idx="4119">
                  <c:v>21.9907</c:v>
                </c:pt>
                <c:pt idx="4120">
                  <c:v>15.6283</c:v>
                </c:pt>
                <c:pt idx="4121">
                  <c:v>19.941</c:v>
                </c:pt>
                <c:pt idx="4122">
                  <c:v>7.9247</c:v>
                </c:pt>
                <c:pt idx="4123">
                  <c:v>17.8303</c:v>
                </c:pt>
                <c:pt idx="4124">
                  <c:v>13.9505</c:v>
                </c:pt>
                <c:pt idx="4125">
                  <c:v>13.7077</c:v>
                </c:pt>
                <c:pt idx="4126">
                  <c:v>25.6259</c:v>
                </c:pt>
                <c:pt idx="4127">
                  <c:v>22.9242</c:v>
                </c:pt>
                <c:pt idx="4128">
                  <c:v>13.5993</c:v>
                </c:pt>
                <c:pt idx="4129">
                  <c:v>4.962899999999999</c:v>
                </c:pt>
                <c:pt idx="4130">
                  <c:v>16.5243</c:v>
                </c:pt>
                <c:pt idx="4131">
                  <c:v>31.3602</c:v>
                </c:pt>
                <c:pt idx="4132">
                  <c:v>15.857</c:v>
                </c:pt>
                <c:pt idx="4133">
                  <c:v>15.4348</c:v>
                </c:pt>
                <c:pt idx="4134">
                  <c:v>22.0811</c:v>
                </c:pt>
                <c:pt idx="4135">
                  <c:v>8.025</c:v>
                </c:pt>
                <c:pt idx="4136">
                  <c:v>16.3525</c:v>
                </c:pt>
                <c:pt idx="4137">
                  <c:v>15.6153</c:v>
                </c:pt>
                <c:pt idx="4138">
                  <c:v>18.51749999999999</c:v>
                </c:pt>
                <c:pt idx="4139">
                  <c:v>14.9435</c:v>
                </c:pt>
                <c:pt idx="4140">
                  <c:v>17.3219</c:v>
                </c:pt>
                <c:pt idx="4141">
                  <c:v>20.49879999999998</c:v>
                </c:pt>
                <c:pt idx="4142">
                  <c:v>14.3168</c:v>
                </c:pt>
                <c:pt idx="4143">
                  <c:v>17.5532</c:v>
                </c:pt>
                <c:pt idx="4144">
                  <c:v>15.0417</c:v>
                </c:pt>
                <c:pt idx="4145">
                  <c:v>16.1705</c:v>
                </c:pt>
                <c:pt idx="4146">
                  <c:v>12.5153</c:v>
                </c:pt>
                <c:pt idx="4147">
                  <c:v>18.8706</c:v>
                </c:pt>
                <c:pt idx="4148">
                  <c:v>10.933</c:v>
                </c:pt>
                <c:pt idx="4149">
                  <c:v>8.763800000000001</c:v>
                </c:pt>
                <c:pt idx="4150">
                  <c:v>12.9844</c:v>
                </c:pt>
                <c:pt idx="4151">
                  <c:v>14.8413</c:v>
                </c:pt>
                <c:pt idx="4152">
                  <c:v>13.9109</c:v>
                </c:pt>
                <c:pt idx="4153">
                  <c:v>13.2521</c:v>
                </c:pt>
                <c:pt idx="4154">
                  <c:v>13.6058</c:v>
                </c:pt>
                <c:pt idx="4155">
                  <c:v>11.4282</c:v>
                </c:pt>
                <c:pt idx="4156">
                  <c:v>12.9627</c:v>
                </c:pt>
                <c:pt idx="4157">
                  <c:v>11.4099</c:v>
                </c:pt>
                <c:pt idx="4158">
                  <c:v>18.48519999999998</c:v>
                </c:pt>
                <c:pt idx="4159">
                  <c:v>24.6883</c:v>
                </c:pt>
                <c:pt idx="4160">
                  <c:v>22.83299999999999</c:v>
                </c:pt>
                <c:pt idx="4161">
                  <c:v>12.7613</c:v>
                </c:pt>
                <c:pt idx="4162">
                  <c:v>12.0091</c:v>
                </c:pt>
                <c:pt idx="4163">
                  <c:v>9.8364</c:v>
                </c:pt>
                <c:pt idx="4164">
                  <c:v>18.1543</c:v>
                </c:pt>
                <c:pt idx="4165">
                  <c:v>20.8227</c:v>
                </c:pt>
                <c:pt idx="4166">
                  <c:v>24.3395</c:v>
                </c:pt>
                <c:pt idx="4167">
                  <c:v>19.3297</c:v>
                </c:pt>
                <c:pt idx="4168">
                  <c:v>15.2416</c:v>
                </c:pt>
                <c:pt idx="4169">
                  <c:v>11.9422</c:v>
                </c:pt>
                <c:pt idx="4170">
                  <c:v>13.5078</c:v>
                </c:pt>
                <c:pt idx="4171">
                  <c:v>19.6754</c:v>
                </c:pt>
                <c:pt idx="4172">
                  <c:v>19.0548</c:v>
                </c:pt>
                <c:pt idx="4173">
                  <c:v>21.5944</c:v>
                </c:pt>
                <c:pt idx="4174">
                  <c:v>29.4695</c:v>
                </c:pt>
                <c:pt idx="4175">
                  <c:v>20.579</c:v>
                </c:pt>
                <c:pt idx="4176">
                  <c:v>22.6037</c:v>
                </c:pt>
                <c:pt idx="4177">
                  <c:v>17.525</c:v>
                </c:pt>
                <c:pt idx="4178">
                  <c:v>30.1649</c:v>
                </c:pt>
                <c:pt idx="4179">
                  <c:v>14.2198</c:v>
                </c:pt>
                <c:pt idx="4180">
                  <c:v>13.3382</c:v>
                </c:pt>
                <c:pt idx="4181">
                  <c:v>17.8794</c:v>
                </c:pt>
                <c:pt idx="4182">
                  <c:v>12.5993</c:v>
                </c:pt>
                <c:pt idx="4183">
                  <c:v>13.0419</c:v>
                </c:pt>
                <c:pt idx="4184">
                  <c:v>16.053</c:v>
                </c:pt>
                <c:pt idx="4185">
                  <c:v>12.6478</c:v>
                </c:pt>
                <c:pt idx="4186">
                  <c:v>17.1698</c:v>
                </c:pt>
                <c:pt idx="4187">
                  <c:v>9.467600000000002</c:v>
                </c:pt>
                <c:pt idx="4188">
                  <c:v>23.1521</c:v>
                </c:pt>
                <c:pt idx="4189">
                  <c:v>16.2754</c:v>
                </c:pt>
                <c:pt idx="4190">
                  <c:v>14.1297</c:v>
                </c:pt>
                <c:pt idx="4191">
                  <c:v>19.6766</c:v>
                </c:pt>
                <c:pt idx="4192">
                  <c:v>7.397799999999998</c:v>
                </c:pt>
                <c:pt idx="4193">
                  <c:v>7.022499999999998</c:v>
                </c:pt>
                <c:pt idx="4194">
                  <c:v>16.0973</c:v>
                </c:pt>
                <c:pt idx="4195">
                  <c:v>11.8486</c:v>
                </c:pt>
                <c:pt idx="4196">
                  <c:v>18.82539999999998</c:v>
                </c:pt>
                <c:pt idx="4197">
                  <c:v>16.8352</c:v>
                </c:pt>
                <c:pt idx="4198">
                  <c:v>17.224</c:v>
                </c:pt>
                <c:pt idx="4199">
                  <c:v>20.2592</c:v>
                </c:pt>
                <c:pt idx="4200">
                  <c:v>14.6717</c:v>
                </c:pt>
                <c:pt idx="4201">
                  <c:v>19.1032</c:v>
                </c:pt>
                <c:pt idx="4202">
                  <c:v>18.5334</c:v>
                </c:pt>
                <c:pt idx="4203">
                  <c:v>22.83459999999999</c:v>
                </c:pt>
                <c:pt idx="4204">
                  <c:v>17.0003</c:v>
                </c:pt>
                <c:pt idx="4205">
                  <c:v>21.10129999999999</c:v>
                </c:pt>
                <c:pt idx="4206">
                  <c:v>16.71859999999998</c:v>
                </c:pt>
                <c:pt idx="4207">
                  <c:v>12.5583</c:v>
                </c:pt>
                <c:pt idx="4208">
                  <c:v>16.5299</c:v>
                </c:pt>
                <c:pt idx="4209">
                  <c:v>14.0459</c:v>
                </c:pt>
                <c:pt idx="4210">
                  <c:v>14.3031</c:v>
                </c:pt>
                <c:pt idx="4211">
                  <c:v>16.7372</c:v>
                </c:pt>
                <c:pt idx="4212">
                  <c:v>13.5799</c:v>
                </c:pt>
                <c:pt idx="4213">
                  <c:v>17.6397</c:v>
                </c:pt>
                <c:pt idx="4214">
                  <c:v>15.417</c:v>
                </c:pt>
                <c:pt idx="4215">
                  <c:v>24.9106</c:v>
                </c:pt>
                <c:pt idx="4216">
                  <c:v>10.5871</c:v>
                </c:pt>
                <c:pt idx="4217">
                  <c:v>6.4888</c:v>
                </c:pt>
                <c:pt idx="4218">
                  <c:v>17.9538</c:v>
                </c:pt>
                <c:pt idx="4219">
                  <c:v>12.8152</c:v>
                </c:pt>
                <c:pt idx="4220">
                  <c:v>16.0454</c:v>
                </c:pt>
                <c:pt idx="4221">
                  <c:v>16.7174</c:v>
                </c:pt>
                <c:pt idx="4222">
                  <c:v>14.3986</c:v>
                </c:pt>
                <c:pt idx="4223">
                  <c:v>19.0</c:v>
                </c:pt>
                <c:pt idx="4224">
                  <c:v>14.916</c:v>
                </c:pt>
                <c:pt idx="4225">
                  <c:v>12.2625</c:v>
                </c:pt>
                <c:pt idx="4226">
                  <c:v>20.0853</c:v>
                </c:pt>
                <c:pt idx="4227">
                  <c:v>12.0214</c:v>
                </c:pt>
                <c:pt idx="4228">
                  <c:v>18.381</c:v>
                </c:pt>
                <c:pt idx="4229">
                  <c:v>19.7367</c:v>
                </c:pt>
                <c:pt idx="4230">
                  <c:v>15.0823</c:v>
                </c:pt>
                <c:pt idx="4231">
                  <c:v>13.4488</c:v>
                </c:pt>
                <c:pt idx="4232">
                  <c:v>14.7306</c:v>
                </c:pt>
                <c:pt idx="4233">
                  <c:v>10.5101</c:v>
                </c:pt>
                <c:pt idx="4234">
                  <c:v>24.6</c:v>
                </c:pt>
                <c:pt idx="4235">
                  <c:v>6.5859</c:v>
                </c:pt>
                <c:pt idx="4236">
                  <c:v>13.7503</c:v>
                </c:pt>
                <c:pt idx="4237">
                  <c:v>18.4052</c:v>
                </c:pt>
                <c:pt idx="4238">
                  <c:v>13.3757</c:v>
                </c:pt>
                <c:pt idx="4239">
                  <c:v>17.1904</c:v>
                </c:pt>
                <c:pt idx="4240">
                  <c:v>13.1383</c:v>
                </c:pt>
                <c:pt idx="4241">
                  <c:v>11.3039</c:v>
                </c:pt>
                <c:pt idx="4242">
                  <c:v>20.0765</c:v>
                </c:pt>
                <c:pt idx="4243">
                  <c:v>18.844</c:v>
                </c:pt>
                <c:pt idx="4244">
                  <c:v>9.141500000000001</c:v>
                </c:pt>
                <c:pt idx="4245">
                  <c:v>15.9667</c:v>
                </c:pt>
                <c:pt idx="4246">
                  <c:v>17.6153</c:v>
                </c:pt>
                <c:pt idx="4247">
                  <c:v>11.9637</c:v>
                </c:pt>
                <c:pt idx="4248">
                  <c:v>8.4245</c:v>
                </c:pt>
                <c:pt idx="4249">
                  <c:v>8.220500000000001</c:v>
                </c:pt>
                <c:pt idx="4250">
                  <c:v>21.1253</c:v>
                </c:pt>
                <c:pt idx="4251">
                  <c:v>16.5792</c:v>
                </c:pt>
                <c:pt idx="4252">
                  <c:v>7.2874</c:v>
                </c:pt>
                <c:pt idx="4253">
                  <c:v>18.5863</c:v>
                </c:pt>
                <c:pt idx="4254">
                  <c:v>14.1024</c:v>
                </c:pt>
                <c:pt idx="4255">
                  <c:v>17.3115</c:v>
                </c:pt>
                <c:pt idx="4256">
                  <c:v>12.7462</c:v>
                </c:pt>
                <c:pt idx="4257">
                  <c:v>10.5266</c:v>
                </c:pt>
                <c:pt idx="4258">
                  <c:v>18.40780000000001</c:v>
                </c:pt>
                <c:pt idx="4259">
                  <c:v>11.3795</c:v>
                </c:pt>
                <c:pt idx="4260">
                  <c:v>21.6129</c:v>
                </c:pt>
                <c:pt idx="4261">
                  <c:v>15.384</c:v>
                </c:pt>
                <c:pt idx="4262">
                  <c:v>17.1939</c:v>
                </c:pt>
                <c:pt idx="4263">
                  <c:v>19.915</c:v>
                </c:pt>
                <c:pt idx="4264">
                  <c:v>13.6059</c:v>
                </c:pt>
                <c:pt idx="4265">
                  <c:v>28.82700000000001</c:v>
                </c:pt>
                <c:pt idx="4266">
                  <c:v>17.40780000000001</c:v>
                </c:pt>
                <c:pt idx="4267">
                  <c:v>13.9396</c:v>
                </c:pt>
                <c:pt idx="4268">
                  <c:v>20.1675</c:v>
                </c:pt>
                <c:pt idx="4269">
                  <c:v>20.4374</c:v>
                </c:pt>
                <c:pt idx="4270">
                  <c:v>13.9903</c:v>
                </c:pt>
                <c:pt idx="4271">
                  <c:v>13.7044</c:v>
                </c:pt>
                <c:pt idx="4272">
                  <c:v>24.18980000000001</c:v>
                </c:pt>
                <c:pt idx="4273">
                  <c:v>17.0228</c:v>
                </c:pt>
                <c:pt idx="4274">
                  <c:v>15.2618</c:v>
                </c:pt>
                <c:pt idx="4275">
                  <c:v>23.7395</c:v>
                </c:pt>
                <c:pt idx="4276">
                  <c:v>13.5146</c:v>
                </c:pt>
                <c:pt idx="4277">
                  <c:v>19.0712</c:v>
                </c:pt>
                <c:pt idx="4278">
                  <c:v>12.2527</c:v>
                </c:pt>
                <c:pt idx="4279">
                  <c:v>25.8113</c:v>
                </c:pt>
                <c:pt idx="4280">
                  <c:v>17.55</c:v>
                </c:pt>
                <c:pt idx="4281">
                  <c:v>18.18359999999998</c:v>
                </c:pt>
                <c:pt idx="4282">
                  <c:v>20.5742</c:v>
                </c:pt>
                <c:pt idx="4283">
                  <c:v>11.5829</c:v>
                </c:pt>
                <c:pt idx="4284">
                  <c:v>12.0482</c:v>
                </c:pt>
                <c:pt idx="4285">
                  <c:v>24.0944</c:v>
                </c:pt>
                <c:pt idx="4286">
                  <c:v>11.7029</c:v>
                </c:pt>
                <c:pt idx="4287">
                  <c:v>11.5728</c:v>
                </c:pt>
                <c:pt idx="4288">
                  <c:v>11.2786</c:v>
                </c:pt>
                <c:pt idx="4289">
                  <c:v>6.2032</c:v>
                </c:pt>
                <c:pt idx="4290">
                  <c:v>14.3281</c:v>
                </c:pt>
                <c:pt idx="4291">
                  <c:v>27.4276</c:v>
                </c:pt>
                <c:pt idx="4292">
                  <c:v>20.2394</c:v>
                </c:pt>
                <c:pt idx="4293">
                  <c:v>23.8124</c:v>
                </c:pt>
                <c:pt idx="4294">
                  <c:v>11.4228</c:v>
                </c:pt>
                <c:pt idx="4295">
                  <c:v>20.5439</c:v>
                </c:pt>
                <c:pt idx="4296">
                  <c:v>16.02980000000001</c:v>
                </c:pt>
                <c:pt idx="4297">
                  <c:v>11.6574</c:v>
                </c:pt>
                <c:pt idx="4298">
                  <c:v>14.7011</c:v>
                </c:pt>
                <c:pt idx="4299">
                  <c:v>12.9322</c:v>
                </c:pt>
                <c:pt idx="4300">
                  <c:v>20.8094</c:v>
                </c:pt>
                <c:pt idx="4301">
                  <c:v>11.0395</c:v>
                </c:pt>
                <c:pt idx="4302">
                  <c:v>13.2706</c:v>
                </c:pt>
                <c:pt idx="4303">
                  <c:v>19.5808</c:v>
                </c:pt>
                <c:pt idx="4304">
                  <c:v>18.8566</c:v>
                </c:pt>
                <c:pt idx="4305">
                  <c:v>18.5529</c:v>
                </c:pt>
                <c:pt idx="4306">
                  <c:v>17.2551</c:v>
                </c:pt>
                <c:pt idx="4307">
                  <c:v>8.1155</c:v>
                </c:pt>
                <c:pt idx="4308">
                  <c:v>13.5098</c:v>
                </c:pt>
                <c:pt idx="4309">
                  <c:v>14.6926</c:v>
                </c:pt>
                <c:pt idx="4310">
                  <c:v>19.76899999999998</c:v>
                </c:pt>
                <c:pt idx="4311">
                  <c:v>11.6317</c:v>
                </c:pt>
                <c:pt idx="4312">
                  <c:v>19.5274</c:v>
                </c:pt>
                <c:pt idx="4313">
                  <c:v>10.0297</c:v>
                </c:pt>
                <c:pt idx="4314">
                  <c:v>12.5958</c:v>
                </c:pt>
                <c:pt idx="4315">
                  <c:v>7.827899999999998</c:v>
                </c:pt>
                <c:pt idx="4316">
                  <c:v>14.3892</c:v>
                </c:pt>
                <c:pt idx="4317">
                  <c:v>21.0732</c:v>
                </c:pt>
                <c:pt idx="4318">
                  <c:v>19.9923</c:v>
                </c:pt>
                <c:pt idx="4319">
                  <c:v>20.134</c:v>
                </c:pt>
                <c:pt idx="4320">
                  <c:v>15.3673</c:v>
                </c:pt>
                <c:pt idx="4321">
                  <c:v>17.3325</c:v>
                </c:pt>
                <c:pt idx="4322">
                  <c:v>11.418</c:v>
                </c:pt>
                <c:pt idx="4323">
                  <c:v>17.7579</c:v>
                </c:pt>
                <c:pt idx="4324">
                  <c:v>23.6416</c:v>
                </c:pt>
                <c:pt idx="4325">
                  <c:v>13.1559</c:v>
                </c:pt>
                <c:pt idx="4326">
                  <c:v>10.8526</c:v>
                </c:pt>
                <c:pt idx="4327">
                  <c:v>16.81469999999999</c:v>
                </c:pt>
                <c:pt idx="4328">
                  <c:v>12.8024</c:v>
                </c:pt>
                <c:pt idx="4329">
                  <c:v>31.0196</c:v>
                </c:pt>
                <c:pt idx="4330">
                  <c:v>12.3066</c:v>
                </c:pt>
                <c:pt idx="4331">
                  <c:v>17.7535</c:v>
                </c:pt>
                <c:pt idx="4332">
                  <c:v>22.4989</c:v>
                </c:pt>
                <c:pt idx="4333">
                  <c:v>7.675899999999999</c:v>
                </c:pt>
                <c:pt idx="4334">
                  <c:v>8.537800000000001</c:v>
                </c:pt>
                <c:pt idx="4335">
                  <c:v>14.1119</c:v>
                </c:pt>
                <c:pt idx="4336">
                  <c:v>14.0866</c:v>
                </c:pt>
                <c:pt idx="4337">
                  <c:v>16.0794</c:v>
                </c:pt>
                <c:pt idx="4338">
                  <c:v>15.8397</c:v>
                </c:pt>
                <c:pt idx="4339">
                  <c:v>8.979500000000005</c:v>
                </c:pt>
                <c:pt idx="4340">
                  <c:v>14.593</c:v>
                </c:pt>
                <c:pt idx="4341">
                  <c:v>17.8012</c:v>
                </c:pt>
                <c:pt idx="4342">
                  <c:v>20.067</c:v>
                </c:pt>
                <c:pt idx="4343">
                  <c:v>12.5066</c:v>
                </c:pt>
                <c:pt idx="4344">
                  <c:v>13.5557</c:v>
                </c:pt>
                <c:pt idx="4345">
                  <c:v>13.4667</c:v>
                </c:pt>
                <c:pt idx="4346">
                  <c:v>19.7683</c:v>
                </c:pt>
                <c:pt idx="4347">
                  <c:v>18.96869999999998</c:v>
                </c:pt>
                <c:pt idx="4348">
                  <c:v>14.253</c:v>
                </c:pt>
                <c:pt idx="4349">
                  <c:v>10.4953</c:v>
                </c:pt>
                <c:pt idx="4350">
                  <c:v>22.6171</c:v>
                </c:pt>
                <c:pt idx="4351">
                  <c:v>19.4232</c:v>
                </c:pt>
                <c:pt idx="4352">
                  <c:v>11.2735</c:v>
                </c:pt>
                <c:pt idx="4353">
                  <c:v>13.3996</c:v>
                </c:pt>
                <c:pt idx="4354">
                  <c:v>15.9442</c:v>
                </c:pt>
                <c:pt idx="4355">
                  <c:v>22.52</c:v>
                </c:pt>
                <c:pt idx="4356">
                  <c:v>12.5596</c:v>
                </c:pt>
                <c:pt idx="4357">
                  <c:v>21.1839</c:v>
                </c:pt>
                <c:pt idx="4358">
                  <c:v>17.2054</c:v>
                </c:pt>
                <c:pt idx="4359">
                  <c:v>8.1694</c:v>
                </c:pt>
                <c:pt idx="4360">
                  <c:v>15.4744</c:v>
                </c:pt>
                <c:pt idx="4361">
                  <c:v>13.6067</c:v>
                </c:pt>
                <c:pt idx="4362">
                  <c:v>16.2545</c:v>
                </c:pt>
                <c:pt idx="4363">
                  <c:v>22.4812</c:v>
                </c:pt>
                <c:pt idx="4364">
                  <c:v>18.14859999999998</c:v>
                </c:pt>
                <c:pt idx="4365">
                  <c:v>16.5509</c:v>
                </c:pt>
                <c:pt idx="4366">
                  <c:v>19.3875</c:v>
                </c:pt>
                <c:pt idx="4367">
                  <c:v>20.7298</c:v>
                </c:pt>
                <c:pt idx="4368">
                  <c:v>12.6339</c:v>
                </c:pt>
                <c:pt idx="4369">
                  <c:v>20.7017</c:v>
                </c:pt>
                <c:pt idx="4370">
                  <c:v>18.1978</c:v>
                </c:pt>
                <c:pt idx="4371">
                  <c:v>15.449</c:v>
                </c:pt>
                <c:pt idx="4372">
                  <c:v>8.870700000000002</c:v>
                </c:pt>
                <c:pt idx="4373">
                  <c:v>17.6796</c:v>
                </c:pt>
                <c:pt idx="4374">
                  <c:v>23.99309999999998</c:v>
                </c:pt>
                <c:pt idx="4375">
                  <c:v>21.9213</c:v>
                </c:pt>
                <c:pt idx="4376">
                  <c:v>15.7765</c:v>
                </c:pt>
                <c:pt idx="4377">
                  <c:v>8.623500000000003</c:v>
                </c:pt>
                <c:pt idx="4378">
                  <c:v>8.524900000000001</c:v>
                </c:pt>
                <c:pt idx="4379">
                  <c:v>22.1194</c:v>
                </c:pt>
                <c:pt idx="4380">
                  <c:v>9.0648</c:v>
                </c:pt>
                <c:pt idx="4381">
                  <c:v>20.3688</c:v>
                </c:pt>
                <c:pt idx="4382">
                  <c:v>11.6074</c:v>
                </c:pt>
                <c:pt idx="4383">
                  <c:v>26.8054</c:v>
                </c:pt>
                <c:pt idx="4384">
                  <c:v>19.0138</c:v>
                </c:pt>
                <c:pt idx="4385">
                  <c:v>8.5954</c:v>
                </c:pt>
                <c:pt idx="4386">
                  <c:v>21.7224</c:v>
                </c:pt>
                <c:pt idx="4387">
                  <c:v>18.255</c:v>
                </c:pt>
                <c:pt idx="4388">
                  <c:v>12.4093</c:v>
                </c:pt>
                <c:pt idx="4389">
                  <c:v>8.790500000000001</c:v>
                </c:pt>
                <c:pt idx="4390">
                  <c:v>19.1328</c:v>
                </c:pt>
                <c:pt idx="4391">
                  <c:v>14.1663</c:v>
                </c:pt>
                <c:pt idx="4392">
                  <c:v>10.176</c:v>
                </c:pt>
                <c:pt idx="4393">
                  <c:v>8.273900000000001</c:v>
                </c:pt>
                <c:pt idx="4394">
                  <c:v>8.731899999999997</c:v>
                </c:pt>
                <c:pt idx="4395">
                  <c:v>18.8704</c:v>
                </c:pt>
                <c:pt idx="4396">
                  <c:v>18.1982</c:v>
                </c:pt>
                <c:pt idx="4397">
                  <c:v>10.1904</c:v>
                </c:pt>
                <c:pt idx="4398">
                  <c:v>12.2775</c:v>
                </c:pt>
                <c:pt idx="4399">
                  <c:v>15.2888</c:v>
                </c:pt>
                <c:pt idx="4400">
                  <c:v>17.6994</c:v>
                </c:pt>
                <c:pt idx="4401">
                  <c:v>11.4178</c:v>
                </c:pt>
                <c:pt idx="4402">
                  <c:v>13.7693</c:v>
                </c:pt>
                <c:pt idx="4403">
                  <c:v>6.3468</c:v>
                </c:pt>
                <c:pt idx="4404">
                  <c:v>12.1354</c:v>
                </c:pt>
                <c:pt idx="4405">
                  <c:v>12.0298</c:v>
                </c:pt>
                <c:pt idx="4406">
                  <c:v>24.7424</c:v>
                </c:pt>
                <c:pt idx="4407">
                  <c:v>15.5155</c:v>
                </c:pt>
                <c:pt idx="4408">
                  <c:v>9.5571</c:v>
                </c:pt>
                <c:pt idx="4409">
                  <c:v>17.4632</c:v>
                </c:pt>
                <c:pt idx="4410">
                  <c:v>10.9838</c:v>
                </c:pt>
                <c:pt idx="4411">
                  <c:v>22.62109999999999</c:v>
                </c:pt>
                <c:pt idx="4412">
                  <c:v>18.28839999999998</c:v>
                </c:pt>
                <c:pt idx="4413">
                  <c:v>10.7451</c:v>
                </c:pt>
                <c:pt idx="4414">
                  <c:v>13.379</c:v>
                </c:pt>
                <c:pt idx="4415">
                  <c:v>17.2482</c:v>
                </c:pt>
                <c:pt idx="4416">
                  <c:v>16.82100000000001</c:v>
                </c:pt>
                <c:pt idx="4417">
                  <c:v>11.3378</c:v>
                </c:pt>
                <c:pt idx="4418">
                  <c:v>17.61039999999999</c:v>
                </c:pt>
                <c:pt idx="4419">
                  <c:v>14.3873</c:v>
                </c:pt>
                <c:pt idx="4420">
                  <c:v>20.6993</c:v>
                </c:pt>
                <c:pt idx="4421">
                  <c:v>19.4768</c:v>
                </c:pt>
                <c:pt idx="4422">
                  <c:v>11.6452</c:v>
                </c:pt>
                <c:pt idx="4423">
                  <c:v>15.3937</c:v>
                </c:pt>
                <c:pt idx="4424">
                  <c:v>16.6662</c:v>
                </c:pt>
                <c:pt idx="4425">
                  <c:v>21.5225</c:v>
                </c:pt>
                <c:pt idx="4426">
                  <c:v>14.9947</c:v>
                </c:pt>
                <c:pt idx="4427">
                  <c:v>10.2545</c:v>
                </c:pt>
                <c:pt idx="4428">
                  <c:v>18.5448</c:v>
                </c:pt>
                <c:pt idx="4429">
                  <c:v>6.8534</c:v>
                </c:pt>
                <c:pt idx="4430">
                  <c:v>16.7956</c:v>
                </c:pt>
                <c:pt idx="4431">
                  <c:v>16.8308</c:v>
                </c:pt>
                <c:pt idx="4432">
                  <c:v>27.5347</c:v>
                </c:pt>
                <c:pt idx="4433">
                  <c:v>15.6108</c:v>
                </c:pt>
                <c:pt idx="4434">
                  <c:v>16.2938</c:v>
                </c:pt>
                <c:pt idx="4435">
                  <c:v>11.8322</c:v>
                </c:pt>
                <c:pt idx="4436">
                  <c:v>18.5289</c:v>
                </c:pt>
                <c:pt idx="4437">
                  <c:v>19.03879999999998</c:v>
                </c:pt>
                <c:pt idx="4438">
                  <c:v>11.4742</c:v>
                </c:pt>
                <c:pt idx="4439">
                  <c:v>10.2575</c:v>
                </c:pt>
                <c:pt idx="4440">
                  <c:v>13.2507</c:v>
                </c:pt>
                <c:pt idx="4441">
                  <c:v>20.3699</c:v>
                </c:pt>
                <c:pt idx="4442">
                  <c:v>15.1744</c:v>
                </c:pt>
                <c:pt idx="4443">
                  <c:v>10.7311</c:v>
                </c:pt>
                <c:pt idx="4444">
                  <c:v>16.8906</c:v>
                </c:pt>
                <c:pt idx="4445">
                  <c:v>12.874</c:v>
                </c:pt>
                <c:pt idx="4446">
                  <c:v>20.7633</c:v>
                </c:pt>
                <c:pt idx="4447">
                  <c:v>19.8455</c:v>
                </c:pt>
                <c:pt idx="4448">
                  <c:v>14.6554</c:v>
                </c:pt>
                <c:pt idx="4449">
                  <c:v>6.3472</c:v>
                </c:pt>
                <c:pt idx="4450">
                  <c:v>16.289</c:v>
                </c:pt>
                <c:pt idx="4451">
                  <c:v>12.2749</c:v>
                </c:pt>
                <c:pt idx="4452">
                  <c:v>13.2936</c:v>
                </c:pt>
                <c:pt idx="4453">
                  <c:v>16.5695</c:v>
                </c:pt>
                <c:pt idx="4454">
                  <c:v>5.5952</c:v>
                </c:pt>
                <c:pt idx="4455">
                  <c:v>20.5209</c:v>
                </c:pt>
                <c:pt idx="4456">
                  <c:v>12.0097</c:v>
                </c:pt>
                <c:pt idx="4457">
                  <c:v>21.1079</c:v>
                </c:pt>
                <c:pt idx="4458">
                  <c:v>16.54339999999998</c:v>
                </c:pt>
                <c:pt idx="4459">
                  <c:v>17.58869999999998</c:v>
                </c:pt>
                <c:pt idx="4460">
                  <c:v>16.3649</c:v>
                </c:pt>
                <c:pt idx="4461">
                  <c:v>8.769</c:v>
                </c:pt>
                <c:pt idx="4462">
                  <c:v>17.3501</c:v>
                </c:pt>
                <c:pt idx="4463">
                  <c:v>8.736700000000001</c:v>
                </c:pt>
                <c:pt idx="4464">
                  <c:v>11.4953</c:v>
                </c:pt>
                <c:pt idx="4465">
                  <c:v>28.5713</c:v>
                </c:pt>
                <c:pt idx="4466">
                  <c:v>14.782</c:v>
                </c:pt>
                <c:pt idx="4467">
                  <c:v>20.4253</c:v>
                </c:pt>
                <c:pt idx="4468">
                  <c:v>15.0986</c:v>
                </c:pt>
                <c:pt idx="4469">
                  <c:v>25.7534</c:v>
                </c:pt>
                <c:pt idx="4470">
                  <c:v>12.8127</c:v>
                </c:pt>
                <c:pt idx="4471">
                  <c:v>23.8226</c:v>
                </c:pt>
                <c:pt idx="4472">
                  <c:v>19.52959999999998</c:v>
                </c:pt>
                <c:pt idx="4473">
                  <c:v>17.0322</c:v>
                </c:pt>
                <c:pt idx="4474">
                  <c:v>8.73</c:v>
                </c:pt>
                <c:pt idx="4475">
                  <c:v>19.0036</c:v>
                </c:pt>
                <c:pt idx="4476">
                  <c:v>12.3969</c:v>
                </c:pt>
                <c:pt idx="4477">
                  <c:v>13.8675</c:v>
                </c:pt>
                <c:pt idx="4478">
                  <c:v>21.1522</c:v>
                </c:pt>
                <c:pt idx="4479">
                  <c:v>14.3152</c:v>
                </c:pt>
                <c:pt idx="4480">
                  <c:v>14.9367</c:v>
                </c:pt>
                <c:pt idx="4481">
                  <c:v>14.1295</c:v>
                </c:pt>
                <c:pt idx="4482">
                  <c:v>12.2722</c:v>
                </c:pt>
                <c:pt idx="4483">
                  <c:v>14.3441</c:v>
                </c:pt>
                <c:pt idx="4484">
                  <c:v>16.052</c:v>
                </c:pt>
                <c:pt idx="4485">
                  <c:v>11.8111</c:v>
                </c:pt>
                <c:pt idx="4486">
                  <c:v>13.7397</c:v>
                </c:pt>
                <c:pt idx="4487">
                  <c:v>14.3772</c:v>
                </c:pt>
                <c:pt idx="4488">
                  <c:v>18.53729999999999</c:v>
                </c:pt>
                <c:pt idx="4489">
                  <c:v>15.3442</c:v>
                </c:pt>
                <c:pt idx="4490">
                  <c:v>15.3479</c:v>
                </c:pt>
                <c:pt idx="4491">
                  <c:v>9.885900000000002</c:v>
                </c:pt>
                <c:pt idx="4492">
                  <c:v>8.007200000000001</c:v>
                </c:pt>
                <c:pt idx="4493">
                  <c:v>14.8214</c:v>
                </c:pt>
                <c:pt idx="4494">
                  <c:v>13.6879</c:v>
                </c:pt>
                <c:pt idx="4495">
                  <c:v>14.3562</c:v>
                </c:pt>
                <c:pt idx="4496">
                  <c:v>16.8144</c:v>
                </c:pt>
                <c:pt idx="4497">
                  <c:v>17.7177</c:v>
                </c:pt>
                <c:pt idx="4498">
                  <c:v>30.2883</c:v>
                </c:pt>
                <c:pt idx="4499">
                  <c:v>17.8485</c:v>
                </c:pt>
                <c:pt idx="4500">
                  <c:v>13.8668</c:v>
                </c:pt>
                <c:pt idx="4501">
                  <c:v>20.142</c:v>
                </c:pt>
                <c:pt idx="4502">
                  <c:v>17.39239999999998</c:v>
                </c:pt>
                <c:pt idx="4503">
                  <c:v>14.0855</c:v>
                </c:pt>
                <c:pt idx="4504">
                  <c:v>11.327</c:v>
                </c:pt>
                <c:pt idx="4505">
                  <c:v>14.4893</c:v>
                </c:pt>
                <c:pt idx="4506">
                  <c:v>11.9014</c:v>
                </c:pt>
                <c:pt idx="4507">
                  <c:v>21.9419</c:v>
                </c:pt>
                <c:pt idx="4508">
                  <c:v>13.3236</c:v>
                </c:pt>
                <c:pt idx="4509">
                  <c:v>6.3293</c:v>
                </c:pt>
                <c:pt idx="4510">
                  <c:v>15.5977</c:v>
                </c:pt>
                <c:pt idx="4511">
                  <c:v>17.811</c:v>
                </c:pt>
                <c:pt idx="4512">
                  <c:v>15.1977</c:v>
                </c:pt>
                <c:pt idx="4513">
                  <c:v>25.3264</c:v>
                </c:pt>
                <c:pt idx="4514">
                  <c:v>11.5921</c:v>
                </c:pt>
                <c:pt idx="4515">
                  <c:v>12.5907</c:v>
                </c:pt>
                <c:pt idx="4516">
                  <c:v>11.1379</c:v>
                </c:pt>
                <c:pt idx="4517">
                  <c:v>24.5516</c:v>
                </c:pt>
                <c:pt idx="4518">
                  <c:v>24.3983</c:v>
                </c:pt>
                <c:pt idx="4519">
                  <c:v>9.5965</c:v>
                </c:pt>
                <c:pt idx="4520">
                  <c:v>15.9218</c:v>
                </c:pt>
                <c:pt idx="4521">
                  <c:v>12.1713</c:v>
                </c:pt>
                <c:pt idx="4522">
                  <c:v>14.9012</c:v>
                </c:pt>
                <c:pt idx="4523">
                  <c:v>18.51760000000001</c:v>
                </c:pt>
                <c:pt idx="4524">
                  <c:v>11.6124</c:v>
                </c:pt>
                <c:pt idx="4525">
                  <c:v>30.2986</c:v>
                </c:pt>
                <c:pt idx="4526">
                  <c:v>14.5499</c:v>
                </c:pt>
                <c:pt idx="4527">
                  <c:v>21.9317</c:v>
                </c:pt>
                <c:pt idx="4528">
                  <c:v>12.7825</c:v>
                </c:pt>
                <c:pt idx="4529">
                  <c:v>13.7704</c:v>
                </c:pt>
                <c:pt idx="4530">
                  <c:v>13.6262</c:v>
                </c:pt>
                <c:pt idx="4531">
                  <c:v>16.6627</c:v>
                </c:pt>
                <c:pt idx="4532">
                  <c:v>19.5149</c:v>
                </c:pt>
                <c:pt idx="4533">
                  <c:v>19.6301</c:v>
                </c:pt>
                <c:pt idx="4534">
                  <c:v>19.707</c:v>
                </c:pt>
                <c:pt idx="4535">
                  <c:v>16.8639</c:v>
                </c:pt>
                <c:pt idx="4536">
                  <c:v>5.5707</c:v>
                </c:pt>
                <c:pt idx="4537">
                  <c:v>9.126900000000001</c:v>
                </c:pt>
                <c:pt idx="4538">
                  <c:v>16.2062</c:v>
                </c:pt>
                <c:pt idx="4539">
                  <c:v>13.017</c:v>
                </c:pt>
                <c:pt idx="4540">
                  <c:v>9.9154</c:v>
                </c:pt>
                <c:pt idx="4541">
                  <c:v>15.6859</c:v>
                </c:pt>
                <c:pt idx="4542">
                  <c:v>8.5271</c:v>
                </c:pt>
                <c:pt idx="4543">
                  <c:v>13.8439</c:v>
                </c:pt>
                <c:pt idx="4544">
                  <c:v>12.8535</c:v>
                </c:pt>
                <c:pt idx="4545">
                  <c:v>9.8915</c:v>
                </c:pt>
                <c:pt idx="4546">
                  <c:v>11.0994</c:v>
                </c:pt>
                <c:pt idx="4547">
                  <c:v>6.8843</c:v>
                </c:pt>
                <c:pt idx="4548">
                  <c:v>17.2168</c:v>
                </c:pt>
                <c:pt idx="4549">
                  <c:v>9.514800000000001</c:v>
                </c:pt>
                <c:pt idx="4550">
                  <c:v>10.9706</c:v>
                </c:pt>
                <c:pt idx="4551">
                  <c:v>11.5659</c:v>
                </c:pt>
                <c:pt idx="4552">
                  <c:v>13.9482</c:v>
                </c:pt>
                <c:pt idx="4553">
                  <c:v>15.1458</c:v>
                </c:pt>
                <c:pt idx="4554">
                  <c:v>25.4554</c:v>
                </c:pt>
                <c:pt idx="4555">
                  <c:v>15.1089</c:v>
                </c:pt>
                <c:pt idx="4556">
                  <c:v>15.5061</c:v>
                </c:pt>
                <c:pt idx="4557">
                  <c:v>13.1266</c:v>
                </c:pt>
                <c:pt idx="4558">
                  <c:v>15.2602</c:v>
                </c:pt>
                <c:pt idx="4559">
                  <c:v>11.7043</c:v>
                </c:pt>
                <c:pt idx="4560">
                  <c:v>20.8566</c:v>
                </c:pt>
                <c:pt idx="4561">
                  <c:v>7.309</c:v>
                </c:pt>
                <c:pt idx="4562">
                  <c:v>13.1466</c:v>
                </c:pt>
                <c:pt idx="4563">
                  <c:v>15.0213</c:v>
                </c:pt>
                <c:pt idx="4564">
                  <c:v>16.6721</c:v>
                </c:pt>
                <c:pt idx="4565">
                  <c:v>11.9763</c:v>
                </c:pt>
                <c:pt idx="4566">
                  <c:v>13.8024</c:v>
                </c:pt>
                <c:pt idx="4567">
                  <c:v>17.3839</c:v>
                </c:pt>
                <c:pt idx="4568">
                  <c:v>7.0206</c:v>
                </c:pt>
                <c:pt idx="4569">
                  <c:v>23.4118</c:v>
                </c:pt>
                <c:pt idx="4570">
                  <c:v>13.4312</c:v>
                </c:pt>
                <c:pt idx="4571">
                  <c:v>6.0308</c:v>
                </c:pt>
                <c:pt idx="4572">
                  <c:v>10.2598</c:v>
                </c:pt>
                <c:pt idx="4573">
                  <c:v>20.6308</c:v>
                </c:pt>
                <c:pt idx="4574">
                  <c:v>13.4313</c:v>
                </c:pt>
                <c:pt idx="4575">
                  <c:v>12.706</c:v>
                </c:pt>
                <c:pt idx="4576">
                  <c:v>15.674</c:v>
                </c:pt>
                <c:pt idx="4577">
                  <c:v>15.5869</c:v>
                </c:pt>
                <c:pt idx="4578">
                  <c:v>20.1301</c:v>
                </c:pt>
                <c:pt idx="4579">
                  <c:v>23.1976</c:v>
                </c:pt>
                <c:pt idx="4580">
                  <c:v>11.2141</c:v>
                </c:pt>
                <c:pt idx="4581">
                  <c:v>15.2266</c:v>
                </c:pt>
                <c:pt idx="4582">
                  <c:v>15.6215</c:v>
                </c:pt>
                <c:pt idx="4583">
                  <c:v>22.3221</c:v>
                </c:pt>
                <c:pt idx="4584">
                  <c:v>19.2175</c:v>
                </c:pt>
                <c:pt idx="4585">
                  <c:v>25.7952</c:v>
                </c:pt>
                <c:pt idx="4586">
                  <c:v>14.9576</c:v>
                </c:pt>
                <c:pt idx="4587">
                  <c:v>15.5432</c:v>
                </c:pt>
                <c:pt idx="4588">
                  <c:v>11.1849</c:v>
                </c:pt>
                <c:pt idx="4589">
                  <c:v>18.9344</c:v>
                </c:pt>
                <c:pt idx="4590">
                  <c:v>14.316</c:v>
                </c:pt>
                <c:pt idx="4591">
                  <c:v>16.6671</c:v>
                </c:pt>
                <c:pt idx="4592">
                  <c:v>19.10910000000001</c:v>
                </c:pt>
                <c:pt idx="4593">
                  <c:v>17.7244</c:v>
                </c:pt>
                <c:pt idx="4594">
                  <c:v>20.3198</c:v>
                </c:pt>
                <c:pt idx="4595">
                  <c:v>9.3026</c:v>
                </c:pt>
                <c:pt idx="4596">
                  <c:v>11.8278</c:v>
                </c:pt>
                <c:pt idx="4597">
                  <c:v>9.6439</c:v>
                </c:pt>
                <c:pt idx="4598">
                  <c:v>14.4649</c:v>
                </c:pt>
                <c:pt idx="4599">
                  <c:v>18.6685</c:v>
                </c:pt>
                <c:pt idx="4600">
                  <c:v>18.1503</c:v>
                </c:pt>
                <c:pt idx="4601">
                  <c:v>9.572600000000004</c:v>
                </c:pt>
                <c:pt idx="4602">
                  <c:v>21.217</c:v>
                </c:pt>
                <c:pt idx="4603">
                  <c:v>17.46409999999998</c:v>
                </c:pt>
                <c:pt idx="4604">
                  <c:v>22.6038</c:v>
                </c:pt>
                <c:pt idx="4605">
                  <c:v>12.012</c:v>
                </c:pt>
                <c:pt idx="4606">
                  <c:v>12.1837</c:v>
                </c:pt>
                <c:pt idx="4607">
                  <c:v>15.6728</c:v>
                </c:pt>
                <c:pt idx="4608">
                  <c:v>22.0448</c:v>
                </c:pt>
                <c:pt idx="4609">
                  <c:v>9.186300000000001</c:v>
                </c:pt>
                <c:pt idx="4610">
                  <c:v>16.1466</c:v>
                </c:pt>
                <c:pt idx="4611">
                  <c:v>20.7106</c:v>
                </c:pt>
                <c:pt idx="4612">
                  <c:v>19.22329999999998</c:v>
                </c:pt>
                <c:pt idx="4613">
                  <c:v>16.96549999999998</c:v>
                </c:pt>
                <c:pt idx="4614">
                  <c:v>18.6405</c:v>
                </c:pt>
                <c:pt idx="4615">
                  <c:v>21.60900000000001</c:v>
                </c:pt>
                <c:pt idx="4616">
                  <c:v>15.9409</c:v>
                </c:pt>
                <c:pt idx="4617">
                  <c:v>10.0875</c:v>
                </c:pt>
                <c:pt idx="4618">
                  <c:v>18.4009</c:v>
                </c:pt>
                <c:pt idx="4619">
                  <c:v>24.9895</c:v>
                </c:pt>
                <c:pt idx="4620">
                  <c:v>12.5605</c:v>
                </c:pt>
                <c:pt idx="4621">
                  <c:v>10.0035</c:v>
                </c:pt>
                <c:pt idx="4622">
                  <c:v>15.4571</c:v>
                </c:pt>
                <c:pt idx="4623">
                  <c:v>16.1573</c:v>
                </c:pt>
                <c:pt idx="4624">
                  <c:v>16.6446</c:v>
                </c:pt>
                <c:pt idx="4625">
                  <c:v>21.0836</c:v>
                </c:pt>
                <c:pt idx="4626">
                  <c:v>18.5088</c:v>
                </c:pt>
                <c:pt idx="4627">
                  <c:v>20.6981</c:v>
                </c:pt>
                <c:pt idx="4628">
                  <c:v>10.4219</c:v>
                </c:pt>
                <c:pt idx="4629">
                  <c:v>22.5962</c:v>
                </c:pt>
                <c:pt idx="4630">
                  <c:v>17.4015</c:v>
                </c:pt>
                <c:pt idx="4631">
                  <c:v>13.7249</c:v>
                </c:pt>
                <c:pt idx="4632">
                  <c:v>11.2819</c:v>
                </c:pt>
                <c:pt idx="4633">
                  <c:v>23.005</c:v>
                </c:pt>
                <c:pt idx="4634">
                  <c:v>9.3164</c:v>
                </c:pt>
                <c:pt idx="4635">
                  <c:v>14.6954</c:v>
                </c:pt>
                <c:pt idx="4636">
                  <c:v>12.4184</c:v>
                </c:pt>
                <c:pt idx="4637">
                  <c:v>13.9516</c:v>
                </c:pt>
                <c:pt idx="4638">
                  <c:v>19.5018</c:v>
                </c:pt>
                <c:pt idx="4639">
                  <c:v>9.754900000000001</c:v>
                </c:pt>
                <c:pt idx="4640">
                  <c:v>12.6902</c:v>
                </c:pt>
                <c:pt idx="4641">
                  <c:v>7.5322</c:v>
                </c:pt>
                <c:pt idx="4642">
                  <c:v>17.8865</c:v>
                </c:pt>
                <c:pt idx="4643">
                  <c:v>17.5809</c:v>
                </c:pt>
                <c:pt idx="4644">
                  <c:v>8.6095</c:v>
                </c:pt>
                <c:pt idx="4645">
                  <c:v>19.5676</c:v>
                </c:pt>
                <c:pt idx="4646">
                  <c:v>9.9039</c:v>
                </c:pt>
                <c:pt idx="4647">
                  <c:v>21.3348</c:v>
                </c:pt>
                <c:pt idx="4648">
                  <c:v>7.2062</c:v>
                </c:pt>
                <c:pt idx="4649">
                  <c:v>12.9005</c:v>
                </c:pt>
                <c:pt idx="4650">
                  <c:v>17.25369999999998</c:v>
                </c:pt>
                <c:pt idx="4651">
                  <c:v>12.8495</c:v>
                </c:pt>
                <c:pt idx="4652">
                  <c:v>13.1717</c:v>
                </c:pt>
                <c:pt idx="4653">
                  <c:v>14.9435</c:v>
                </c:pt>
                <c:pt idx="4654">
                  <c:v>18.785</c:v>
                </c:pt>
                <c:pt idx="4655">
                  <c:v>10.4909</c:v>
                </c:pt>
                <c:pt idx="4656">
                  <c:v>16.5437</c:v>
                </c:pt>
                <c:pt idx="4657">
                  <c:v>15.6779</c:v>
                </c:pt>
                <c:pt idx="4658">
                  <c:v>24.4601</c:v>
                </c:pt>
                <c:pt idx="4659">
                  <c:v>13.6033</c:v>
                </c:pt>
                <c:pt idx="4660">
                  <c:v>20.3703</c:v>
                </c:pt>
                <c:pt idx="4661">
                  <c:v>13.7129</c:v>
                </c:pt>
                <c:pt idx="4662">
                  <c:v>6.961</c:v>
                </c:pt>
                <c:pt idx="4663">
                  <c:v>10.3111</c:v>
                </c:pt>
                <c:pt idx="4664">
                  <c:v>12.6724</c:v>
                </c:pt>
                <c:pt idx="4665">
                  <c:v>16.0684</c:v>
                </c:pt>
                <c:pt idx="4666">
                  <c:v>17.265</c:v>
                </c:pt>
                <c:pt idx="4667">
                  <c:v>18.60900000000001</c:v>
                </c:pt>
                <c:pt idx="4668">
                  <c:v>14.6106</c:v>
                </c:pt>
                <c:pt idx="4669">
                  <c:v>16.0644</c:v>
                </c:pt>
                <c:pt idx="4670">
                  <c:v>19.6763</c:v>
                </c:pt>
                <c:pt idx="4671">
                  <c:v>14.775</c:v>
                </c:pt>
                <c:pt idx="4672">
                  <c:v>17.6595</c:v>
                </c:pt>
                <c:pt idx="4673">
                  <c:v>17.47939999999998</c:v>
                </c:pt>
                <c:pt idx="4674">
                  <c:v>27.1796</c:v>
                </c:pt>
                <c:pt idx="4675">
                  <c:v>26.1752</c:v>
                </c:pt>
                <c:pt idx="4676">
                  <c:v>16.0835</c:v>
                </c:pt>
                <c:pt idx="4677">
                  <c:v>13.8029</c:v>
                </c:pt>
                <c:pt idx="4678">
                  <c:v>21.4813</c:v>
                </c:pt>
                <c:pt idx="4679">
                  <c:v>18.087</c:v>
                </c:pt>
                <c:pt idx="4680">
                  <c:v>10.3552</c:v>
                </c:pt>
                <c:pt idx="4681">
                  <c:v>14.4496</c:v>
                </c:pt>
                <c:pt idx="4682">
                  <c:v>22.157</c:v>
                </c:pt>
                <c:pt idx="4683">
                  <c:v>10.7786</c:v>
                </c:pt>
                <c:pt idx="4684">
                  <c:v>16.7133</c:v>
                </c:pt>
                <c:pt idx="4685">
                  <c:v>10.5003</c:v>
                </c:pt>
                <c:pt idx="4686">
                  <c:v>12.8107</c:v>
                </c:pt>
                <c:pt idx="4687">
                  <c:v>15.4396</c:v>
                </c:pt>
                <c:pt idx="4688">
                  <c:v>15.282</c:v>
                </c:pt>
                <c:pt idx="4689">
                  <c:v>17.5361</c:v>
                </c:pt>
                <c:pt idx="4690">
                  <c:v>9.317100000000003</c:v>
                </c:pt>
                <c:pt idx="4691">
                  <c:v>12.3443</c:v>
                </c:pt>
                <c:pt idx="4692">
                  <c:v>20.74579999999998</c:v>
                </c:pt>
                <c:pt idx="4693">
                  <c:v>23.5446</c:v>
                </c:pt>
                <c:pt idx="4694">
                  <c:v>11.7166</c:v>
                </c:pt>
                <c:pt idx="4695">
                  <c:v>18.9492</c:v>
                </c:pt>
                <c:pt idx="4696">
                  <c:v>18.9152</c:v>
                </c:pt>
                <c:pt idx="4697">
                  <c:v>15.8855</c:v>
                </c:pt>
                <c:pt idx="4698">
                  <c:v>12.5178</c:v>
                </c:pt>
                <c:pt idx="4699">
                  <c:v>16.5365</c:v>
                </c:pt>
                <c:pt idx="4700">
                  <c:v>10.9898</c:v>
                </c:pt>
                <c:pt idx="4701">
                  <c:v>11.4905</c:v>
                </c:pt>
                <c:pt idx="4702">
                  <c:v>12.5143</c:v>
                </c:pt>
                <c:pt idx="4703">
                  <c:v>13.8174</c:v>
                </c:pt>
                <c:pt idx="4704">
                  <c:v>20.2773</c:v>
                </c:pt>
                <c:pt idx="4705">
                  <c:v>16.2078</c:v>
                </c:pt>
                <c:pt idx="4706">
                  <c:v>17.81929999999999</c:v>
                </c:pt>
                <c:pt idx="4707">
                  <c:v>13.745</c:v>
                </c:pt>
                <c:pt idx="4708">
                  <c:v>16.4704</c:v>
                </c:pt>
                <c:pt idx="4709">
                  <c:v>12.6823</c:v>
                </c:pt>
                <c:pt idx="4710">
                  <c:v>16.2587</c:v>
                </c:pt>
                <c:pt idx="4711">
                  <c:v>8.321800000000001</c:v>
                </c:pt>
                <c:pt idx="4712">
                  <c:v>20.2701</c:v>
                </c:pt>
                <c:pt idx="4713">
                  <c:v>12.6497</c:v>
                </c:pt>
                <c:pt idx="4714">
                  <c:v>5.6097</c:v>
                </c:pt>
                <c:pt idx="4715">
                  <c:v>18.9277</c:v>
                </c:pt>
                <c:pt idx="4716">
                  <c:v>13.6875</c:v>
                </c:pt>
                <c:pt idx="4717">
                  <c:v>12.891</c:v>
                </c:pt>
                <c:pt idx="4718">
                  <c:v>19.94</c:v>
                </c:pt>
                <c:pt idx="4719">
                  <c:v>19.9054</c:v>
                </c:pt>
                <c:pt idx="4720">
                  <c:v>6.9173</c:v>
                </c:pt>
                <c:pt idx="4721">
                  <c:v>13.4361</c:v>
                </c:pt>
                <c:pt idx="4722">
                  <c:v>15.5337</c:v>
                </c:pt>
                <c:pt idx="4723">
                  <c:v>18.1398</c:v>
                </c:pt>
                <c:pt idx="4724">
                  <c:v>19.2837</c:v>
                </c:pt>
                <c:pt idx="4725">
                  <c:v>16.8256</c:v>
                </c:pt>
                <c:pt idx="4726">
                  <c:v>23.1934</c:v>
                </c:pt>
                <c:pt idx="4727">
                  <c:v>22.2772</c:v>
                </c:pt>
                <c:pt idx="4728">
                  <c:v>15.3052</c:v>
                </c:pt>
                <c:pt idx="4729">
                  <c:v>17.8085</c:v>
                </c:pt>
                <c:pt idx="4730">
                  <c:v>20.6412</c:v>
                </c:pt>
                <c:pt idx="4731">
                  <c:v>23.0562</c:v>
                </c:pt>
                <c:pt idx="4732">
                  <c:v>22.5348</c:v>
                </c:pt>
                <c:pt idx="4733">
                  <c:v>11.1229</c:v>
                </c:pt>
                <c:pt idx="4734">
                  <c:v>12.1171</c:v>
                </c:pt>
                <c:pt idx="4735">
                  <c:v>18.7963</c:v>
                </c:pt>
                <c:pt idx="4736">
                  <c:v>24.33310000000001</c:v>
                </c:pt>
                <c:pt idx="4737">
                  <c:v>11.06</c:v>
                </c:pt>
                <c:pt idx="4738">
                  <c:v>21.6656</c:v>
                </c:pt>
                <c:pt idx="4739">
                  <c:v>14.2811</c:v>
                </c:pt>
                <c:pt idx="4740">
                  <c:v>12.6577</c:v>
                </c:pt>
                <c:pt idx="4741">
                  <c:v>8.295900000000001</c:v>
                </c:pt>
                <c:pt idx="4742">
                  <c:v>17.4644</c:v>
                </c:pt>
                <c:pt idx="4743">
                  <c:v>15.2385</c:v>
                </c:pt>
                <c:pt idx="4744">
                  <c:v>18.0637</c:v>
                </c:pt>
                <c:pt idx="4745">
                  <c:v>21.2564</c:v>
                </c:pt>
                <c:pt idx="4746">
                  <c:v>16.5057</c:v>
                </c:pt>
                <c:pt idx="4747">
                  <c:v>13.8018</c:v>
                </c:pt>
                <c:pt idx="4748">
                  <c:v>18.32079999999998</c:v>
                </c:pt>
                <c:pt idx="4749">
                  <c:v>13.5965</c:v>
                </c:pt>
                <c:pt idx="4750">
                  <c:v>10.1785</c:v>
                </c:pt>
                <c:pt idx="4751">
                  <c:v>9.8595</c:v>
                </c:pt>
                <c:pt idx="4752">
                  <c:v>21.8052</c:v>
                </c:pt>
                <c:pt idx="4753">
                  <c:v>14.0036</c:v>
                </c:pt>
                <c:pt idx="4754">
                  <c:v>16.4396</c:v>
                </c:pt>
                <c:pt idx="4755">
                  <c:v>14.9712</c:v>
                </c:pt>
                <c:pt idx="4756">
                  <c:v>21.7776</c:v>
                </c:pt>
                <c:pt idx="4757">
                  <c:v>9.770100000000001</c:v>
                </c:pt>
                <c:pt idx="4758">
                  <c:v>27.3185</c:v>
                </c:pt>
                <c:pt idx="4759">
                  <c:v>15.544</c:v>
                </c:pt>
                <c:pt idx="4760">
                  <c:v>18.44539999999998</c:v>
                </c:pt>
                <c:pt idx="4761">
                  <c:v>19.2917</c:v>
                </c:pt>
                <c:pt idx="4762">
                  <c:v>16.52659999999998</c:v>
                </c:pt>
                <c:pt idx="4763">
                  <c:v>14.3024</c:v>
                </c:pt>
                <c:pt idx="4764">
                  <c:v>23.9409</c:v>
                </c:pt>
                <c:pt idx="4765">
                  <c:v>13.4885</c:v>
                </c:pt>
                <c:pt idx="4766">
                  <c:v>8.9655</c:v>
                </c:pt>
                <c:pt idx="4767">
                  <c:v>15.3981</c:v>
                </c:pt>
                <c:pt idx="4768">
                  <c:v>17.9777</c:v>
                </c:pt>
                <c:pt idx="4769">
                  <c:v>14.8898</c:v>
                </c:pt>
                <c:pt idx="4770">
                  <c:v>8.929</c:v>
                </c:pt>
                <c:pt idx="4771">
                  <c:v>15.2602</c:v>
                </c:pt>
                <c:pt idx="4772">
                  <c:v>15.9311</c:v>
                </c:pt>
                <c:pt idx="4773">
                  <c:v>14.7687</c:v>
                </c:pt>
                <c:pt idx="4774">
                  <c:v>17.7149</c:v>
                </c:pt>
                <c:pt idx="4775">
                  <c:v>17.0551</c:v>
                </c:pt>
                <c:pt idx="4776">
                  <c:v>23.1909</c:v>
                </c:pt>
                <c:pt idx="4777">
                  <c:v>15.7768</c:v>
                </c:pt>
                <c:pt idx="4778">
                  <c:v>9.686200000000001</c:v>
                </c:pt>
                <c:pt idx="4779">
                  <c:v>24.5509</c:v>
                </c:pt>
                <c:pt idx="4780">
                  <c:v>18.0151</c:v>
                </c:pt>
                <c:pt idx="4781">
                  <c:v>15.2924</c:v>
                </c:pt>
                <c:pt idx="4782">
                  <c:v>22.8339</c:v>
                </c:pt>
                <c:pt idx="4783">
                  <c:v>14.132</c:v>
                </c:pt>
                <c:pt idx="4784">
                  <c:v>15.8645</c:v>
                </c:pt>
                <c:pt idx="4785">
                  <c:v>18.4674</c:v>
                </c:pt>
                <c:pt idx="4786">
                  <c:v>31.0352</c:v>
                </c:pt>
                <c:pt idx="4787">
                  <c:v>20.2389</c:v>
                </c:pt>
                <c:pt idx="4788">
                  <c:v>13.7302</c:v>
                </c:pt>
                <c:pt idx="4789">
                  <c:v>12.9555</c:v>
                </c:pt>
                <c:pt idx="4790">
                  <c:v>9.788600000000001</c:v>
                </c:pt>
                <c:pt idx="4791">
                  <c:v>11.0697</c:v>
                </c:pt>
                <c:pt idx="4792">
                  <c:v>12.2246</c:v>
                </c:pt>
                <c:pt idx="4793">
                  <c:v>14.8495</c:v>
                </c:pt>
                <c:pt idx="4794">
                  <c:v>26.5638</c:v>
                </c:pt>
                <c:pt idx="4795">
                  <c:v>11.2746</c:v>
                </c:pt>
                <c:pt idx="4796">
                  <c:v>11.9651</c:v>
                </c:pt>
                <c:pt idx="4797">
                  <c:v>9.5271</c:v>
                </c:pt>
                <c:pt idx="4798">
                  <c:v>25.4201</c:v>
                </c:pt>
                <c:pt idx="4799">
                  <c:v>12.1476</c:v>
                </c:pt>
                <c:pt idx="4800">
                  <c:v>16.3858</c:v>
                </c:pt>
                <c:pt idx="4801">
                  <c:v>13.5719</c:v>
                </c:pt>
                <c:pt idx="4802">
                  <c:v>22.34979999999998</c:v>
                </c:pt>
                <c:pt idx="4803">
                  <c:v>10.1467</c:v>
                </c:pt>
                <c:pt idx="4804">
                  <c:v>19.1119</c:v>
                </c:pt>
                <c:pt idx="4805">
                  <c:v>7.4635</c:v>
                </c:pt>
                <c:pt idx="4806">
                  <c:v>10.5711</c:v>
                </c:pt>
                <c:pt idx="4807">
                  <c:v>11.5988</c:v>
                </c:pt>
                <c:pt idx="4808">
                  <c:v>9.4709</c:v>
                </c:pt>
                <c:pt idx="4809">
                  <c:v>17.35450000000001</c:v>
                </c:pt>
                <c:pt idx="4810">
                  <c:v>12.4491</c:v>
                </c:pt>
                <c:pt idx="4811">
                  <c:v>16.1172</c:v>
                </c:pt>
                <c:pt idx="4812">
                  <c:v>16.0736</c:v>
                </c:pt>
                <c:pt idx="4813">
                  <c:v>20.8225</c:v>
                </c:pt>
                <c:pt idx="4814">
                  <c:v>15.2612</c:v>
                </c:pt>
                <c:pt idx="4815">
                  <c:v>14.8284</c:v>
                </c:pt>
                <c:pt idx="4816">
                  <c:v>20.1313</c:v>
                </c:pt>
                <c:pt idx="4817">
                  <c:v>11.9297</c:v>
                </c:pt>
                <c:pt idx="4818">
                  <c:v>22.498</c:v>
                </c:pt>
                <c:pt idx="4819">
                  <c:v>18.13190000000001</c:v>
                </c:pt>
                <c:pt idx="4820">
                  <c:v>15.5559</c:v>
                </c:pt>
                <c:pt idx="4821">
                  <c:v>12.7563</c:v>
                </c:pt>
                <c:pt idx="4822">
                  <c:v>14.6424</c:v>
                </c:pt>
                <c:pt idx="4823">
                  <c:v>21.6923</c:v>
                </c:pt>
                <c:pt idx="4824">
                  <c:v>16.9036</c:v>
                </c:pt>
                <c:pt idx="4825">
                  <c:v>13.966</c:v>
                </c:pt>
                <c:pt idx="4826">
                  <c:v>9.853700000000006</c:v>
                </c:pt>
                <c:pt idx="4827">
                  <c:v>17.133</c:v>
                </c:pt>
                <c:pt idx="4828">
                  <c:v>17.9202</c:v>
                </c:pt>
                <c:pt idx="4829">
                  <c:v>14.4962</c:v>
                </c:pt>
                <c:pt idx="4830">
                  <c:v>20.8657</c:v>
                </c:pt>
                <c:pt idx="4831">
                  <c:v>21.3962</c:v>
                </c:pt>
                <c:pt idx="4832">
                  <c:v>7.5698</c:v>
                </c:pt>
                <c:pt idx="4833">
                  <c:v>17.4421</c:v>
                </c:pt>
                <c:pt idx="4834">
                  <c:v>21.1296</c:v>
                </c:pt>
                <c:pt idx="4835">
                  <c:v>5.798199999999999</c:v>
                </c:pt>
                <c:pt idx="4836">
                  <c:v>20.6961</c:v>
                </c:pt>
                <c:pt idx="4837">
                  <c:v>14.5346</c:v>
                </c:pt>
                <c:pt idx="4838">
                  <c:v>14.1298</c:v>
                </c:pt>
                <c:pt idx="4839">
                  <c:v>14.9314</c:v>
                </c:pt>
                <c:pt idx="4840">
                  <c:v>16.9449</c:v>
                </c:pt>
                <c:pt idx="4841">
                  <c:v>19.121</c:v>
                </c:pt>
                <c:pt idx="4842">
                  <c:v>20.8676</c:v>
                </c:pt>
                <c:pt idx="4843">
                  <c:v>15.5809</c:v>
                </c:pt>
                <c:pt idx="4844">
                  <c:v>19.3676</c:v>
                </c:pt>
                <c:pt idx="4845">
                  <c:v>13.9776</c:v>
                </c:pt>
                <c:pt idx="4846">
                  <c:v>12.8037</c:v>
                </c:pt>
                <c:pt idx="4847">
                  <c:v>13.931</c:v>
                </c:pt>
                <c:pt idx="4848">
                  <c:v>14.3192</c:v>
                </c:pt>
                <c:pt idx="4849">
                  <c:v>15.4159</c:v>
                </c:pt>
                <c:pt idx="4850">
                  <c:v>15.9277</c:v>
                </c:pt>
                <c:pt idx="4851">
                  <c:v>20.0697</c:v>
                </c:pt>
                <c:pt idx="4852">
                  <c:v>16.8649</c:v>
                </c:pt>
                <c:pt idx="4853">
                  <c:v>14.446</c:v>
                </c:pt>
                <c:pt idx="4854">
                  <c:v>16.5101</c:v>
                </c:pt>
                <c:pt idx="4855">
                  <c:v>9.59</c:v>
                </c:pt>
                <c:pt idx="4856">
                  <c:v>25.6169</c:v>
                </c:pt>
                <c:pt idx="4857">
                  <c:v>19.8278</c:v>
                </c:pt>
                <c:pt idx="4858">
                  <c:v>9.5515</c:v>
                </c:pt>
                <c:pt idx="4859">
                  <c:v>14.4759</c:v>
                </c:pt>
                <c:pt idx="4860">
                  <c:v>17.6963</c:v>
                </c:pt>
                <c:pt idx="4861">
                  <c:v>18.9705</c:v>
                </c:pt>
                <c:pt idx="4862">
                  <c:v>11.1725</c:v>
                </c:pt>
                <c:pt idx="4863">
                  <c:v>12.0645</c:v>
                </c:pt>
                <c:pt idx="4864">
                  <c:v>13.8474</c:v>
                </c:pt>
                <c:pt idx="4865">
                  <c:v>15.5795</c:v>
                </c:pt>
                <c:pt idx="4866">
                  <c:v>13.415</c:v>
                </c:pt>
                <c:pt idx="4867">
                  <c:v>8.8251</c:v>
                </c:pt>
                <c:pt idx="4868">
                  <c:v>15.8367</c:v>
                </c:pt>
                <c:pt idx="4869">
                  <c:v>24.1148</c:v>
                </c:pt>
                <c:pt idx="4870">
                  <c:v>7.0884</c:v>
                </c:pt>
                <c:pt idx="4871">
                  <c:v>14.3002</c:v>
                </c:pt>
                <c:pt idx="4872">
                  <c:v>23.4154</c:v>
                </c:pt>
                <c:pt idx="4873">
                  <c:v>23.06469999999998</c:v>
                </c:pt>
                <c:pt idx="4874">
                  <c:v>12.554</c:v>
                </c:pt>
                <c:pt idx="4875">
                  <c:v>24.8183</c:v>
                </c:pt>
                <c:pt idx="4876">
                  <c:v>19.03579999999998</c:v>
                </c:pt>
                <c:pt idx="4877">
                  <c:v>7.6492</c:v>
                </c:pt>
                <c:pt idx="4878">
                  <c:v>19.75059999999998</c:v>
                </c:pt>
                <c:pt idx="4879">
                  <c:v>18.033</c:v>
                </c:pt>
                <c:pt idx="4880">
                  <c:v>22.1263</c:v>
                </c:pt>
                <c:pt idx="4881">
                  <c:v>16.49279999999998</c:v>
                </c:pt>
                <c:pt idx="4882">
                  <c:v>12.2114</c:v>
                </c:pt>
                <c:pt idx="4883">
                  <c:v>11.5816</c:v>
                </c:pt>
                <c:pt idx="4884">
                  <c:v>15.4367</c:v>
                </c:pt>
                <c:pt idx="4885">
                  <c:v>13.9044</c:v>
                </c:pt>
                <c:pt idx="4886">
                  <c:v>12.7828</c:v>
                </c:pt>
                <c:pt idx="4887">
                  <c:v>17.58579999999998</c:v>
                </c:pt>
                <c:pt idx="4888">
                  <c:v>19.0517</c:v>
                </c:pt>
                <c:pt idx="4889">
                  <c:v>17.7024</c:v>
                </c:pt>
                <c:pt idx="4890">
                  <c:v>5.84</c:v>
                </c:pt>
                <c:pt idx="4891">
                  <c:v>20.62280000000001</c:v>
                </c:pt>
                <c:pt idx="4892">
                  <c:v>15.9496</c:v>
                </c:pt>
                <c:pt idx="4893">
                  <c:v>17.683</c:v>
                </c:pt>
                <c:pt idx="4894">
                  <c:v>16.4451</c:v>
                </c:pt>
                <c:pt idx="4895">
                  <c:v>17.8748</c:v>
                </c:pt>
                <c:pt idx="4896">
                  <c:v>19.0639</c:v>
                </c:pt>
                <c:pt idx="4897">
                  <c:v>16.11959999999999</c:v>
                </c:pt>
                <c:pt idx="4898">
                  <c:v>14.2959</c:v>
                </c:pt>
                <c:pt idx="4899">
                  <c:v>11.0464</c:v>
                </c:pt>
                <c:pt idx="4900">
                  <c:v>7.7014</c:v>
                </c:pt>
                <c:pt idx="4901">
                  <c:v>15.0148</c:v>
                </c:pt>
                <c:pt idx="4902">
                  <c:v>10.9652</c:v>
                </c:pt>
                <c:pt idx="4903">
                  <c:v>18.41700000000001</c:v>
                </c:pt>
                <c:pt idx="4904">
                  <c:v>9.1841</c:v>
                </c:pt>
                <c:pt idx="4905">
                  <c:v>16.1073</c:v>
                </c:pt>
                <c:pt idx="4906">
                  <c:v>15.2222</c:v>
                </c:pt>
                <c:pt idx="4907">
                  <c:v>21.3511</c:v>
                </c:pt>
                <c:pt idx="4908">
                  <c:v>7.184999999999998</c:v>
                </c:pt>
                <c:pt idx="4909">
                  <c:v>15.7266</c:v>
                </c:pt>
                <c:pt idx="4910">
                  <c:v>13.6001</c:v>
                </c:pt>
                <c:pt idx="4911">
                  <c:v>17.7694</c:v>
                </c:pt>
                <c:pt idx="4912">
                  <c:v>8.4846</c:v>
                </c:pt>
                <c:pt idx="4913">
                  <c:v>15.4102</c:v>
                </c:pt>
                <c:pt idx="4914">
                  <c:v>23.2089</c:v>
                </c:pt>
                <c:pt idx="4915">
                  <c:v>12.5922</c:v>
                </c:pt>
                <c:pt idx="4916">
                  <c:v>21.1778</c:v>
                </c:pt>
                <c:pt idx="4917">
                  <c:v>20.3201</c:v>
                </c:pt>
                <c:pt idx="4918">
                  <c:v>18.2881</c:v>
                </c:pt>
                <c:pt idx="4919">
                  <c:v>17.414</c:v>
                </c:pt>
                <c:pt idx="4920">
                  <c:v>19.4328</c:v>
                </c:pt>
                <c:pt idx="4921">
                  <c:v>20.1968</c:v>
                </c:pt>
                <c:pt idx="4922">
                  <c:v>15.1737</c:v>
                </c:pt>
                <c:pt idx="4923">
                  <c:v>15.6422</c:v>
                </c:pt>
                <c:pt idx="4924">
                  <c:v>10.4279</c:v>
                </c:pt>
                <c:pt idx="4925">
                  <c:v>14.85</c:v>
                </c:pt>
                <c:pt idx="4926">
                  <c:v>20.0382</c:v>
                </c:pt>
                <c:pt idx="4927">
                  <c:v>17.82239999999998</c:v>
                </c:pt>
                <c:pt idx="4928">
                  <c:v>13.6341</c:v>
                </c:pt>
                <c:pt idx="4929">
                  <c:v>15.4818</c:v>
                </c:pt>
                <c:pt idx="4930">
                  <c:v>10.3529</c:v>
                </c:pt>
                <c:pt idx="4931">
                  <c:v>18.7882</c:v>
                </c:pt>
                <c:pt idx="4932">
                  <c:v>12.7788</c:v>
                </c:pt>
                <c:pt idx="4933">
                  <c:v>22.1688</c:v>
                </c:pt>
                <c:pt idx="4934">
                  <c:v>17.0379</c:v>
                </c:pt>
                <c:pt idx="4935">
                  <c:v>15.0339</c:v>
                </c:pt>
                <c:pt idx="4936">
                  <c:v>13.4899</c:v>
                </c:pt>
                <c:pt idx="4937">
                  <c:v>13.8888</c:v>
                </c:pt>
                <c:pt idx="4938">
                  <c:v>9.195300000000001</c:v>
                </c:pt>
                <c:pt idx="4939">
                  <c:v>16.4402</c:v>
                </c:pt>
                <c:pt idx="4940">
                  <c:v>16.3838</c:v>
                </c:pt>
                <c:pt idx="4941">
                  <c:v>15.9217</c:v>
                </c:pt>
                <c:pt idx="4942">
                  <c:v>25.0668</c:v>
                </c:pt>
                <c:pt idx="4943">
                  <c:v>7.567299999999999</c:v>
                </c:pt>
                <c:pt idx="4944">
                  <c:v>8.016100000000001</c:v>
                </c:pt>
                <c:pt idx="4945">
                  <c:v>14.1418</c:v>
                </c:pt>
                <c:pt idx="4946">
                  <c:v>6.608499999999998</c:v>
                </c:pt>
                <c:pt idx="4947">
                  <c:v>14.9281</c:v>
                </c:pt>
                <c:pt idx="4948">
                  <c:v>17.6095</c:v>
                </c:pt>
                <c:pt idx="4949">
                  <c:v>18.9924</c:v>
                </c:pt>
                <c:pt idx="4950">
                  <c:v>24.3675</c:v>
                </c:pt>
                <c:pt idx="4951">
                  <c:v>16.1415</c:v>
                </c:pt>
                <c:pt idx="4952">
                  <c:v>28.9127</c:v>
                </c:pt>
                <c:pt idx="4953">
                  <c:v>10.0776</c:v>
                </c:pt>
                <c:pt idx="4954">
                  <c:v>12.2445</c:v>
                </c:pt>
                <c:pt idx="4955">
                  <c:v>13.8906</c:v>
                </c:pt>
                <c:pt idx="4956">
                  <c:v>16.5433</c:v>
                </c:pt>
                <c:pt idx="4957">
                  <c:v>11.6822</c:v>
                </c:pt>
                <c:pt idx="4958">
                  <c:v>20.2114</c:v>
                </c:pt>
                <c:pt idx="4959">
                  <c:v>16.1611</c:v>
                </c:pt>
                <c:pt idx="4960">
                  <c:v>11.9689</c:v>
                </c:pt>
                <c:pt idx="4961">
                  <c:v>17.6954</c:v>
                </c:pt>
                <c:pt idx="4962">
                  <c:v>13.8929</c:v>
                </c:pt>
                <c:pt idx="4963">
                  <c:v>14.0371</c:v>
                </c:pt>
                <c:pt idx="4964">
                  <c:v>15.6478</c:v>
                </c:pt>
                <c:pt idx="4965">
                  <c:v>11.0014</c:v>
                </c:pt>
                <c:pt idx="4966">
                  <c:v>18.82229999999998</c:v>
                </c:pt>
                <c:pt idx="4967">
                  <c:v>14.4651</c:v>
                </c:pt>
                <c:pt idx="4968">
                  <c:v>17.9513</c:v>
                </c:pt>
                <c:pt idx="4969">
                  <c:v>23.85739999999999</c:v>
                </c:pt>
                <c:pt idx="4970">
                  <c:v>16.2211</c:v>
                </c:pt>
                <c:pt idx="4971">
                  <c:v>19.6606</c:v>
                </c:pt>
                <c:pt idx="4972">
                  <c:v>13.9351</c:v>
                </c:pt>
                <c:pt idx="4973">
                  <c:v>13.5902</c:v>
                </c:pt>
                <c:pt idx="4974">
                  <c:v>16.17150000000001</c:v>
                </c:pt>
                <c:pt idx="4975">
                  <c:v>14.8778</c:v>
                </c:pt>
                <c:pt idx="4976">
                  <c:v>15.865</c:v>
                </c:pt>
                <c:pt idx="4977">
                  <c:v>8.5815</c:v>
                </c:pt>
                <c:pt idx="4978">
                  <c:v>20.96059999999998</c:v>
                </c:pt>
                <c:pt idx="4979">
                  <c:v>9.0343</c:v>
                </c:pt>
                <c:pt idx="4980">
                  <c:v>9.970300000000003</c:v>
                </c:pt>
                <c:pt idx="4981">
                  <c:v>17.5503</c:v>
                </c:pt>
                <c:pt idx="4982">
                  <c:v>14.2903</c:v>
                </c:pt>
                <c:pt idx="4983">
                  <c:v>17.1646</c:v>
                </c:pt>
                <c:pt idx="4984">
                  <c:v>10.277</c:v>
                </c:pt>
                <c:pt idx="4985">
                  <c:v>19.0197</c:v>
                </c:pt>
                <c:pt idx="4986">
                  <c:v>10.1322</c:v>
                </c:pt>
                <c:pt idx="4987">
                  <c:v>14.9174</c:v>
                </c:pt>
                <c:pt idx="4988">
                  <c:v>20.4548</c:v>
                </c:pt>
                <c:pt idx="4989">
                  <c:v>12.2773</c:v>
                </c:pt>
                <c:pt idx="4990">
                  <c:v>14.7733</c:v>
                </c:pt>
                <c:pt idx="4991">
                  <c:v>12.8451</c:v>
                </c:pt>
                <c:pt idx="4992">
                  <c:v>12.5546</c:v>
                </c:pt>
                <c:pt idx="4993">
                  <c:v>14.3394</c:v>
                </c:pt>
                <c:pt idx="4994">
                  <c:v>14.4895</c:v>
                </c:pt>
                <c:pt idx="4995">
                  <c:v>13.2491</c:v>
                </c:pt>
                <c:pt idx="4996">
                  <c:v>17.20649999999998</c:v>
                </c:pt>
                <c:pt idx="4997">
                  <c:v>8.8285</c:v>
                </c:pt>
                <c:pt idx="4998">
                  <c:v>18.7595</c:v>
                </c:pt>
                <c:pt idx="4999">
                  <c:v>25.9478</c:v>
                </c:pt>
              </c:numCache>
            </c:numRef>
          </c:xVal>
          <c:yVal>
            <c:numRef>
              <c:f>test!$E$2:$E$5001</c:f>
              <c:numCache>
                <c:formatCode>General</c:formatCode>
                <c:ptCount val="5000"/>
                <c:pt idx="0">
                  <c:v>9.97046181870895</c:v>
                </c:pt>
                <c:pt idx="1">
                  <c:v>12.0797969869494</c:v>
                </c:pt>
                <c:pt idx="2">
                  <c:v>18.4539862188597</c:v>
                </c:pt>
                <c:pt idx="3">
                  <c:v>15.4057084167908</c:v>
                </c:pt>
                <c:pt idx="4">
                  <c:v>6.154083141467078</c:v>
                </c:pt>
                <c:pt idx="5">
                  <c:v>18.8175802824099</c:v>
                </c:pt>
                <c:pt idx="6">
                  <c:v>7.9893954192802</c:v>
                </c:pt>
                <c:pt idx="7">
                  <c:v>13.1403932403955</c:v>
                </c:pt>
                <c:pt idx="8">
                  <c:v>18.18173385891998</c:v>
                </c:pt>
                <c:pt idx="9">
                  <c:v>19.44741085111318</c:v>
                </c:pt>
                <c:pt idx="10">
                  <c:v>24.5553955702075</c:v>
                </c:pt>
                <c:pt idx="11">
                  <c:v>12.6270402713322</c:v>
                </c:pt>
                <c:pt idx="12">
                  <c:v>17.77253420072858</c:v>
                </c:pt>
                <c:pt idx="13">
                  <c:v>18.6983509675493</c:v>
                </c:pt>
                <c:pt idx="14">
                  <c:v>14.815557196338</c:v>
                </c:pt>
                <c:pt idx="15">
                  <c:v>12.8522196664656</c:v>
                </c:pt>
                <c:pt idx="16">
                  <c:v>23.4061587005526</c:v>
                </c:pt>
                <c:pt idx="17">
                  <c:v>18.0018138210193</c:v>
                </c:pt>
                <c:pt idx="18">
                  <c:v>17.6781818482293</c:v>
                </c:pt>
                <c:pt idx="19">
                  <c:v>11.0515499493477</c:v>
                </c:pt>
                <c:pt idx="20">
                  <c:v>14.6022152679585</c:v>
                </c:pt>
                <c:pt idx="21">
                  <c:v>20.79523880279769</c:v>
                </c:pt>
                <c:pt idx="22">
                  <c:v>16.7828683160151</c:v>
                </c:pt>
                <c:pt idx="23">
                  <c:v>13.6844449162589</c:v>
                </c:pt>
                <c:pt idx="24">
                  <c:v>16.7772358748808</c:v>
                </c:pt>
                <c:pt idx="25">
                  <c:v>9.87165984005314</c:v>
                </c:pt>
                <c:pt idx="26">
                  <c:v>8.906075925233</c:v>
                </c:pt>
                <c:pt idx="27">
                  <c:v>13.223645015463</c:v>
                </c:pt>
                <c:pt idx="28">
                  <c:v>21.3460593424472</c:v>
                </c:pt>
                <c:pt idx="29">
                  <c:v>22.0031280248479</c:v>
                </c:pt>
                <c:pt idx="30">
                  <c:v>15.9000095383734</c:v>
                </c:pt>
                <c:pt idx="31">
                  <c:v>13.4416197118258</c:v>
                </c:pt>
                <c:pt idx="32">
                  <c:v>15.4150786583217</c:v>
                </c:pt>
                <c:pt idx="33">
                  <c:v>12.3220398093048</c:v>
                </c:pt>
                <c:pt idx="34">
                  <c:v>11.6900634397646</c:v>
                </c:pt>
                <c:pt idx="35">
                  <c:v>8.07981501554957</c:v>
                </c:pt>
                <c:pt idx="36">
                  <c:v>12.1376467032639</c:v>
                </c:pt>
                <c:pt idx="37">
                  <c:v>16.6820850084407</c:v>
                </c:pt>
                <c:pt idx="38">
                  <c:v>11.643522234895</c:v>
                </c:pt>
                <c:pt idx="39">
                  <c:v>25.436065518058</c:v>
                </c:pt>
                <c:pt idx="40">
                  <c:v>11.4514663760614</c:v>
                </c:pt>
                <c:pt idx="41">
                  <c:v>20.5561650039978</c:v>
                </c:pt>
                <c:pt idx="42">
                  <c:v>16.1683340526925</c:v>
                </c:pt>
                <c:pt idx="43">
                  <c:v>11.2396717367247</c:v>
                </c:pt>
                <c:pt idx="44">
                  <c:v>14.6027534474812</c:v>
                </c:pt>
                <c:pt idx="45">
                  <c:v>19.4443234567193</c:v>
                </c:pt>
                <c:pt idx="46">
                  <c:v>23.39578504989541</c:v>
                </c:pt>
                <c:pt idx="47">
                  <c:v>8.98425754842344</c:v>
                </c:pt>
                <c:pt idx="48">
                  <c:v>12.1445004634559</c:v>
                </c:pt>
                <c:pt idx="49">
                  <c:v>31.3768521478852</c:v>
                </c:pt>
                <c:pt idx="50">
                  <c:v>15.5212273474205</c:v>
                </c:pt>
                <c:pt idx="51">
                  <c:v>11.8206507679317</c:v>
                </c:pt>
                <c:pt idx="52">
                  <c:v>11.7743850569238</c:v>
                </c:pt>
                <c:pt idx="53">
                  <c:v>10.6847692394677</c:v>
                </c:pt>
                <c:pt idx="54">
                  <c:v>15.1088449369138</c:v>
                </c:pt>
                <c:pt idx="55">
                  <c:v>13.21827666486</c:v>
                </c:pt>
                <c:pt idx="56">
                  <c:v>16.2937149202256</c:v>
                </c:pt>
                <c:pt idx="57">
                  <c:v>18.9722797818548</c:v>
                </c:pt>
                <c:pt idx="58">
                  <c:v>15.0546029633764</c:v>
                </c:pt>
                <c:pt idx="59">
                  <c:v>15.9731290504421</c:v>
                </c:pt>
                <c:pt idx="60">
                  <c:v>19.39160640489071</c:v>
                </c:pt>
                <c:pt idx="61">
                  <c:v>16.5707892160937</c:v>
                </c:pt>
                <c:pt idx="62">
                  <c:v>16.6181718121628</c:v>
                </c:pt>
                <c:pt idx="63">
                  <c:v>6.16261047427437</c:v>
                </c:pt>
                <c:pt idx="64">
                  <c:v>25.2342100430521</c:v>
                </c:pt>
                <c:pt idx="65">
                  <c:v>18.53038644174219</c:v>
                </c:pt>
                <c:pt idx="66">
                  <c:v>16.2790361202926</c:v>
                </c:pt>
                <c:pt idx="67">
                  <c:v>12.4752052648534</c:v>
                </c:pt>
                <c:pt idx="68">
                  <c:v>19.45698056474309</c:v>
                </c:pt>
                <c:pt idx="69">
                  <c:v>15.0043435128668</c:v>
                </c:pt>
                <c:pt idx="70">
                  <c:v>16.0973376832961</c:v>
                </c:pt>
                <c:pt idx="71">
                  <c:v>8.34529603542926</c:v>
                </c:pt>
                <c:pt idx="72">
                  <c:v>11.0572815987414</c:v>
                </c:pt>
                <c:pt idx="73">
                  <c:v>21.0632866159146</c:v>
                </c:pt>
                <c:pt idx="74">
                  <c:v>15.9109116177507</c:v>
                </c:pt>
                <c:pt idx="75">
                  <c:v>21.3410742023856</c:v>
                </c:pt>
                <c:pt idx="76">
                  <c:v>18.3056646513553</c:v>
                </c:pt>
                <c:pt idx="77">
                  <c:v>13.0784588444567</c:v>
                </c:pt>
                <c:pt idx="78">
                  <c:v>20.83717657597809</c:v>
                </c:pt>
                <c:pt idx="79">
                  <c:v>21.4943719870186</c:v>
                </c:pt>
                <c:pt idx="80">
                  <c:v>15.4568678971347</c:v>
                </c:pt>
                <c:pt idx="81">
                  <c:v>10.7613340912189</c:v>
                </c:pt>
                <c:pt idx="82">
                  <c:v>8.884120747471565</c:v>
                </c:pt>
                <c:pt idx="83">
                  <c:v>20.3507168279536</c:v>
                </c:pt>
                <c:pt idx="84">
                  <c:v>14.7997833611911</c:v>
                </c:pt>
                <c:pt idx="85">
                  <c:v>14.3410828053464</c:v>
                </c:pt>
                <c:pt idx="86">
                  <c:v>11.9362481456992</c:v>
                </c:pt>
                <c:pt idx="87">
                  <c:v>14.2788403428071</c:v>
                </c:pt>
                <c:pt idx="88">
                  <c:v>15.4801341316503</c:v>
                </c:pt>
                <c:pt idx="89">
                  <c:v>11.082258122619</c:v>
                </c:pt>
                <c:pt idx="90">
                  <c:v>21.0413575300215</c:v>
                </c:pt>
                <c:pt idx="91">
                  <c:v>14.2277254084173</c:v>
                </c:pt>
                <c:pt idx="92">
                  <c:v>21.3008254665093</c:v>
                </c:pt>
                <c:pt idx="93">
                  <c:v>16.6096211158756</c:v>
                </c:pt>
                <c:pt idx="94">
                  <c:v>14.7228474725442</c:v>
                </c:pt>
                <c:pt idx="95">
                  <c:v>26.7707617776877</c:v>
                </c:pt>
                <c:pt idx="96">
                  <c:v>14.4866643064384</c:v>
                </c:pt>
                <c:pt idx="97">
                  <c:v>11.4224004686604</c:v>
                </c:pt>
                <c:pt idx="98">
                  <c:v>15.3905697927099</c:v>
                </c:pt>
                <c:pt idx="99">
                  <c:v>15.1420117660021</c:v>
                </c:pt>
                <c:pt idx="100">
                  <c:v>14.1734636270433</c:v>
                </c:pt>
                <c:pt idx="101">
                  <c:v>8.32210518284538</c:v>
                </c:pt>
                <c:pt idx="102">
                  <c:v>15.5768132587627</c:v>
                </c:pt>
                <c:pt idx="103">
                  <c:v>12.1740449945059</c:v>
                </c:pt>
                <c:pt idx="104">
                  <c:v>17.2973988722144</c:v>
                </c:pt>
                <c:pt idx="105">
                  <c:v>17.115948124307</c:v>
                </c:pt>
                <c:pt idx="106">
                  <c:v>10.6220837900364</c:v>
                </c:pt>
                <c:pt idx="107">
                  <c:v>11.4356716621767</c:v>
                </c:pt>
                <c:pt idx="108">
                  <c:v>10.8620893250604</c:v>
                </c:pt>
                <c:pt idx="109">
                  <c:v>16.3875605415835</c:v>
                </c:pt>
                <c:pt idx="110">
                  <c:v>15.7158641928343</c:v>
                </c:pt>
                <c:pt idx="111">
                  <c:v>13.5016397550772</c:v>
                </c:pt>
                <c:pt idx="112">
                  <c:v>12.7688538807043</c:v>
                </c:pt>
                <c:pt idx="113">
                  <c:v>15.3053890885997</c:v>
                </c:pt>
                <c:pt idx="114">
                  <c:v>11.1536158599238</c:v>
                </c:pt>
                <c:pt idx="115">
                  <c:v>11.7772174642622</c:v>
                </c:pt>
                <c:pt idx="116">
                  <c:v>28.0774416471053</c:v>
                </c:pt>
                <c:pt idx="117">
                  <c:v>11.0546288872832</c:v>
                </c:pt>
                <c:pt idx="118">
                  <c:v>15.5541091861947</c:v>
                </c:pt>
                <c:pt idx="119">
                  <c:v>10.0047884023986</c:v>
                </c:pt>
                <c:pt idx="120">
                  <c:v>14.5233002735316</c:v>
                </c:pt>
                <c:pt idx="121">
                  <c:v>13.631692434133</c:v>
                </c:pt>
                <c:pt idx="122">
                  <c:v>10.5988732642083</c:v>
                </c:pt>
                <c:pt idx="123">
                  <c:v>14.8096341031143</c:v>
                </c:pt>
                <c:pt idx="124">
                  <c:v>22.42230737809588</c:v>
                </c:pt>
                <c:pt idx="125">
                  <c:v>13.3824277635301</c:v>
                </c:pt>
                <c:pt idx="126">
                  <c:v>4.365034239284128</c:v>
                </c:pt>
                <c:pt idx="127">
                  <c:v>19.7394969280591</c:v>
                </c:pt>
                <c:pt idx="128">
                  <c:v>12.259363082588</c:v>
                </c:pt>
                <c:pt idx="129">
                  <c:v>19.892091875495</c:v>
                </c:pt>
                <c:pt idx="130">
                  <c:v>16.4734118087504</c:v>
                </c:pt>
                <c:pt idx="131">
                  <c:v>9.081148427361918</c:v>
                </c:pt>
                <c:pt idx="132">
                  <c:v>17.42205656672988</c:v>
                </c:pt>
                <c:pt idx="133">
                  <c:v>22.1860391404294</c:v>
                </c:pt>
                <c:pt idx="134">
                  <c:v>10.5748874082195</c:v>
                </c:pt>
                <c:pt idx="135">
                  <c:v>18.97373587944338</c:v>
                </c:pt>
                <c:pt idx="136">
                  <c:v>16.7633155140338</c:v>
                </c:pt>
                <c:pt idx="137">
                  <c:v>12.7750402844344</c:v>
                </c:pt>
                <c:pt idx="138">
                  <c:v>13.5557010471705</c:v>
                </c:pt>
                <c:pt idx="139">
                  <c:v>11.1413742795345</c:v>
                </c:pt>
                <c:pt idx="140">
                  <c:v>22.23129463724599</c:v>
                </c:pt>
                <c:pt idx="141">
                  <c:v>14.1552716155652</c:v>
                </c:pt>
                <c:pt idx="142">
                  <c:v>8.65195393198109</c:v>
                </c:pt>
                <c:pt idx="143">
                  <c:v>17.1162187114179</c:v>
                </c:pt>
                <c:pt idx="144">
                  <c:v>8.76002393596983</c:v>
                </c:pt>
                <c:pt idx="145">
                  <c:v>15.1001579734717</c:v>
                </c:pt>
                <c:pt idx="146">
                  <c:v>21.77385497343811</c:v>
                </c:pt>
                <c:pt idx="147">
                  <c:v>11.4933415236924</c:v>
                </c:pt>
                <c:pt idx="148">
                  <c:v>19.1877872858483</c:v>
                </c:pt>
                <c:pt idx="149">
                  <c:v>20.2023591710595</c:v>
                </c:pt>
                <c:pt idx="150">
                  <c:v>12.94634131775</c:v>
                </c:pt>
                <c:pt idx="151">
                  <c:v>12.9447282366102</c:v>
                </c:pt>
                <c:pt idx="152">
                  <c:v>26.1251160080305</c:v>
                </c:pt>
                <c:pt idx="153">
                  <c:v>20.88568481570508</c:v>
                </c:pt>
                <c:pt idx="154">
                  <c:v>14.3205269867315</c:v>
                </c:pt>
                <c:pt idx="155">
                  <c:v>20.3266541254054</c:v>
                </c:pt>
                <c:pt idx="156">
                  <c:v>12.5334098194296</c:v>
                </c:pt>
                <c:pt idx="157">
                  <c:v>18.844262915938</c:v>
                </c:pt>
                <c:pt idx="158">
                  <c:v>20.2704515936096</c:v>
                </c:pt>
                <c:pt idx="159">
                  <c:v>15.8993051058454</c:v>
                </c:pt>
                <c:pt idx="160">
                  <c:v>20.0452016800705</c:v>
                </c:pt>
                <c:pt idx="161">
                  <c:v>16.3348001984785</c:v>
                </c:pt>
                <c:pt idx="162">
                  <c:v>14.6688333646101</c:v>
                </c:pt>
                <c:pt idx="163">
                  <c:v>17.4200027544991</c:v>
                </c:pt>
                <c:pt idx="164">
                  <c:v>13.5677362311917</c:v>
                </c:pt>
                <c:pt idx="165">
                  <c:v>11.2354735871668</c:v>
                </c:pt>
                <c:pt idx="166">
                  <c:v>11.8857864461718</c:v>
                </c:pt>
                <c:pt idx="167">
                  <c:v>19.0854641697862</c:v>
                </c:pt>
                <c:pt idx="168">
                  <c:v>19.4359434946711</c:v>
                </c:pt>
                <c:pt idx="169">
                  <c:v>23.45563409777028</c:v>
                </c:pt>
                <c:pt idx="170">
                  <c:v>18.0181950080306</c:v>
                </c:pt>
                <c:pt idx="171">
                  <c:v>9.432308684471845</c:v>
                </c:pt>
                <c:pt idx="172">
                  <c:v>12.6583032903956</c:v>
                </c:pt>
                <c:pt idx="173">
                  <c:v>20.4171537310566</c:v>
                </c:pt>
                <c:pt idx="174">
                  <c:v>9.578263772927798</c:v>
                </c:pt>
                <c:pt idx="175">
                  <c:v>13.8000957743701</c:v>
                </c:pt>
                <c:pt idx="176">
                  <c:v>12.4830792496526</c:v>
                </c:pt>
                <c:pt idx="177">
                  <c:v>19.4608031512821</c:v>
                </c:pt>
                <c:pt idx="178">
                  <c:v>15.229563579127</c:v>
                </c:pt>
                <c:pt idx="179">
                  <c:v>17.1945087067543</c:v>
                </c:pt>
                <c:pt idx="180">
                  <c:v>20.5564566201623</c:v>
                </c:pt>
                <c:pt idx="181">
                  <c:v>14.2464438284774</c:v>
                </c:pt>
                <c:pt idx="182">
                  <c:v>16.6074784047468</c:v>
                </c:pt>
                <c:pt idx="183">
                  <c:v>16.36273668101228</c:v>
                </c:pt>
                <c:pt idx="184">
                  <c:v>22.39159979898569</c:v>
                </c:pt>
                <c:pt idx="185">
                  <c:v>19.60261190730879</c:v>
                </c:pt>
                <c:pt idx="186">
                  <c:v>18.1516232094339</c:v>
                </c:pt>
                <c:pt idx="187">
                  <c:v>14.9765121710403</c:v>
                </c:pt>
                <c:pt idx="188">
                  <c:v>8.340281220570587</c:v>
                </c:pt>
                <c:pt idx="189">
                  <c:v>13.7746583836066</c:v>
                </c:pt>
                <c:pt idx="190">
                  <c:v>18.5632464609286</c:v>
                </c:pt>
                <c:pt idx="191">
                  <c:v>15.4169828931973</c:v>
                </c:pt>
                <c:pt idx="192">
                  <c:v>19.250831193214</c:v>
                </c:pt>
                <c:pt idx="193">
                  <c:v>29.7323691695441</c:v>
                </c:pt>
                <c:pt idx="194">
                  <c:v>14.231370315917</c:v>
                </c:pt>
                <c:pt idx="195">
                  <c:v>24.8689314362901</c:v>
                </c:pt>
                <c:pt idx="196">
                  <c:v>17.4472637803345</c:v>
                </c:pt>
                <c:pt idx="197">
                  <c:v>11.4573833058389</c:v>
                </c:pt>
                <c:pt idx="198">
                  <c:v>13.6058127229136</c:v>
                </c:pt>
                <c:pt idx="199">
                  <c:v>16.9668869930898</c:v>
                </c:pt>
                <c:pt idx="200">
                  <c:v>15.9972945249201</c:v>
                </c:pt>
                <c:pt idx="201">
                  <c:v>13.7969015786155</c:v>
                </c:pt>
                <c:pt idx="202">
                  <c:v>8.474763787075018</c:v>
                </c:pt>
                <c:pt idx="203">
                  <c:v>17.534880320281</c:v>
                </c:pt>
                <c:pt idx="204">
                  <c:v>20.9547412772557</c:v>
                </c:pt>
                <c:pt idx="205">
                  <c:v>16.0984364219494</c:v>
                </c:pt>
                <c:pt idx="206">
                  <c:v>13.7530647293623</c:v>
                </c:pt>
                <c:pt idx="207">
                  <c:v>15.089878114884</c:v>
                </c:pt>
                <c:pt idx="208">
                  <c:v>13.0465831653058</c:v>
                </c:pt>
                <c:pt idx="209">
                  <c:v>11.1019613056177</c:v>
                </c:pt>
                <c:pt idx="210">
                  <c:v>13.4771213649667</c:v>
                </c:pt>
                <c:pt idx="211">
                  <c:v>13.2641123970349</c:v>
                </c:pt>
                <c:pt idx="212">
                  <c:v>16.7626573165367</c:v>
                </c:pt>
                <c:pt idx="213">
                  <c:v>16.2932631050061</c:v>
                </c:pt>
                <c:pt idx="214">
                  <c:v>11.5974691406989</c:v>
                </c:pt>
                <c:pt idx="215">
                  <c:v>14.3924278085246</c:v>
                </c:pt>
                <c:pt idx="216">
                  <c:v>16.9885164090127</c:v>
                </c:pt>
                <c:pt idx="217">
                  <c:v>20.1792709559341</c:v>
                </c:pt>
                <c:pt idx="218">
                  <c:v>16.72815387345329</c:v>
                </c:pt>
                <c:pt idx="219">
                  <c:v>8.54342480778221</c:v>
                </c:pt>
                <c:pt idx="220">
                  <c:v>19.7534305442956</c:v>
                </c:pt>
                <c:pt idx="221">
                  <c:v>15.637983707498</c:v>
                </c:pt>
                <c:pt idx="222">
                  <c:v>11.2119192637093</c:v>
                </c:pt>
                <c:pt idx="223">
                  <c:v>15.3564186346771</c:v>
                </c:pt>
                <c:pt idx="224">
                  <c:v>25.4758872499432</c:v>
                </c:pt>
                <c:pt idx="225">
                  <c:v>9.81070802818781</c:v>
                </c:pt>
                <c:pt idx="226">
                  <c:v>21.8740018668396</c:v>
                </c:pt>
                <c:pt idx="227">
                  <c:v>16.2360161441701</c:v>
                </c:pt>
                <c:pt idx="228">
                  <c:v>9.91778713819912</c:v>
                </c:pt>
                <c:pt idx="229">
                  <c:v>8.516751634190818</c:v>
                </c:pt>
                <c:pt idx="230">
                  <c:v>10.5759747882903</c:v>
                </c:pt>
                <c:pt idx="231">
                  <c:v>11.9412617943393</c:v>
                </c:pt>
                <c:pt idx="232">
                  <c:v>11.8992464921945</c:v>
                </c:pt>
                <c:pt idx="233">
                  <c:v>18.8895591001287</c:v>
                </c:pt>
                <c:pt idx="234">
                  <c:v>8.931123584799657</c:v>
                </c:pt>
                <c:pt idx="235">
                  <c:v>12.3486826586955</c:v>
                </c:pt>
                <c:pt idx="236">
                  <c:v>9.676120754210172</c:v>
                </c:pt>
                <c:pt idx="237">
                  <c:v>11.5346783170504</c:v>
                </c:pt>
                <c:pt idx="238">
                  <c:v>21.78136895991461</c:v>
                </c:pt>
                <c:pt idx="239">
                  <c:v>17.0338568111107</c:v>
                </c:pt>
                <c:pt idx="240">
                  <c:v>15.2197259607543</c:v>
                </c:pt>
                <c:pt idx="241">
                  <c:v>9.85504681841673</c:v>
                </c:pt>
                <c:pt idx="242">
                  <c:v>20.46821874566928</c:v>
                </c:pt>
                <c:pt idx="243">
                  <c:v>23.2518287345654</c:v>
                </c:pt>
                <c:pt idx="244">
                  <c:v>12.3490498797535</c:v>
                </c:pt>
                <c:pt idx="245">
                  <c:v>9.65286637676029</c:v>
                </c:pt>
                <c:pt idx="246">
                  <c:v>27.5319424696515</c:v>
                </c:pt>
                <c:pt idx="247">
                  <c:v>8.15031620190853</c:v>
                </c:pt>
                <c:pt idx="248">
                  <c:v>6.766874467081408</c:v>
                </c:pt>
                <c:pt idx="249">
                  <c:v>7.96476538405535</c:v>
                </c:pt>
                <c:pt idx="250">
                  <c:v>24.30719606755139</c:v>
                </c:pt>
                <c:pt idx="251">
                  <c:v>14.8902191414373</c:v>
                </c:pt>
                <c:pt idx="252">
                  <c:v>20.374541668836</c:v>
                </c:pt>
                <c:pt idx="253">
                  <c:v>14.4176190119827</c:v>
                </c:pt>
                <c:pt idx="254">
                  <c:v>18.44547988087418</c:v>
                </c:pt>
                <c:pt idx="255">
                  <c:v>25.14639830181691</c:v>
                </c:pt>
                <c:pt idx="256">
                  <c:v>13.614690087239</c:v>
                </c:pt>
                <c:pt idx="257">
                  <c:v>12.1307409363617</c:v>
                </c:pt>
                <c:pt idx="258">
                  <c:v>17.52231903382038</c:v>
                </c:pt>
                <c:pt idx="259">
                  <c:v>13.7597244716916</c:v>
                </c:pt>
                <c:pt idx="260">
                  <c:v>17.6849789909541</c:v>
                </c:pt>
                <c:pt idx="261">
                  <c:v>21.36656823024749</c:v>
                </c:pt>
                <c:pt idx="262">
                  <c:v>15.1111853521723</c:v>
                </c:pt>
                <c:pt idx="263">
                  <c:v>19.78563234464898</c:v>
                </c:pt>
                <c:pt idx="264">
                  <c:v>10.7675524465142</c:v>
                </c:pt>
                <c:pt idx="265">
                  <c:v>16.4213381709054</c:v>
                </c:pt>
                <c:pt idx="266">
                  <c:v>13.8336649495672</c:v>
                </c:pt>
                <c:pt idx="267">
                  <c:v>13.5182169316525</c:v>
                </c:pt>
                <c:pt idx="268">
                  <c:v>22.4389051502628</c:v>
                </c:pt>
                <c:pt idx="269">
                  <c:v>8.88950174683943</c:v>
                </c:pt>
                <c:pt idx="270">
                  <c:v>12.8712666161714</c:v>
                </c:pt>
                <c:pt idx="271">
                  <c:v>18.56248385958398</c:v>
                </c:pt>
                <c:pt idx="272">
                  <c:v>18.4814666919365</c:v>
                </c:pt>
                <c:pt idx="273">
                  <c:v>10.5579214151101</c:v>
                </c:pt>
                <c:pt idx="274">
                  <c:v>16.5511909957383</c:v>
                </c:pt>
                <c:pt idx="275">
                  <c:v>21.7743233467728</c:v>
                </c:pt>
                <c:pt idx="276">
                  <c:v>14.4518338137878</c:v>
                </c:pt>
                <c:pt idx="277">
                  <c:v>11.949682052579</c:v>
                </c:pt>
                <c:pt idx="278">
                  <c:v>18.6532568433559</c:v>
                </c:pt>
                <c:pt idx="279">
                  <c:v>18.80779677451</c:v>
                </c:pt>
                <c:pt idx="280">
                  <c:v>9.38742729120033</c:v>
                </c:pt>
                <c:pt idx="281">
                  <c:v>10.6349500895486</c:v>
                </c:pt>
                <c:pt idx="282">
                  <c:v>18.4779986648911</c:v>
                </c:pt>
                <c:pt idx="283">
                  <c:v>9.614995040183572</c:v>
                </c:pt>
                <c:pt idx="284">
                  <c:v>11.1983356210568</c:v>
                </c:pt>
                <c:pt idx="285">
                  <c:v>20.5466273992409</c:v>
                </c:pt>
                <c:pt idx="286">
                  <c:v>15.1952012279254</c:v>
                </c:pt>
                <c:pt idx="287">
                  <c:v>21.3399484392411</c:v>
                </c:pt>
                <c:pt idx="288">
                  <c:v>12.9660022416241</c:v>
                </c:pt>
                <c:pt idx="289">
                  <c:v>11.3265254165323</c:v>
                </c:pt>
                <c:pt idx="290">
                  <c:v>14.7614125917802</c:v>
                </c:pt>
                <c:pt idx="291">
                  <c:v>14.5652116218188</c:v>
                </c:pt>
                <c:pt idx="292">
                  <c:v>8.611178393931423</c:v>
                </c:pt>
                <c:pt idx="293">
                  <c:v>12.95457027906</c:v>
                </c:pt>
                <c:pt idx="294">
                  <c:v>20.2598032720312</c:v>
                </c:pt>
                <c:pt idx="295">
                  <c:v>12.2742463767636</c:v>
                </c:pt>
                <c:pt idx="296">
                  <c:v>15.1258121378062</c:v>
                </c:pt>
                <c:pt idx="297">
                  <c:v>27.6549773610203</c:v>
                </c:pt>
                <c:pt idx="298">
                  <c:v>17.91522881800759</c:v>
                </c:pt>
                <c:pt idx="299">
                  <c:v>14.1189670581253</c:v>
                </c:pt>
                <c:pt idx="300">
                  <c:v>21.1367183916002</c:v>
                </c:pt>
                <c:pt idx="301">
                  <c:v>11.7193695143107</c:v>
                </c:pt>
                <c:pt idx="302">
                  <c:v>10.5174746663331</c:v>
                </c:pt>
                <c:pt idx="303">
                  <c:v>11.9560741643665</c:v>
                </c:pt>
                <c:pt idx="304">
                  <c:v>13.163921570543</c:v>
                </c:pt>
                <c:pt idx="305">
                  <c:v>16.8954552295025</c:v>
                </c:pt>
                <c:pt idx="306">
                  <c:v>14.2230107964715</c:v>
                </c:pt>
                <c:pt idx="307">
                  <c:v>14.9231143627777</c:v>
                </c:pt>
                <c:pt idx="308">
                  <c:v>9.12593202093205</c:v>
                </c:pt>
                <c:pt idx="309">
                  <c:v>15.377618001545</c:v>
                </c:pt>
                <c:pt idx="310">
                  <c:v>14.6682898600879</c:v>
                </c:pt>
                <c:pt idx="311">
                  <c:v>11.3163429666486</c:v>
                </c:pt>
                <c:pt idx="312">
                  <c:v>22.523943912292</c:v>
                </c:pt>
                <c:pt idx="313">
                  <c:v>23.7436626275246</c:v>
                </c:pt>
                <c:pt idx="314">
                  <c:v>12.274339762726</c:v>
                </c:pt>
                <c:pt idx="315">
                  <c:v>16.5311991460811</c:v>
                </c:pt>
                <c:pt idx="316">
                  <c:v>14.9209064542742</c:v>
                </c:pt>
                <c:pt idx="317">
                  <c:v>9.412322162957807</c:v>
                </c:pt>
                <c:pt idx="318">
                  <c:v>13.480189233841</c:v>
                </c:pt>
                <c:pt idx="319">
                  <c:v>16.2162144926564</c:v>
                </c:pt>
                <c:pt idx="320">
                  <c:v>18.0517368260806</c:v>
                </c:pt>
                <c:pt idx="321">
                  <c:v>12.5832618369092</c:v>
                </c:pt>
                <c:pt idx="322">
                  <c:v>7.05344029177991</c:v>
                </c:pt>
                <c:pt idx="323">
                  <c:v>16.98940823812768</c:v>
                </c:pt>
                <c:pt idx="324">
                  <c:v>14.7087452465945</c:v>
                </c:pt>
                <c:pt idx="325">
                  <c:v>9.05074992035796</c:v>
                </c:pt>
                <c:pt idx="326">
                  <c:v>13.7337706131996</c:v>
                </c:pt>
                <c:pt idx="327">
                  <c:v>15.216186653981</c:v>
                </c:pt>
                <c:pt idx="328">
                  <c:v>13.5220466536216</c:v>
                </c:pt>
                <c:pt idx="329">
                  <c:v>19.9138567534851</c:v>
                </c:pt>
                <c:pt idx="330">
                  <c:v>12.4621022828291</c:v>
                </c:pt>
                <c:pt idx="331">
                  <c:v>17.3462477993201</c:v>
                </c:pt>
                <c:pt idx="332">
                  <c:v>18.6913590247744</c:v>
                </c:pt>
                <c:pt idx="333">
                  <c:v>21.8526918908954</c:v>
                </c:pt>
                <c:pt idx="334">
                  <c:v>8.070288980057068</c:v>
                </c:pt>
                <c:pt idx="335">
                  <c:v>7.129514855922037</c:v>
                </c:pt>
                <c:pt idx="336">
                  <c:v>28.9169440077207</c:v>
                </c:pt>
                <c:pt idx="337">
                  <c:v>20.42155257215528</c:v>
                </c:pt>
                <c:pt idx="338">
                  <c:v>11.7898539277817</c:v>
                </c:pt>
                <c:pt idx="339">
                  <c:v>12.5615685975484</c:v>
                </c:pt>
                <c:pt idx="340">
                  <c:v>15.3387860636504</c:v>
                </c:pt>
                <c:pt idx="341">
                  <c:v>11.4395454369387</c:v>
                </c:pt>
                <c:pt idx="342">
                  <c:v>16.2089643981505</c:v>
                </c:pt>
                <c:pt idx="343">
                  <c:v>20.70672336793518</c:v>
                </c:pt>
                <c:pt idx="344">
                  <c:v>21.3428571298177</c:v>
                </c:pt>
                <c:pt idx="345">
                  <c:v>14.6372496051802</c:v>
                </c:pt>
                <c:pt idx="346">
                  <c:v>17.1829989352482</c:v>
                </c:pt>
                <c:pt idx="347">
                  <c:v>14.1400533609656</c:v>
                </c:pt>
                <c:pt idx="348">
                  <c:v>26.6248757412336</c:v>
                </c:pt>
                <c:pt idx="349">
                  <c:v>21.7644760146936</c:v>
                </c:pt>
                <c:pt idx="350">
                  <c:v>23.8183616081939</c:v>
                </c:pt>
                <c:pt idx="351">
                  <c:v>9.337091744622628</c:v>
                </c:pt>
                <c:pt idx="352">
                  <c:v>11.768540096105</c:v>
                </c:pt>
                <c:pt idx="353">
                  <c:v>16.0394265523324</c:v>
                </c:pt>
                <c:pt idx="354">
                  <c:v>12.8827598156715</c:v>
                </c:pt>
                <c:pt idx="355">
                  <c:v>20.9707640788256</c:v>
                </c:pt>
                <c:pt idx="356">
                  <c:v>10.4091803888872</c:v>
                </c:pt>
                <c:pt idx="357">
                  <c:v>19.015949410819</c:v>
                </c:pt>
                <c:pt idx="358">
                  <c:v>10.8677535729534</c:v>
                </c:pt>
                <c:pt idx="359">
                  <c:v>17.0400616939213</c:v>
                </c:pt>
                <c:pt idx="360">
                  <c:v>17.5545434187112</c:v>
                </c:pt>
                <c:pt idx="361">
                  <c:v>11.1460565111533</c:v>
                </c:pt>
                <c:pt idx="362">
                  <c:v>17.98812951592058</c:v>
                </c:pt>
                <c:pt idx="363">
                  <c:v>14.3601528183825</c:v>
                </c:pt>
                <c:pt idx="364">
                  <c:v>15.1115894112577</c:v>
                </c:pt>
                <c:pt idx="365">
                  <c:v>13.7432550633247</c:v>
                </c:pt>
                <c:pt idx="366">
                  <c:v>13.3580154503597</c:v>
                </c:pt>
                <c:pt idx="367">
                  <c:v>11.0037627285934</c:v>
                </c:pt>
                <c:pt idx="368">
                  <c:v>18.75747948146009</c:v>
                </c:pt>
                <c:pt idx="369">
                  <c:v>19.053720191583</c:v>
                </c:pt>
                <c:pt idx="370">
                  <c:v>8.97964388540829</c:v>
                </c:pt>
                <c:pt idx="371">
                  <c:v>14.6954228372166</c:v>
                </c:pt>
                <c:pt idx="372">
                  <c:v>21.8769930530206</c:v>
                </c:pt>
                <c:pt idx="373">
                  <c:v>27.6262517035962</c:v>
                </c:pt>
                <c:pt idx="374">
                  <c:v>14.2767414768128</c:v>
                </c:pt>
                <c:pt idx="375">
                  <c:v>21.6829445744938</c:v>
                </c:pt>
                <c:pt idx="376">
                  <c:v>20.4997480417424</c:v>
                </c:pt>
                <c:pt idx="377">
                  <c:v>12.9876222990124</c:v>
                </c:pt>
                <c:pt idx="378">
                  <c:v>11.5073041857688</c:v>
                </c:pt>
                <c:pt idx="379">
                  <c:v>18.7699812951002</c:v>
                </c:pt>
                <c:pt idx="380">
                  <c:v>10.1253715228231</c:v>
                </c:pt>
                <c:pt idx="381">
                  <c:v>18.0683164456062</c:v>
                </c:pt>
                <c:pt idx="382">
                  <c:v>18.264344489892</c:v>
                </c:pt>
                <c:pt idx="383">
                  <c:v>12.7564165712461</c:v>
                </c:pt>
                <c:pt idx="384">
                  <c:v>13.37959091720561</c:v>
                </c:pt>
                <c:pt idx="385">
                  <c:v>15.6566230045135</c:v>
                </c:pt>
                <c:pt idx="386">
                  <c:v>11.3899814650296</c:v>
                </c:pt>
                <c:pt idx="387">
                  <c:v>17.6801591637387</c:v>
                </c:pt>
                <c:pt idx="388">
                  <c:v>14.6527370920304</c:v>
                </c:pt>
                <c:pt idx="389">
                  <c:v>18.767417745254</c:v>
                </c:pt>
                <c:pt idx="390">
                  <c:v>7.88707869799385</c:v>
                </c:pt>
                <c:pt idx="391">
                  <c:v>15.6866217973946</c:v>
                </c:pt>
                <c:pt idx="392">
                  <c:v>16.64508836067199</c:v>
                </c:pt>
                <c:pt idx="393">
                  <c:v>15.7140849947411</c:v>
                </c:pt>
                <c:pt idx="394">
                  <c:v>9.46776806913169</c:v>
                </c:pt>
                <c:pt idx="395">
                  <c:v>9.56611600165724</c:v>
                </c:pt>
                <c:pt idx="396">
                  <c:v>19.0282291117948</c:v>
                </c:pt>
                <c:pt idx="397">
                  <c:v>15.3632663319572</c:v>
                </c:pt>
                <c:pt idx="398">
                  <c:v>12.5751371252629</c:v>
                </c:pt>
                <c:pt idx="399">
                  <c:v>16.7053831058244</c:v>
                </c:pt>
                <c:pt idx="400">
                  <c:v>23.8736396539124</c:v>
                </c:pt>
                <c:pt idx="401">
                  <c:v>7.691404201784468</c:v>
                </c:pt>
                <c:pt idx="402">
                  <c:v>15.3876330927297</c:v>
                </c:pt>
                <c:pt idx="403">
                  <c:v>8.66523262282926</c:v>
                </c:pt>
                <c:pt idx="404">
                  <c:v>19.42034189198328</c:v>
                </c:pt>
                <c:pt idx="405">
                  <c:v>14.4425790989238</c:v>
                </c:pt>
                <c:pt idx="406">
                  <c:v>14.0170816909398</c:v>
                </c:pt>
                <c:pt idx="407">
                  <c:v>21.8742840784187</c:v>
                </c:pt>
                <c:pt idx="408">
                  <c:v>21.3166447152708</c:v>
                </c:pt>
                <c:pt idx="409">
                  <c:v>19.74915211358289</c:v>
                </c:pt>
                <c:pt idx="410">
                  <c:v>15.2174957110201</c:v>
                </c:pt>
                <c:pt idx="411">
                  <c:v>15.4200849278094</c:v>
                </c:pt>
                <c:pt idx="412">
                  <c:v>16.28871433773398</c:v>
                </c:pt>
                <c:pt idx="413">
                  <c:v>11.8162554179992</c:v>
                </c:pt>
                <c:pt idx="414">
                  <c:v>17.4240895237665</c:v>
                </c:pt>
                <c:pt idx="415">
                  <c:v>11.8817335286023</c:v>
                </c:pt>
                <c:pt idx="416">
                  <c:v>9.25820424905877</c:v>
                </c:pt>
                <c:pt idx="417">
                  <c:v>18.6973660260701</c:v>
                </c:pt>
                <c:pt idx="418">
                  <c:v>12.9270824550229</c:v>
                </c:pt>
                <c:pt idx="419">
                  <c:v>8.757960486660277</c:v>
                </c:pt>
                <c:pt idx="420">
                  <c:v>27.3402799537371</c:v>
                </c:pt>
                <c:pt idx="421">
                  <c:v>10.3243421336831</c:v>
                </c:pt>
                <c:pt idx="422">
                  <c:v>15.4268427733616</c:v>
                </c:pt>
                <c:pt idx="423">
                  <c:v>23.71165464474061</c:v>
                </c:pt>
                <c:pt idx="424">
                  <c:v>15.8063197111385</c:v>
                </c:pt>
                <c:pt idx="425">
                  <c:v>15.7889814055099</c:v>
                </c:pt>
                <c:pt idx="426">
                  <c:v>12.0903993994441</c:v>
                </c:pt>
                <c:pt idx="427">
                  <c:v>9.56563879228357</c:v>
                </c:pt>
                <c:pt idx="428">
                  <c:v>20.9938484499644</c:v>
                </c:pt>
                <c:pt idx="429">
                  <c:v>20.9048585576323</c:v>
                </c:pt>
                <c:pt idx="430">
                  <c:v>13.1873116037359</c:v>
                </c:pt>
                <c:pt idx="431">
                  <c:v>22.7490004765189</c:v>
                </c:pt>
                <c:pt idx="432">
                  <c:v>23.10717052188791</c:v>
                </c:pt>
                <c:pt idx="433">
                  <c:v>12.1484762675038</c:v>
                </c:pt>
                <c:pt idx="434">
                  <c:v>14.6708481542151</c:v>
                </c:pt>
                <c:pt idx="435">
                  <c:v>15.1154975114606</c:v>
                </c:pt>
                <c:pt idx="436">
                  <c:v>11.7907629918711</c:v>
                </c:pt>
                <c:pt idx="437">
                  <c:v>11.7518720355208</c:v>
                </c:pt>
                <c:pt idx="438">
                  <c:v>18.78342691575978</c:v>
                </c:pt>
                <c:pt idx="439">
                  <c:v>22.3546443239708</c:v>
                </c:pt>
                <c:pt idx="440">
                  <c:v>12.660290565305</c:v>
                </c:pt>
                <c:pt idx="441">
                  <c:v>23.53242699836148</c:v>
                </c:pt>
                <c:pt idx="442">
                  <c:v>13.0865616623109</c:v>
                </c:pt>
                <c:pt idx="443">
                  <c:v>15.1331529906769</c:v>
                </c:pt>
                <c:pt idx="444">
                  <c:v>8.4504352106141</c:v>
                </c:pt>
                <c:pt idx="445">
                  <c:v>18.0944902592246</c:v>
                </c:pt>
                <c:pt idx="446">
                  <c:v>5.883110573659038</c:v>
                </c:pt>
                <c:pt idx="447">
                  <c:v>23.69518651896908</c:v>
                </c:pt>
                <c:pt idx="448">
                  <c:v>14.0479192910439</c:v>
                </c:pt>
                <c:pt idx="449">
                  <c:v>10.4037723437955</c:v>
                </c:pt>
                <c:pt idx="450">
                  <c:v>17.9851077523956</c:v>
                </c:pt>
                <c:pt idx="451">
                  <c:v>13.4939045962619</c:v>
                </c:pt>
                <c:pt idx="452">
                  <c:v>14.6659009808933</c:v>
                </c:pt>
                <c:pt idx="453">
                  <c:v>7.084982042907368</c:v>
                </c:pt>
                <c:pt idx="454">
                  <c:v>18.82379949033298</c:v>
                </c:pt>
                <c:pt idx="455">
                  <c:v>20.48640664910718</c:v>
                </c:pt>
                <c:pt idx="456">
                  <c:v>16.15964979334809</c:v>
                </c:pt>
                <c:pt idx="457">
                  <c:v>15.6832327605919</c:v>
                </c:pt>
                <c:pt idx="458">
                  <c:v>15.8009695497684</c:v>
                </c:pt>
                <c:pt idx="459">
                  <c:v>15.3125672087725</c:v>
                </c:pt>
                <c:pt idx="460">
                  <c:v>21.7665106638979</c:v>
                </c:pt>
                <c:pt idx="461">
                  <c:v>21.64091160737989</c:v>
                </c:pt>
                <c:pt idx="462">
                  <c:v>18.1810507008247</c:v>
                </c:pt>
                <c:pt idx="463">
                  <c:v>27.305138858477</c:v>
                </c:pt>
                <c:pt idx="464">
                  <c:v>14.7489912368514</c:v>
                </c:pt>
                <c:pt idx="465">
                  <c:v>17.46554526926108</c:v>
                </c:pt>
                <c:pt idx="466">
                  <c:v>12.1344669807665</c:v>
                </c:pt>
                <c:pt idx="467">
                  <c:v>19.6308293224708</c:v>
                </c:pt>
                <c:pt idx="468">
                  <c:v>12.7120408235216</c:v>
                </c:pt>
                <c:pt idx="469">
                  <c:v>14.7686875620617</c:v>
                </c:pt>
                <c:pt idx="470">
                  <c:v>14.4345910390023</c:v>
                </c:pt>
                <c:pt idx="471">
                  <c:v>19.1321988653625</c:v>
                </c:pt>
                <c:pt idx="472">
                  <c:v>25.0591845822379</c:v>
                </c:pt>
                <c:pt idx="473">
                  <c:v>10.4712785212509</c:v>
                </c:pt>
                <c:pt idx="474">
                  <c:v>17.6609293660563</c:v>
                </c:pt>
                <c:pt idx="475">
                  <c:v>19.2858847020106</c:v>
                </c:pt>
                <c:pt idx="476">
                  <c:v>16.547362964294</c:v>
                </c:pt>
                <c:pt idx="477">
                  <c:v>28.9098346279806</c:v>
                </c:pt>
                <c:pt idx="478">
                  <c:v>16.7403765124463</c:v>
                </c:pt>
                <c:pt idx="479">
                  <c:v>17.9171355211007</c:v>
                </c:pt>
                <c:pt idx="480">
                  <c:v>16.1616861889896</c:v>
                </c:pt>
                <c:pt idx="481">
                  <c:v>8.57629024318246</c:v>
                </c:pt>
                <c:pt idx="482">
                  <c:v>13.8076953355175</c:v>
                </c:pt>
                <c:pt idx="483">
                  <c:v>15.800415175685</c:v>
                </c:pt>
                <c:pt idx="484">
                  <c:v>16.3740920968178</c:v>
                </c:pt>
                <c:pt idx="485">
                  <c:v>10.7275723592242</c:v>
                </c:pt>
                <c:pt idx="486">
                  <c:v>17.97367185867</c:v>
                </c:pt>
                <c:pt idx="487">
                  <c:v>12.1894191705412</c:v>
                </c:pt>
                <c:pt idx="488">
                  <c:v>18.71991816936571</c:v>
                </c:pt>
                <c:pt idx="489">
                  <c:v>19.9543621279346</c:v>
                </c:pt>
                <c:pt idx="490">
                  <c:v>12.9856684419992</c:v>
                </c:pt>
                <c:pt idx="491">
                  <c:v>18.68208351050298</c:v>
                </c:pt>
                <c:pt idx="492">
                  <c:v>21.2118862678877</c:v>
                </c:pt>
                <c:pt idx="493">
                  <c:v>11.6659999177536</c:v>
                </c:pt>
                <c:pt idx="494">
                  <c:v>20.9960870183593</c:v>
                </c:pt>
                <c:pt idx="495">
                  <c:v>11.7391617853728</c:v>
                </c:pt>
                <c:pt idx="496">
                  <c:v>9.043179283675148</c:v>
                </c:pt>
                <c:pt idx="497">
                  <c:v>15.7488239342537</c:v>
                </c:pt>
                <c:pt idx="498">
                  <c:v>16.4717383908194</c:v>
                </c:pt>
                <c:pt idx="499">
                  <c:v>19.40249789030869</c:v>
                </c:pt>
                <c:pt idx="500">
                  <c:v>23.3589058667306</c:v>
                </c:pt>
                <c:pt idx="501">
                  <c:v>16.54976988277258</c:v>
                </c:pt>
                <c:pt idx="502">
                  <c:v>19.1484702901016</c:v>
                </c:pt>
                <c:pt idx="503">
                  <c:v>24.85072223450818</c:v>
                </c:pt>
                <c:pt idx="504">
                  <c:v>10.3379218881418</c:v>
                </c:pt>
                <c:pt idx="505">
                  <c:v>11.6707282398533</c:v>
                </c:pt>
                <c:pt idx="506">
                  <c:v>9.48044610831838</c:v>
                </c:pt>
                <c:pt idx="507">
                  <c:v>13.7884295626222</c:v>
                </c:pt>
                <c:pt idx="508">
                  <c:v>12.1839977622778</c:v>
                </c:pt>
                <c:pt idx="509">
                  <c:v>11.9960390937464</c:v>
                </c:pt>
                <c:pt idx="510">
                  <c:v>8.770113795585118</c:v>
                </c:pt>
                <c:pt idx="511">
                  <c:v>25.2333318382488</c:v>
                </c:pt>
                <c:pt idx="512">
                  <c:v>23.5033339733067</c:v>
                </c:pt>
                <c:pt idx="513">
                  <c:v>17.1059838225664</c:v>
                </c:pt>
                <c:pt idx="514">
                  <c:v>21.7161154397591</c:v>
                </c:pt>
                <c:pt idx="515">
                  <c:v>17.4945232679086</c:v>
                </c:pt>
                <c:pt idx="516">
                  <c:v>13.1048713944116</c:v>
                </c:pt>
                <c:pt idx="517">
                  <c:v>16.7429011982255</c:v>
                </c:pt>
                <c:pt idx="518">
                  <c:v>14.3382630161728</c:v>
                </c:pt>
                <c:pt idx="519">
                  <c:v>18.7076392316825</c:v>
                </c:pt>
                <c:pt idx="520">
                  <c:v>19.0387169760535</c:v>
                </c:pt>
                <c:pt idx="521">
                  <c:v>19.038689082089</c:v>
                </c:pt>
                <c:pt idx="522">
                  <c:v>19.5299791523584</c:v>
                </c:pt>
                <c:pt idx="523">
                  <c:v>12.9843895387836</c:v>
                </c:pt>
                <c:pt idx="524">
                  <c:v>13.988020672994</c:v>
                </c:pt>
                <c:pt idx="525">
                  <c:v>12.5740910000437</c:v>
                </c:pt>
                <c:pt idx="526">
                  <c:v>19.6200131546713</c:v>
                </c:pt>
                <c:pt idx="527">
                  <c:v>18.57157253827528</c:v>
                </c:pt>
                <c:pt idx="528">
                  <c:v>19.807425463548</c:v>
                </c:pt>
                <c:pt idx="529">
                  <c:v>8.620366127020118</c:v>
                </c:pt>
                <c:pt idx="530">
                  <c:v>21.2318784235809</c:v>
                </c:pt>
                <c:pt idx="531">
                  <c:v>24.90377350042128</c:v>
                </c:pt>
                <c:pt idx="532">
                  <c:v>22.322687120314</c:v>
                </c:pt>
                <c:pt idx="533">
                  <c:v>22.43484954632188</c:v>
                </c:pt>
                <c:pt idx="534">
                  <c:v>25.7956581432123</c:v>
                </c:pt>
                <c:pt idx="535">
                  <c:v>25.5023598546867</c:v>
                </c:pt>
                <c:pt idx="536">
                  <c:v>12.7103523529901</c:v>
                </c:pt>
                <c:pt idx="537">
                  <c:v>16.9070149279263</c:v>
                </c:pt>
                <c:pt idx="538">
                  <c:v>10.4194157590976</c:v>
                </c:pt>
                <c:pt idx="539">
                  <c:v>22.90272082603619</c:v>
                </c:pt>
                <c:pt idx="540">
                  <c:v>9.06348746777905</c:v>
                </c:pt>
                <c:pt idx="541">
                  <c:v>18.70682177050629</c:v>
                </c:pt>
                <c:pt idx="542">
                  <c:v>14.7381653952905</c:v>
                </c:pt>
                <c:pt idx="543">
                  <c:v>19.6083706079643</c:v>
                </c:pt>
                <c:pt idx="544">
                  <c:v>10.0615947580026</c:v>
                </c:pt>
                <c:pt idx="545">
                  <c:v>10.6755206935774</c:v>
                </c:pt>
                <c:pt idx="546">
                  <c:v>21.7278525089619</c:v>
                </c:pt>
                <c:pt idx="547">
                  <c:v>19.1141243787222</c:v>
                </c:pt>
                <c:pt idx="548">
                  <c:v>16.2952851383936</c:v>
                </c:pt>
                <c:pt idx="549">
                  <c:v>15.6308942299596</c:v>
                </c:pt>
                <c:pt idx="550">
                  <c:v>10.2859402133877</c:v>
                </c:pt>
                <c:pt idx="551">
                  <c:v>14.6448253780039</c:v>
                </c:pt>
                <c:pt idx="552">
                  <c:v>15.4435915299705</c:v>
                </c:pt>
                <c:pt idx="553">
                  <c:v>20.4392073638607</c:v>
                </c:pt>
                <c:pt idx="554">
                  <c:v>18.727176475273</c:v>
                </c:pt>
                <c:pt idx="555">
                  <c:v>9.58766906042349</c:v>
                </c:pt>
                <c:pt idx="556">
                  <c:v>14.3240665588535</c:v>
                </c:pt>
                <c:pt idx="557">
                  <c:v>15.5043432134246</c:v>
                </c:pt>
                <c:pt idx="558">
                  <c:v>21.6256627887075</c:v>
                </c:pt>
                <c:pt idx="559">
                  <c:v>14.9367713862782</c:v>
                </c:pt>
                <c:pt idx="560">
                  <c:v>17.727734311648</c:v>
                </c:pt>
                <c:pt idx="561">
                  <c:v>16.0878203602921</c:v>
                </c:pt>
                <c:pt idx="562">
                  <c:v>20.2801675232298</c:v>
                </c:pt>
                <c:pt idx="563">
                  <c:v>14.0730648393247</c:v>
                </c:pt>
                <c:pt idx="564">
                  <c:v>20.4906274055246</c:v>
                </c:pt>
                <c:pt idx="565">
                  <c:v>12.0569783144056</c:v>
                </c:pt>
                <c:pt idx="566">
                  <c:v>10.85242522935</c:v>
                </c:pt>
                <c:pt idx="567">
                  <c:v>18.3520934952067</c:v>
                </c:pt>
                <c:pt idx="568">
                  <c:v>15.5980286884573</c:v>
                </c:pt>
                <c:pt idx="569">
                  <c:v>13.9823943676904</c:v>
                </c:pt>
                <c:pt idx="570">
                  <c:v>9.75873498669706</c:v>
                </c:pt>
                <c:pt idx="571">
                  <c:v>20.3208303104189</c:v>
                </c:pt>
                <c:pt idx="572">
                  <c:v>16.0383524188804</c:v>
                </c:pt>
                <c:pt idx="573">
                  <c:v>7.527363264406208</c:v>
                </c:pt>
                <c:pt idx="574">
                  <c:v>8.27960455105143</c:v>
                </c:pt>
                <c:pt idx="575">
                  <c:v>7.50525693348543</c:v>
                </c:pt>
                <c:pt idx="576">
                  <c:v>17.2335409493816</c:v>
                </c:pt>
                <c:pt idx="577">
                  <c:v>23.2527336164874</c:v>
                </c:pt>
                <c:pt idx="578">
                  <c:v>13.6108732948651</c:v>
                </c:pt>
                <c:pt idx="579">
                  <c:v>18.98276607406578</c:v>
                </c:pt>
                <c:pt idx="580">
                  <c:v>15.908673771886</c:v>
                </c:pt>
                <c:pt idx="581">
                  <c:v>16.90010586543841</c:v>
                </c:pt>
                <c:pt idx="582">
                  <c:v>13.8589947111345</c:v>
                </c:pt>
                <c:pt idx="583">
                  <c:v>14.6749045237744</c:v>
                </c:pt>
                <c:pt idx="584">
                  <c:v>15.468704119939</c:v>
                </c:pt>
                <c:pt idx="585">
                  <c:v>18.6741076405931</c:v>
                </c:pt>
                <c:pt idx="586">
                  <c:v>11.8775247106794</c:v>
                </c:pt>
                <c:pt idx="587">
                  <c:v>19.92783592934961</c:v>
                </c:pt>
                <c:pt idx="588">
                  <c:v>20.1464259182529</c:v>
                </c:pt>
                <c:pt idx="589">
                  <c:v>11.1190687383677</c:v>
                </c:pt>
                <c:pt idx="590">
                  <c:v>8.724674549930436</c:v>
                </c:pt>
                <c:pt idx="591">
                  <c:v>18.109378007454</c:v>
                </c:pt>
                <c:pt idx="592">
                  <c:v>24.6817971377364</c:v>
                </c:pt>
                <c:pt idx="593">
                  <c:v>15.6008231037951</c:v>
                </c:pt>
                <c:pt idx="594">
                  <c:v>8.108318974519545</c:v>
                </c:pt>
                <c:pt idx="595">
                  <c:v>16.2890346790854</c:v>
                </c:pt>
                <c:pt idx="596">
                  <c:v>15.24410001202</c:v>
                </c:pt>
                <c:pt idx="597">
                  <c:v>9.245309267344568</c:v>
                </c:pt>
                <c:pt idx="598">
                  <c:v>24.0033931550563</c:v>
                </c:pt>
                <c:pt idx="599">
                  <c:v>13.8004071017551</c:v>
                </c:pt>
                <c:pt idx="600">
                  <c:v>14.1118366794415</c:v>
                </c:pt>
                <c:pt idx="601">
                  <c:v>24.0125791070917</c:v>
                </c:pt>
                <c:pt idx="602">
                  <c:v>13.9225536140508</c:v>
                </c:pt>
                <c:pt idx="603">
                  <c:v>20.2012869116601</c:v>
                </c:pt>
                <c:pt idx="604">
                  <c:v>17.3112486848469</c:v>
                </c:pt>
                <c:pt idx="605">
                  <c:v>17.7871251361687</c:v>
                </c:pt>
                <c:pt idx="606">
                  <c:v>17.1090996877141</c:v>
                </c:pt>
                <c:pt idx="607">
                  <c:v>18.7168212630016</c:v>
                </c:pt>
                <c:pt idx="608">
                  <c:v>18.8458103528437</c:v>
                </c:pt>
                <c:pt idx="609">
                  <c:v>13.5022219018092</c:v>
                </c:pt>
                <c:pt idx="610">
                  <c:v>19.90583220407408</c:v>
                </c:pt>
                <c:pt idx="611">
                  <c:v>13.8026584754183</c:v>
                </c:pt>
                <c:pt idx="612">
                  <c:v>20.2740636318369</c:v>
                </c:pt>
                <c:pt idx="613">
                  <c:v>15.4138926653637</c:v>
                </c:pt>
                <c:pt idx="614">
                  <c:v>11.0384181861983</c:v>
                </c:pt>
                <c:pt idx="615">
                  <c:v>15.9577883553533</c:v>
                </c:pt>
                <c:pt idx="616">
                  <c:v>13.2730029919035</c:v>
                </c:pt>
                <c:pt idx="617">
                  <c:v>10.8576384912613</c:v>
                </c:pt>
                <c:pt idx="618">
                  <c:v>10.4339705691682</c:v>
                </c:pt>
                <c:pt idx="619">
                  <c:v>16.2153474094534</c:v>
                </c:pt>
                <c:pt idx="620">
                  <c:v>10.8540156645848</c:v>
                </c:pt>
                <c:pt idx="621">
                  <c:v>13.8125478159232</c:v>
                </c:pt>
                <c:pt idx="622">
                  <c:v>8.30506509525898</c:v>
                </c:pt>
                <c:pt idx="623">
                  <c:v>14.709253941077</c:v>
                </c:pt>
                <c:pt idx="624">
                  <c:v>19.4681561400979</c:v>
                </c:pt>
                <c:pt idx="625">
                  <c:v>11.425901295883</c:v>
                </c:pt>
                <c:pt idx="626">
                  <c:v>15.834767657443</c:v>
                </c:pt>
                <c:pt idx="627">
                  <c:v>15.4356975605384</c:v>
                </c:pt>
                <c:pt idx="628">
                  <c:v>13.9838044099032</c:v>
                </c:pt>
                <c:pt idx="629">
                  <c:v>14.1239550271217</c:v>
                </c:pt>
                <c:pt idx="630">
                  <c:v>16.34592274658118</c:v>
                </c:pt>
                <c:pt idx="631">
                  <c:v>15.7730072527385</c:v>
                </c:pt>
                <c:pt idx="632">
                  <c:v>22.127308211204</c:v>
                </c:pt>
                <c:pt idx="633">
                  <c:v>15.2525880808834</c:v>
                </c:pt>
                <c:pt idx="634">
                  <c:v>10.0063604982289</c:v>
                </c:pt>
                <c:pt idx="635">
                  <c:v>8.734033587910197</c:v>
                </c:pt>
                <c:pt idx="636">
                  <c:v>15.6970065411815</c:v>
                </c:pt>
                <c:pt idx="637">
                  <c:v>8.44218593765388</c:v>
                </c:pt>
                <c:pt idx="638">
                  <c:v>14.1032015790879</c:v>
                </c:pt>
                <c:pt idx="639">
                  <c:v>8.80212606843419</c:v>
                </c:pt>
                <c:pt idx="640">
                  <c:v>21.3140799456914</c:v>
                </c:pt>
                <c:pt idx="641">
                  <c:v>23.6197101096788</c:v>
                </c:pt>
                <c:pt idx="642">
                  <c:v>26.7342419933824</c:v>
                </c:pt>
                <c:pt idx="643">
                  <c:v>14.9221718352837</c:v>
                </c:pt>
                <c:pt idx="644">
                  <c:v>8.97942850871171</c:v>
                </c:pt>
                <c:pt idx="645">
                  <c:v>23.9347966264231</c:v>
                </c:pt>
                <c:pt idx="646">
                  <c:v>12.3415593891123</c:v>
                </c:pt>
                <c:pt idx="647">
                  <c:v>15.1262004016253</c:v>
                </c:pt>
                <c:pt idx="648">
                  <c:v>10.4934725237472</c:v>
                </c:pt>
                <c:pt idx="649">
                  <c:v>22.89838965989451</c:v>
                </c:pt>
                <c:pt idx="650">
                  <c:v>16.74136407496588</c:v>
                </c:pt>
                <c:pt idx="651">
                  <c:v>16.2765238508074</c:v>
                </c:pt>
                <c:pt idx="652">
                  <c:v>11.6472298537812</c:v>
                </c:pt>
                <c:pt idx="653">
                  <c:v>15.145367407077</c:v>
                </c:pt>
                <c:pt idx="654">
                  <c:v>14.3584445984574</c:v>
                </c:pt>
                <c:pt idx="655">
                  <c:v>6.425135636665046</c:v>
                </c:pt>
                <c:pt idx="656">
                  <c:v>17.8185265654426</c:v>
                </c:pt>
                <c:pt idx="657">
                  <c:v>16.57220987486758</c:v>
                </c:pt>
                <c:pt idx="658">
                  <c:v>18.0902480587485</c:v>
                </c:pt>
                <c:pt idx="659">
                  <c:v>13.030646161018</c:v>
                </c:pt>
                <c:pt idx="660">
                  <c:v>16.7128547801263</c:v>
                </c:pt>
                <c:pt idx="661">
                  <c:v>11.7520065971413</c:v>
                </c:pt>
                <c:pt idx="662">
                  <c:v>11.5582642987945</c:v>
                </c:pt>
                <c:pt idx="663">
                  <c:v>13.6014069027039</c:v>
                </c:pt>
                <c:pt idx="664">
                  <c:v>10.0467922921735</c:v>
                </c:pt>
                <c:pt idx="665">
                  <c:v>17.6409018619133</c:v>
                </c:pt>
                <c:pt idx="666">
                  <c:v>12.6660208398391</c:v>
                </c:pt>
                <c:pt idx="667">
                  <c:v>19.514662707695</c:v>
                </c:pt>
                <c:pt idx="668">
                  <c:v>13.0641601472297</c:v>
                </c:pt>
                <c:pt idx="669">
                  <c:v>17.6701783732707</c:v>
                </c:pt>
                <c:pt idx="670">
                  <c:v>12.2738070529608</c:v>
                </c:pt>
                <c:pt idx="671">
                  <c:v>20.78243354883348</c:v>
                </c:pt>
                <c:pt idx="672">
                  <c:v>14.0234267092628</c:v>
                </c:pt>
                <c:pt idx="673">
                  <c:v>23.9745610336129</c:v>
                </c:pt>
                <c:pt idx="674">
                  <c:v>13.6166876007819</c:v>
                </c:pt>
                <c:pt idx="675">
                  <c:v>17.0618627892929</c:v>
                </c:pt>
                <c:pt idx="676">
                  <c:v>12.8347005974341</c:v>
                </c:pt>
                <c:pt idx="677">
                  <c:v>13.0109455565056</c:v>
                </c:pt>
                <c:pt idx="678">
                  <c:v>10.3965552859318</c:v>
                </c:pt>
                <c:pt idx="679">
                  <c:v>17.7413632274387</c:v>
                </c:pt>
                <c:pt idx="680">
                  <c:v>13.5167030833572</c:v>
                </c:pt>
                <c:pt idx="681">
                  <c:v>23.29859425562918</c:v>
                </c:pt>
                <c:pt idx="682">
                  <c:v>10.9615083633164</c:v>
                </c:pt>
                <c:pt idx="683">
                  <c:v>18.2341756410554</c:v>
                </c:pt>
                <c:pt idx="684">
                  <c:v>12.2379852486419</c:v>
                </c:pt>
                <c:pt idx="685">
                  <c:v>10.9715035043678</c:v>
                </c:pt>
                <c:pt idx="686">
                  <c:v>16.7874361332069</c:v>
                </c:pt>
                <c:pt idx="687">
                  <c:v>11.7030322436828</c:v>
                </c:pt>
                <c:pt idx="688">
                  <c:v>11.4629120098958</c:v>
                </c:pt>
                <c:pt idx="689">
                  <c:v>16.6796997164943</c:v>
                </c:pt>
                <c:pt idx="690">
                  <c:v>17.8578066886913</c:v>
                </c:pt>
                <c:pt idx="691">
                  <c:v>6.53181956223455</c:v>
                </c:pt>
                <c:pt idx="692">
                  <c:v>12.9847745388004</c:v>
                </c:pt>
                <c:pt idx="693">
                  <c:v>13.3170146390865</c:v>
                </c:pt>
                <c:pt idx="694">
                  <c:v>19.7862659418469</c:v>
                </c:pt>
                <c:pt idx="695">
                  <c:v>19.1646033114943</c:v>
                </c:pt>
                <c:pt idx="696">
                  <c:v>18.0317920429169</c:v>
                </c:pt>
                <c:pt idx="697">
                  <c:v>24.28555082396428</c:v>
                </c:pt>
                <c:pt idx="698">
                  <c:v>11.9500537655981</c:v>
                </c:pt>
                <c:pt idx="699">
                  <c:v>20.3554314025262</c:v>
                </c:pt>
                <c:pt idx="700">
                  <c:v>18.8578347752004</c:v>
                </c:pt>
                <c:pt idx="701">
                  <c:v>14.9726998512206</c:v>
                </c:pt>
                <c:pt idx="702">
                  <c:v>10.3083122836971</c:v>
                </c:pt>
                <c:pt idx="703">
                  <c:v>12.4299806123306</c:v>
                </c:pt>
                <c:pt idx="704">
                  <c:v>18.8812286535936</c:v>
                </c:pt>
                <c:pt idx="705">
                  <c:v>22.41063920360518</c:v>
                </c:pt>
                <c:pt idx="706">
                  <c:v>15.9614549290946</c:v>
                </c:pt>
                <c:pt idx="707">
                  <c:v>12.5540633438125</c:v>
                </c:pt>
                <c:pt idx="708">
                  <c:v>12.2564527964006</c:v>
                </c:pt>
                <c:pt idx="709">
                  <c:v>28.1374765440459</c:v>
                </c:pt>
                <c:pt idx="710">
                  <c:v>15.1637896616482</c:v>
                </c:pt>
                <c:pt idx="711">
                  <c:v>17.34437444292769</c:v>
                </c:pt>
                <c:pt idx="712">
                  <c:v>22.27395793133829</c:v>
                </c:pt>
                <c:pt idx="713">
                  <c:v>15.2886986733306</c:v>
                </c:pt>
                <c:pt idx="714">
                  <c:v>9.45375550166992</c:v>
                </c:pt>
                <c:pt idx="715">
                  <c:v>15.7118456517691</c:v>
                </c:pt>
                <c:pt idx="716">
                  <c:v>19.3443878273296</c:v>
                </c:pt>
                <c:pt idx="717">
                  <c:v>12.2515737230851</c:v>
                </c:pt>
                <c:pt idx="718">
                  <c:v>16.15492335969691</c:v>
                </c:pt>
                <c:pt idx="719">
                  <c:v>14.2431001133238</c:v>
                </c:pt>
                <c:pt idx="720">
                  <c:v>14.7083960828782</c:v>
                </c:pt>
                <c:pt idx="721">
                  <c:v>16.46028303256778</c:v>
                </c:pt>
                <c:pt idx="722">
                  <c:v>23.4049575378357</c:v>
                </c:pt>
                <c:pt idx="723">
                  <c:v>21.42423441653538</c:v>
                </c:pt>
                <c:pt idx="724">
                  <c:v>18.32896959125179</c:v>
                </c:pt>
                <c:pt idx="725">
                  <c:v>12.2801411495729</c:v>
                </c:pt>
                <c:pt idx="726">
                  <c:v>12.4381127997937</c:v>
                </c:pt>
                <c:pt idx="727">
                  <c:v>12.5691357665211</c:v>
                </c:pt>
                <c:pt idx="728">
                  <c:v>14.7013894673874</c:v>
                </c:pt>
                <c:pt idx="729">
                  <c:v>13.8900074292043</c:v>
                </c:pt>
                <c:pt idx="730">
                  <c:v>22.93266072866779</c:v>
                </c:pt>
                <c:pt idx="731">
                  <c:v>18.26242635916548</c:v>
                </c:pt>
                <c:pt idx="732">
                  <c:v>14.0531203991915</c:v>
                </c:pt>
                <c:pt idx="733">
                  <c:v>13.681189784799</c:v>
                </c:pt>
                <c:pt idx="734">
                  <c:v>8.640562332699478</c:v>
                </c:pt>
                <c:pt idx="735">
                  <c:v>11.4273744587098</c:v>
                </c:pt>
                <c:pt idx="736">
                  <c:v>26.3163378123105</c:v>
                </c:pt>
                <c:pt idx="737">
                  <c:v>17.9943893139133</c:v>
                </c:pt>
                <c:pt idx="738">
                  <c:v>14.2318286523553</c:v>
                </c:pt>
                <c:pt idx="739">
                  <c:v>20.1829663238116</c:v>
                </c:pt>
                <c:pt idx="740">
                  <c:v>8.93224147492546</c:v>
                </c:pt>
                <c:pt idx="741">
                  <c:v>7.97871518709948</c:v>
                </c:pt>
                <c:pt idx="742">
                  <c:v>8.99543368547158</c:v>
                </c:pt>
                <c:pt idx="743">
                  <c:v>9.12233478986024</c:v>
                </c:pt>
                <c:pt idx="744">
                  <c:v>13.7684473692461</c:v>
                </c:pt>
                <c:pt idx="745">
                  <c:v>10.8957261562916</c:v>
                </c:pt>
                <c:pt idx="746">
                  <c:v>15.6303633414815</c:v>
                </c:pt>
                <c:pt idx="747">
                  <c:v>10.6573525576907</c:v>
                </c:pt>
                <c:pt idx="748">
                  <c:v>13.8578037833087</c:v>
                </c:pt>
                <c:pt idx="749">
                  <c:v>7.269184911928118</c:v>
                </c:pt>
                <c:pt idx="750">
                  <c:v>10.7883634109366</c:v>
                </c:pt>
                <c:pt idx="751">
                  <c:v>14.2912996462086</c:v>
                </c:pt>
                <c:pt idx="752">
                  <c:v>16.9518610170303</c:v>
                </c:pt>
                <c:pt idx="753">
                  <c:v>15.7567258803563</c:v>
                </c:pt>
                <c:pt idx="754">
                  <c:v>14.0893359765498</c:v>
                </c:pt>
                <c:pt idx="755">
                  <c:v>19.04874190620718</c:v>
                </c:pt>
                <c:pt idx="756">
                  <c:v>7.09452072457686</c:v>
                </c:pt>
                <c:pt idx="757">
                  <c:v>20.40229284255198</c:v>
                </c:pt>
                <c:pt idx="758">
                  <c:v>12.760908765866</c:v>
                </c:pt>
                <c:pt idx="759">
                  <c:v>12.4358820072099</c:v>
                </c:pt>
                <c:pt idx="760">
                  <c:v>18.4979085295577</c:v>
                </c:pt>
                <c:pt idx="761">
                  <c:v>21.1191723464006</c:v>
                </c:pt>
                <c:pt idx="762">
                  <c:v>8.43591299508317</c:v>
                </c:pt>
                <c:pt idx="763">
                  <c:v>17.705912771512</c:v>
                </c:pt>
                <c:pt idx="764">
                  <c:v>15.7568526312406</c:v>
                </c:pt>
                <c:pt idx="765">
                  <c:v>16.98459921003498</c:v>
                </c:pt>
                <c:pt idx="766">
                  <c:v>13.8592523216768</c:v>
                </c:pt>
                <c:pt idx="767">
                  <c:v>18.2992387270806</c:v>
                </c:pt>
                <c:pt idx="768">
                  <c:v>13.0067922743009</c:v>
                </c:pt>
                <c:pt idx="769">
                  <c:v>16.2448393240252</c:v>
                </c:pt>
                <c:pt idx="770">
                  <c:v>15.1578826840726</c:v>
                </c:pt>
                <c:pt idx="771">
                  <c:v>22.273446739199</c:v>
                </c:pt>
                <c:pt idx="772">
                  <c:v>17.91112640145201</c:v>
                </c:pt>
                <c:pt idx="773">
                  <c:v>10.4235152343555</c:v>
                </c:pt>
                <c:pt idx="774">
                  <c:v>20.4615904422505</c:v>
                </c:pt>
                <c:pt idx="775">
                  <c:v>21.7700460583375</c:v>
                </c:pt>
                <c:pt idx="776">
                  <c:v>19.5896865894424</c:v>
                </c:pt>
                <c:pt idx="777">
                  <c:v>17.04422687630809</c:v>
                </c:pt>
                <c:pt idx="778">
                  <c:v>14.575990524295</c:v>
                </c:pt>
                <c:pt idx="779">
                  <c:v>20.2083010502638</c:v>
                </c:pt>
                <c:pt idx="780">
                  <c:v>24.60311963272228</c:v>
                </c:pt>
                <c:pt idx="781">
                  <c:v>17.1255345275164</c:v>
                </c:pt>
                <c:pt idx="782">
                  <c:v>9.157257403658718</c:v>
                </c:pt>
                <c:pt idx="783">
                  <c:v>11.4361068573712</c:v>
                </c:pt>
                <c:pt idx="784">
                  <c:v>13.1202607384656</c:v>
                </c:pt>
                <c:pt idx="785">
                  <c:v>9.77001157797027</c:v>
                </c:pt>
                <c:pt idx="786">
                  <c:v>21.3422068170261</c:v>
                </c:pt>
                <c:pt idx="787">
                  <c:v>6.65141172430806</c:v>
                </c:pt>
                <c:pt idx="788">
                  <c:v>12.8665815190744</c:v>
                </c:pt>
                <c:pt idx="789">
                  <c:v>17.8436583186383</c:v>
                </c:pt>
                <c:pt idx="790">
                  <c:v>15.8513976438042</c:v>
                </c:pt>
                <c:pt idx="791">
                  <c:v>13.4707046156531</c:v>
                </c:pt>
                <c:pt idx="792">
                  <c:v>17.6479869079293</c:v>
                </c:pt>
                <c:pt idx="793">
                  <c:v>8.52552942718453</c:v>
                </c:pt>
                <c:pt idx="794">
                  <c:v>13.7810137604053</c:v>
                </c:pt>
                <c:pt idx="795">
                  <c:v>11.6679494590887</c:v>
                </c:pt>
                <c:pt idx="796">
                  <c:v>22.9181287591756</c:v>
                </c:pt>
                <c:pt idx="797">
                  <c:v>15.90555321242821</c:v>
                </c:pt>
                <c:pt idx="798">
                  <c:v>20.1156280297592</c:v>
                </c:pt>
                <c:pt idx="799">
                  <c:v>24.9093194454864</c:v>
                </c:pt>
                <c:pt idx="800">
                  <c:v>22.4110167933587</c:v>
                </c:pt>
                <c:pt idx="801">
                  <c:v>8.99218139258061</c:v>
                </c:pt>
                <c:pt idx="802">
                  <c:v>25.3553608453993</c:v>
                </c:pt>
                <c:pt idx="803">
                  <c:v>16.6343722513747</c:v>
                </c:pt>
                <c:pt idx="804">
                  <c:v>21.2739865842847</c:v>
                </c:pt>
                <c:pt idx="805">
                  <c:v>23.26699754073918</c:v>
                </c:pt>
                <c:pt idx="806">
                  <c:v>12.5045002234487</c:v>
                </c:pt>
                <c:pt idx="807">
                  <c:v>14.3437379254608</c:v>
                </c:pt>
                <c:pt idx="808">
                  <c:v>8.34030453234126</c:v>
                </c:pt>
                <c:pt idx="809">
                  <c:v>12.9990751121457</c:v>
                </c:pt>
                <c:pt idx="810">
                  <c:v>25.96232300839468</c:v>
                </c:pt>
                <c:pt idx="811">
                  <c:v>14.9889216816894</c:v>
                </c:pt>
                <c:pt idx="812">
                  <c:v>12.2601072096179</c:v>
                </c:pt>
                <c:pt idx="813">
                  <c:v>16.93812057182378</c:v>
                </c:pt>
                <c:pt idx="814">
                  <c:v>10.0018314170523</c:v>
                </c:pt>
                <c:pt idx="815">
                  <c:v>17.76608200594128</c:v>
                </c:pt>
                <c:pt idx="816">
                  <c:v>13.1961418011674</c:v>
                </c:pt>
                <c:pt idx="817">
                  <c:v>12.3340758997684</c:v>
                </c:pt>
                <c:pt idx="818">
                  <c:v>9.33981260439033</c:v>
                </c:pt>
                <c:pt idx="819">
                  <c:v>18.829686118846</c:v>
                </c:pt>
                <c:pt idx="820">
                  <c:v>8.58780552404072</c:v>
                </c:pt>
                <c:pt idx="821">
                  <c:v>13.7321110713687</c:v>
                </c:pt>
                <c:pt idx="822">
                  <c:v>22.1799822518654</c:v>
                </c:pt>
                <c:pt idx="823">
                  <c:v>8.45710390544623</c:v>
                </c:pt>
                <c:pt idx="824">
                  <c:v>13.3753465425009</c:v>
                </c:pt>
                <c:pt idx="825">
                  <c:v>9.04885787658542</c:v>
                </c:pt>
                <c:pt idx="826">
                  <c:v>8.31766522410938</c:v>
                </c:pt>
                <c:pt idx="827">
                  <c:v>13.7759875559375</c:v>
                </c:pt>
                <c:pt idx="828">
                  <c:v>19.9971397858694</c:v>
                </c:pt>
                <c:pt idx="829">
                  <c:v>12.9911618965934</c:v>
                </c:pt>
                <c:pt idx="830">
                  <c:v>8.72226023176435</c:v>
                </c:pt>
                <c:pt idx="831">
                  <c:v>17.6525001870011</c:v>
                </c:pt>
                <c:pt idx="832">
                  <c:v>12.3792611656074</c:v>
                </c:pt>
                <c:pt idx="833">
                  <c:v>15.0370603967812</c:v>
                </c:pt>
                <c:pt idx="834">
                  <c:v>18.8573153396435</c:v>
                </c:pt>
                <c:pt idx="835">
                  <c:v>6.96365788425074</c:v>
                </c:pt>
                <c:pt idx="836">
                  <c:v>20.1550998202581</c:v>
                </c:pt>
                <c:pt idx="837">
                  <c:v>4.96222940290142</c:v>
                </c:pt>
                <c:pt idx="838">
                  <c:v>9.3535034738308</c:v>
                </c:pt>
                <c:pt idx="839">
                  <c:v>20.9473796772505</c:v>
                </c:pt>
                <c:pt idx="840">
                  <c:v>13.6529168505307</c:v>
                </c:pt>
                <c:pt idx="841">
                  <c:v>15.4456799210428</c:v>
                </c:pt>
                <c:pt idx="842">
                  <c:v>22.3096875522874</c:v>
                </c:pt>
                <c:pt idx="843">
                  <c:v>22.54563354158608</c:v>
                </c:pt>
                <c:pt idx="844">
                  <c:v>15.2409814951698</c:v>
                </c:pt>
                <c:pt idx="845">
                  <c:v>14.4119674563525</c:v>
                </c:pt>
                <c:pt idx="846">
                  <c:v>17.8941318388361</c:v>
                </c:pt>
                <c:pt idx="847">
                  <c:v>16.74101452701411</c:v>
                </c:pt>
                <c:pt idx="848">
                  <c:v>17.0783087066748</c:v>
                </c:pt>
                <c:pt idx="849">
                  <c:v>15.5555316472255</c:v>
                </c:pt>
                <c:pt idx="850">
                  <c:v>15.1679073357734</c:v>
                </c:pt>
                <c:pt idx="851">
                  <c:v>10.1681903191961</c:v>
                </c:pt>
                <c:pt idx="852">
                  <c:v>20.8159579283165</c:v>
                </c:pt>
                <c:pt idx="853">
                  <c:v>18.5177414252265</c:v>
                </c:pt>
                <c:pt idx="854">
                  <c:v>13.8555479800267</c:v>
                </c:pt>
                <c:pt idx="855">
                  <c:v>17.511543931862</c:v>
                </c:pt>
                <c:pt idx="856">
                  <c:v>13.957059983383</c:v>
                </c:pt>
                <c:pt idx="857">
                  <c:v>12.8385704557485</c:v>
                </c:pt>
                <c:pt idx="858">
                  <c:v>22.304942517444</c:v>
                </c:pt>
                <c:pt idx="859">
                  <c:v>20.7801212125046</c:v>
                </c:pt>
                <c:pt idx="860">
                  <c:v>14.5569043370439</c:v>
                </c:pt>
                <c:pt idx="861">
                  <c:v>8.15205693551402</c:v>
                </c:pt>
                <c:pt idx="862">
                  <c:v>20.3726120610607</c:v>
                </c:pt>
                <c:pt idx="863">
                  <c:v>10.1742138294271</c:v>
                </c:pt>
                <c:pt idx="864">
                  <c:v>11.1306675156109</c:v>
                </c:pt>
                <c:pt idx="865">
                  <c:v>21.99162901453828</c:v>
                </c:pt>
                <c:pt idx="866">
                  <c:v>14.3946098026625</c:v>
                </c:pt>
                <c:pt idx="867">
                  <c:v>12.452146812828</c:v>
                </c:pt>
                <c:pt idx="868">
                  <c:v>12.0032358529866</c:v>
                </c:pt>
                <c:pt idx="869">
                  <c:v>16.29268583475978</c:v>
                </c:pt>
                <c:pt idx="870">
                  <c:v>16.8957764104718</c:v>
                </c:pt>
                <c:pt idx="871">
                  <c:v>15.735975603581</c:v>
                </c:pt>
                <c:pt idx="872">
                  <c:v>14.4388519110541</c:v>
                </c:pt>
                <c:pt idx="873">
                  <c:v>11.7262921525308</c:v>
                </c:pt>
                <c:pt idx="874">
                  <c:v>8.639022410714908</c:v>
                </c:pt>
                <c:pt idx="875">
                  <c:v>18.761508817373</c:v>
                </c:pt>
                <c:pt idx="876">
                  <c:v>23.4349400033459</c:v>
                </c:pt>
                <c:pt idx="877">
                  <c:v>12.4444749030436</c:v>
                </c:pt>
                <c:pt idx="878">
                  <c:v>14.9251381875528</c:v>
                </c:pt>
                <c:pt idx="879">
                  <c:v>11.6775587094467</c:v>
                </c:pt>
                <c:pt idx="880">
                  <c:v>18.58661244812508</c:v>
                </c:pt>
                <c:pt idx="881">
                  <c:v>11.0403689494414</c:v>
                </c:pt>
                <c:pt idx="882">
                  <c:v>14.5899058638712</c:v>
                </c:pt>
                <c:pt idx="883">
                  <c:v>9.67401692685376</c:v>
                </c:pt>
                <c:pt idx="884">
                  <c:v>22.2494055672901</c:v>
                </c:pt>
                <c:pt idx="885">
                  <c:v>11.1153179814038</c:v>
                </c:pt>
                <c:pt idx="886">
                  <c:v>15.2206280802197</c:v>
                </c:pt>
                <c:pt idx="887">
                  <c:v>13.1464274074502</c:v>
                </c:pt>
                <c:pt idx="888">
                  <c:v>13.9290294207435</c:v>
                </c:pt>
                <c:pt idx="889">
                  <c:v>16.11951968585941</c:v>
                </c:pt>
                <c:pt idx="890">
                  <c:v>10.1402402416199</c:v>
                </c:pt>
                <c:pt idx="891">
                  <c:v>20.0568873671545</c:v>
                </c:pt>
                <c:pt idx="892">
                  <c:v>19.3532068835199</c:v>
                </c:pt>
                <c:pt idx="893">
                  <c:v>14.0718759428358</c:v>
                </c:pt>
                <c:pt idx="894">
                  <c:v>15.4408431070265</c:v>
                </c:pt>
                <c:pt idx="895">
                  <c:v>17.5169643208236</c:v>
                </c:pt>
                <c:pt idx="896">
                  <c:v>24.7118665625279</c:v>
                </c:pt>
                <c:pt idx="897">
                  <c:v>16.7906923529786</c:v>
                </c:pt>
                <c:pt idx="898">
                  <c:v>12.1520105350255</c:v>
                </c:pt>
                <c:pt idx="899">
                  <c:v>10.9328064129222</c:v>
                </c:pt>
                <c:pt idx="900">
                  <c:v>21.1034463788908</c:v>
                </c:pt>
                <c:pt idx="901">
                  <c:v>21.5592643512354</c:v>
                </c:pt>
                <c:pt idx="902">
                  <c:v>16.3132891567938</c:v>
                </c:pt>
                <c:pt idx="903">
                  <c:v>16.5377109525871</c:v>
                </c:pt>
                <c:pt idx="904">
                  <c:v>13.9984265584254</c:v>
                </c:pt>
                <c:pt idx="905">
                  <c:v>22.3856927881988</c:v>
                </c:pt>
                <c:pt idx="906">
                  <c:v>14.1234472026961</c:v>
                </c:pt>
                <c:pt idx="907">
                  <c:v>17.3858062827724</c:v>
                </c:pt>
                <c:pt idx="908">
                  <c:v>17.57140639929201</c:v>
                </c:pt>
                <c:pt idx="909">
                  <c:v>16.1936956357014</c:v>
                </c:pt>
                <c:pt idx="910">
                  <c:v>14.9632467993545</c:v>
                </c:pt>
                <c:pt idx="911">
                  <c:v>21.4104989845458</c:v>
                </c:pt>
                <c:pt idx="912">
                  <c:v>15.3368563127515</c:v>
                </c:pt>
                <c:pt idx="913">
                  <c:v>14.2965845590657</c:v>
                </c:pt>
                <c:pt idx="914">
                  <c:v>13.3197298809703</c:v>
                </c:pt>
                <c:pt idx="915">
                  <c:v>15.0870492408335</c:v>
                </c:pt>
                <c:pt idx="916">
                  <c:v>9.60414704785892</c:v>
                </c:pt>
                <c:pt idx="917">
                  <c:v>20.7275437403045</c:v>
                </c:pt>
                <c:pt idx="918">
                  <c:v>12.2939065101024</c:v>
                </c:pt>
                <c:pt idx="919">
                  <c:v>10.9161057999686</c:v>
                </c:pt>
                <c:pt idx="920">
                  <c:v>14.5352671116534</c:v>
                </c:pt>
                <c:pt idx="921">
                  <c:v>14.7492360255825</c:v>
                </c:pt>
                <c:pt idx="922">
                  <c:v>22.1757703094526</c:v>
                </c:pt>
                <c:pt idx="923">
                  <c:v>15.6549242530932</c:v>
                </c:pt>
                <c:pt idx="924">
                  <c:v>20.7892063957562</c:v>
                </c:pt>
                <c:pt idx="925">
                  <c:v>14.4202690131942</c:v>
                </c:pt>
                <c:pt idx="926">
                  <c:v>8.11234627766848</c:v>
                </c:pt>
                <c:pt idx="927">
                  <c:v>22.03290508338671</c:v>
                </c:pt>
                <c:pt idx="928">
                  <c:v>19.4103145049929</c:v>
                </c:pt>
                <c:pt idx="929">
                  <c:v>15.3184451692392</c:v>
                </c:pt>
                <c:pt idx="930">
                  <c:v>13.3951936755069</c:v>
                </c:pt>
                <c:pt idx="931">
                  <c:v>17.7529460667741</c:v>
                </c:pt>
                <c:pt idx="932">
                  <c:v>17.2061876795184</c:v>
                </c:pt>
                <c:pt idx="933">
                  <c:v>15.8173700659245</c:v>
                </c:pt>
                <c:pt idx="934">
                  <c:v>18.2217870725864</c:v>
                </c:pt>
                <c:pt idx="935">
                  <c:v>17.3104114196767</c:v>
                </c:pt>
                <c:pt idx="936">
                  <c:v>15.90371464563</c:v>
                </c:pt>
                <c:pt idx="937">
                  <c:v>6.99859759398473</c:v>
                </c:pt>
                <c:pt idx="938">
                  <c:v>22.8285157365362</c:v>
                </c:pt>
                <c:pt idx="939">
                  <c:v>14.7776319295344</c:v>
                </c:pt>
                <c:pt idx="940">
                  <c:v>14.1534970122784</c:v>
                </c:pt>
                <c:pt idx="941">
                  <c:v>18.2781203533666</c:v>
                </c:pt>
                <c:pt idx="942">
                  <c:v>17.4514852201369</c:v>
                </c:pt>
                <c:pt idx="943">
                  <c:v>17.7300310749241</c:v>
                </c:pt>
                <c:pt idx="944">
                  <c:v>12.6044307895349</c:v>
                </c:pt>
                <c:pt idx="945">
                  <c:v>20.5857737295525</c:v>
                </c:pt>
                <c:pt idx="946">
                  <c:v>25.0439161110551</c:v>
                </c:pt>
                <c:pt idx="947">
                  <c:v>7.98013054286135</c:v>
                </c:pt>
                <c:pt idx="948">
                  <c:v>16.5142748514086</c:v>
                </c:pt>
                <c:pt idx="949">
                  <c:v>17.1300143826387</c:v>
                </c:pt>
                <c:pt idx="950">
                  <c:v>12.9948499564759</c:v>
                </c:pt>
                <c:pt idx="951">
                  <c:v>24.6443762579123</c:v>
                </c:pt>
                <c:pt idx="952">
                  <c:v>13.154619584368</c:v>
                </c:pt>
                <c:pt idx="953">
                  <c:v>12.8185274576177</c:v>
                </c:pt>
                <c:pt idx="954">
                  <c:v>10.0258344389219</c:v>
                </c:pt>
                <c:pt idx="955">
                  <c:v>15.3033548899993</c:v>
                </c:pt>
                <c:pt idx="956">
                  <c:v>21.31253377985639</c:v>
                </c:pt>
                <c:pt idx="957">
                  <c:v>12.7315125995121</c:v>
                </c:pt>
                <c:pt idx="958">
                  <c:v>22.0988717995329</c:v>
                </c:pt>
                <c:pt idx="959">
                  <c:v>13.1368293026802</c:v>
                </c:pt>
                <c:pt idx="960">
                  <c:v>19.74921203938508</c:v>
                </c:pt>
                <c:pt idx="961">
                  <c:v>12.0708337422831</c:v>
                </c:pt>
                <c:pt idx="962">
                  <c:v>11.1520929989225</c:v>
                </c:pt>
                <c:pt idx="963">
                  <c:v>20.42204457726658</c:v>
                </c:pt>
                <c:pt idx="964">
                  <c:v>18.48732693109629</c:v>
                </c:pt>
                <c:pt idx="965">
                  <c:v>10.352676194697</c:v>
                </c:pt>
                <c:pt idx="966">
                  <c:v>22.6618584668707</c:v>
                </c:pt>
                <c:pt idx="967">
                  <c:v>12.0923943929937</c:v>
                </c:pt>
                <c:pt idx="968">
                  <c:v>14.8155081748592</c:v>
                </c:pt>
                <c:pt idx="969">
                  <c:v>10.4129620036168</c:v>
                </c:pt>
                <c:pt idx="970">
                  <c:v>15.0365415905794</c:v>
                </c:pt>
                <c:pt idx="971">
                  <c:v>15.0053007669325</c:v>
                </c:pt>
                <c:pt idx="972">
                  <c:v>14.9209250705887</c:v>
                </c:pt>
                <c:pt idx="973">
                  <c:v>13.0849648323305</c:v>
                </c:pt>
                <c:pt idx="974">
                  <c:v>11.3209691765935</c:v>
                </c:pt>
                <c:pt idx="975">
                  <c:v>16.5159251664877</c:v>
                </c:pt>
                <c:pt idx="976">
                  <c:v>12.6775638965852</c:v>
                </c:pt>
                <c:pt idx="977">
                  <c:v>19.251038522345</c:v>
                </c:pt>
                <c:pt idx="978">
                  <c:v>18.9809973920943</c:v>
                </c:pt>
                <c:pt idx="979">
                  <c:v>17.1025803810411</c:v>
                </c:pt>
                <c:pt idx="980">
                  <c:v>15.0626374732501</c:v>
                </c:pt>
                <c:pt idx="981">
                  <c:v>16.1647631026681</c:v>
                </c:pt>
                <c:pt idx="982">
                  <c:v>26.3261073282819</c:v>
                </c:pt>
                <c:pt idx="983">
                  <c:v>13.4692110547388</c:v>
                </c:pt>
                <c:pt idx="984">
                  <c:v>11.030382990051</c:v>
                </c:pt>
                <c:pt idx="985">
                  <c:v>17.3349090245862</c:v>
                </c:pt>
                <c:pt idx="986">
                  <c:v>10.5579302242136</c:v>
                </c:pt>
                <c:pt idx="987">
                  <c:v>14.8846730341908</c:v>
                </c:pt>
                <c:pt idx="988">
                  <c:v>8.39525888322372</c:v>
                </c:pt>
                <c:pt idx="989">
                  <c:v>14.6068411160335</c:v>
                </c:pt>
                <c:pt idx="990">
                  <c:v>8.69690000888178</c:v>
                </c:pt>
                <c:pt idx="991">
                  <c:v>12.8483629465143</c:v>
                </c:pt>
                <c:pt idx="992">
                  <c:v>7.663177096015728</c:v>
                </c:pt>
                <c:pt idx="993">
                  <c:v>10.2183986664087</c:v>
                </c:pt>
                <c:pt idx="994">
                  <c:v>12.9572878421701</c:v>
                </c:pt>
                <c:pt idx="995">
                  <c:v>15.2584121918941</c:v>
                </c:pt>
                <c:pt idx="996">
                  <c:v>10.7525918240846</c:v>
                </c:pt>
                <c:pt idx="997">
                  <c:v>21.5074458723541</c:v>
                </c:pt>
                <c:pt idx="998">
                  <c:v>13.9160917847144</c:v>
                </c:pt>
                <c:pt idx="999">
                  <c:v>7.14484018413619</c:v>
                </c:pt>
                <c:pt idx="1000">
                  <c:v>19.1135314492579</c:v>
                </c:pt>
                <c:pt idx="1001">
                  <c:v>9.79440794828824</c:v>
                </c:pt>
                <c:pt idx="1002">
                  <c:v>15.5520667949267</c:v>
                </c:pt>
                <c:pt idx="1003">
                  <c:v>14.5124109242342</c:v>
                </c:pt>
                <c:pt idx="1004">
                  <c:v>12.4306749854865</c:v>
                </c:pt>
                <c:pt idx="1005">
                  <c:v>10.1319367000698</c:v>
                </c:pt>
                <c:pt idx="1006">
                  <c:v>6.94777389765403</c:v>
                </c:pt>
                <c:pt idx="1007">
                  <c:v>11.9923129777574</c:v>
                </c:pt>
                <c:pt idx="1008">
                  <c:v>16.3743902478334</c:v>
                </c:pt>
                <c:pt idx="1009">
                  <c:v>24.0360916156291</c:v>
                </c:pt>
                <c:pt idx="1010">
                  <c:v>19.1060661345455</c:v>
                </c:pt>
                <c:pt idx="1011">
                  <c:v>19.78692281318028</c:v>
                </c:pt>
                <c:pt idx="1012">
                  <c:v>13.915886186646</c:v>
                </c:pt>
                <c:pt idx="1013">
                  <c:v>9.0229138359277</c:v>
                </c:pt>
                <c:pt idx="1014">
                  <c:v>17.499925461718</c:v>
                </c:pt>
                <c:pt idx="1015">
                  <c:v>14.3092643004481</c:v>
                </c:pt>
                <c:pt idx="1016">
                  <c:v>12.958569090068</c:v>
                </c:pt>
                <c:pt idx="1017">
                  <c:v>16.09023972206738</c:v>
                </c:pt>
                <c:pt idx="1018">
                  <c:v>7.08855459219073</c:v>
                </c:pt>
                <c:pt idx="1019">
                  <c:v>16.9770207353275</c:v>
                </c:pt>
                <c:pt idx="1020">
                  <c:v>6.27582382372196</c:v>
                </c:pt>
                <c:pt idx="1021">
                  <c:v>17.537033725893</c:v>
                </c:pt>
                <c:pt idx="1022">
                  <c:v>17.3789691950232</c:v>
                </c:pt>
                <c:pt idx="1023">
                  <c:v>15.5027131825091</c:v>
                </c:pt>
                <c:pt idx="1024">
                  <c:v>24.0257696006884</c:v>
                </c:pt>
                <c:pt idx="1025">
                  <c:v>6.707051930995679</c:v>
                </c:pt>
                <c:pt idx="1026">
                  <c:v>31.89684576783331</c:v>
                </c:pt>
                <c:pt idx="1027">
                  <c:v>20.5763759531387</c:v>
                </c:pt>
                <c:pt idx="1028">
                  <c:v>7.69970552540633</c:v>
                </c:pt>
                <c:pt idx="1029">
                  <c:v>25.5311979621037</c:v>
                </c:pt>
                <c:pt idx="1030">
                  <c:v>18.0004884421884</c:v>
                </c:pt>
                <c:pt idx="1031">
                  <c:v>15.730798435384</c:v>
                </c:pt>
                <c:pt idx="1032">
                  <c:v>8.911123732171696</c:v>
                </c:pt>
                <c:pt idx="1033">
                  <c:v>15.7580376131094</c:v>
                </c:pt>
                <c:pt idx="1034">
                  <c:v>13.9860325755009</c:v>
                </c:pt>
                <c:pt idx="1035">
                  <c:v>19.07164223557918</c:v>
                </c:pt>
                <c:pt idx="1036">
                  <c:v>13.1429823166383</c:v>
                </c:pt>
                <c:pt idx="1037">
                  <c:v>17.1277155599477</c:v>
                </c:pt>
                <c:pt idx="1038">
                  <c:v>13.1317801529371</c:v>
                </c:pt>
                <c:pt idx="1039">
                  <c:v>12.5738293771666</c:v>
                </c:pt>
                <c:pt idx="1040">
                  <c:v>19.0117666494092</c:v>
                </c:pt>
                <c:pt idx="1041">
                  <c:v>10.9081160071578</c:v>
                </c:pt>
                <c:pt idx="1042">
                  <c:v>15.8995699386013</c:v>
                </c:pt>
                <c:pt idx="1043">
                  <c:v>9.721842445535145</c:v>
                </c:pt>
                <c:pt idx="1044">
                  <c:v>7.91923834423868</c:v>
                </c:pt>
                <c:pt idx="1045">
                  <c:v>19.24930899276168</c:v>
                </c:pt>
                <c:pt idx="1046">
                  <c:v>18.2422018382305</c:v>
                </c:pt>
                <c:pt idx="1047">
                  <c:v>10.1738702169357</c:v>
                </c:pt>
                <c:pt idx="1048">
                  <c:v>10.8402736921477</c:v>
                </c:pt>
                <c:pt idx="1049">
                  <c:v>14.4125058540662</c:v>
                </c:pt>
                <c:pt idx="1050">
                  <c:v>19.4704940027244</c:v>
                </c:pt>
                <c:pt idx="1051">
                  <c:v>20.44170795092968</c:v>
                </c:pt>
                <c:pt idx="1052">
                  <c:v>18.7149905256638</c:v>
                </c:pt>
                <c:pt idx="1053">
                  <c:v>18.7233421774955</c:v>
                </c:pt>
                <c:pt idx="1054">
                  <c:v>15.163260221475</c:v>
                </c:pt>
                <c:pt idx="1055">
                  <c:v>25.63661243358938</c:v>
                </c:pt>
                <c:pt idx="1056">
                  <c:v>21.3384829640959</c:v>
                </c:pt>
                <c:pt idx="1057">
                  <c:v>22.7316487763185</c:v>
                </c:pt>
                <c:pt idx="1058">
                  <c:v>19.65425114216441</c:v>
                </c:pt>
                <c:pt idx="1059">
                  <c:v>20.92345756805461</c:v>
                </c:pt>
                <c:pt idx="1060">
                  <c:v>18.056989109951</c:v>
                </c:pt>
                <c:pt idx="1061">
                  <c:v>6.58209316216052</c:v>
                </c:pt>
                <c:pt idx="1062">
                  <c:v>11.6363287765976</c:v>
                </c:pt>
                <c:pt idx="1063">
                  <c:v>15.9382120385632</c:v>
                </c:pt>
                <c:pt idx="1064">
                  <c:v>14.8705312329202</c:v>
                </c:pt>
                <c:pt idx="1065">
                  <c:v>16.16296683565029</c:v>
                </c:pt>
                <c:pt idx="1066">
                  <c:v>13.9982158576763</c:v>
                </c:pt>
                <c:pt idx="1067">
                  <c:v>6.685595995146198</c:v>
                </c:pt>
                <c:pt idx="1068">
                  <c:v>12.4720756871593</c:v>
                </c:pt>
                <c:pt idx="1069">
                  <c:v>15.4853562761059</c:v>
                </c:pt>
                <c:pt idx="1070">
                  <c:v>14.0690731199953</c:v>
                </c:pt>
                <c:pt idx="1071">
                  <c:v>14.3698935388215</c:v>
                </c:pt>
                <c:pt idx="1072">
                  <c:v>23.7561109322019</c:v>
                </c:pt>
                <c:pt idx="1073">
                  <c:v>12.1430545021073</c:v>
                </c:pt>
                <c:pt idx="1074">
                  <c:v>30.54920268430188</c:v>
                </c:pt>
                <c:pt idx="1075">
                  <c:v>12.0497561858083</c:v>
                </c:pt>
                <c:pt idx="1076">
                  <c:v>13.1842442073</c:v>
                </c:pt>
                <c:pt idx="1077">
                  <c:v>25.5489219631747</c:v>
                </c:pt>
                <c:pt idx="1078">
                  <c:v>10.8360224434464</c:v>
                </c:pt>
                <c:pt idx="1079">
                  <c:v>16.6870691540269</c:v>
                </c:pt>
                <c:pt idx="1080">
                  <c:v>19.7158645319784</c:v>
                </c:pt>
                <c:pt idx="1081">
                  <c:v>14.0183643395605</c:v>
                </c:pt>
                <c:pt idx="1082">
                  <c:v>9.62075801835962</c:v>
                </c:pt>
                <c:pt idx="1083">
                  <c:v>18.0051150021655</c:v>
                </c:pt>
                <c:pt idx="1084">
                  <c:v>10.3064908264439</c:v>
                </c:pt>
                <c:pt idx="1085">
                  <c:v>14.4581198001559</c:v>
                </c:pt>
                <c:pt idx="1086">
                  <c:v>17.6321442261842</c:v>
                </c:pt>
                <c:pt idx="1087">
                  <c:v>15.2707248438412</c:v>
                </c:pt>
                <c:pt idx="1088">
                  <c:v>11.2142573132851</c:v>
                </c:pt>
                <c:pt idx="1089">
                  <c:v>11.4166085821016</c:v>
                </c:pt>
                <c:pt idx="1090">
                  <c:v>8.20798022744567</c:v>
                </c:pt>
                <c:pt idx="1091">
                  <c:v>11.330504791457</c:v>
                </c:pt>
                <c:pt idx="1092">
                  <c:v>11.5651325658312</c:v>
                </c:pt>
                <c:pt idx="1093">
                  <c:v>16.87513253451778</c:v>
                </c:pt>
                <c:pt idx="1094">
                  <c:v>17.8491048119915</c:v>
                </c:pt>
                <c:pt idx="1095">
                  <c:v>19.60772764456038</c:v>
                </c:pt>
                <c:pt idx="1096">
                  <c:v>21.1905618576099</c:v>
                </c:pt>
                <c:pt idx="1097">
                  <c:v>12.8555634848004</c:v>
                </c:pt>
                <c:pt idx="1098">
                  <c:v>13.3685089064358</c:v>
                </c:pt>
                <c:pt idx="1099">
                  <c:v>20.3108389259748</c:v>
                </c:pt>
                <c:pt idx="1100">
                  <c:v>18.09665957046078</c:v>
                </c:pt>
                <c:pt idx="1101">
                  <c:v>14.9943052494691</c:v>
                </c:pt>
                <c:pt idx="1102">
                  <c:v>13.7017877691448</c:v>
                </c:pt>
                <c:pt idx="1103">
                  <c:v>10.2236296695084</c:v>
                </c:pt>
                <c:pt idx="1104">
                  <c:v>22.8955039248901</c:v>
                </c:pt>
                <c:pt idx="1105">
                  <c:v>23.1249366570893</c:v>
                </c:pt>
                <c:pt idx="1106">
                  <c:v>9.188673653923026</c:v>
                </c:pt>
                <c:pt idx="1107">
                  <c:v>22.41658428920899</c:v>
                </c:pt>
                <c:pt idx="1108">
                  <c:v>10.521859143457</c:v>
                </c:pt>
                <c:pt idx="1109">
                  <c:v>12.8732071471128</c:v>
                </c:pt>
                <c:pt idx="1110">
                  <c:v>17.6185193176748</c:v>
                </c:pt>
                <c:pt idx="1111">
                  <c:v>16.9115827671066</c:v>
                </c:pt>
                <c:pt idx="1112">
                  <c:v>17.2272890923321</c:v>
                </c:pt>
                <c:pt idx="1113">
                  <c:v>9.63887174154255</c:v>
                </c:pt>
                <c:pt idx="1114">
                  <c:v>17.4233579456363</c:v>
                </c:pt>
                <c:pt idx="1115">
                  <c:v>16.8238557984897</c:v>
                </c:pt>
                <c:pt idx="1116">
                  <c:v>14.1345811030048</c:v>
                </c:pt>
                <c:pt idx="1117">
                  <c:v>12.5388064397853</c:v>
                </c:pt>
                <c:pt idx="1118">
                  <c:v>26.51854507016958</c:v>
                </c:pt>
                <c:pt idx="1119">
                  <c:v>20.76740127058228</c:v>
                </c:pt>
                <c:pt idx="1120">
                  <c:v>28.01648721377819</c:v>
                </c:pt>
                <c:pt idx="1121">
                  <c:v>15.0462476026109</c:v>
                </c:pt>
                <c:pt idx="1122">
                  <c:v>23.0055187729646</c:v>
                </c:pt>
                <c:pt idx="1123">
                  <c:v>22.8965115569005</c:v>
                </c:pt>
                <c:pt idx="1124">
                  <c:v>20.6999465781511</c:v>
                </c:pt>
                <c:pt idx="1125">
                  <c:v>15.9163696423745</c:v>
                </c:pt>
                <c:pt idx="1126">
                  <c:v>13.0000684900678</c:v>
                </c:pt>
                <c:pt idx="1127">
                  <c:v>16.2756808006054</c:v>
                </c:pt>
                <c:pt idx="1128">
                  <c:v>15.4161858279667</c:v>
                </c:pt>
                <c:pt idx="1129">
                  <c:v>18.3062391268668</c:v>
                </c:pt>
                <c:pt idx="1130">
                  <c:v>23.0134323885185</c:v>
                </c:pt>
                <c:pt idx="1131">
                  <c:v>18.8921374676736</c:v>
                </c:pt>
                <c:pt idx="1132">
                  <c:v>10.4670850967368</c:v>
                </c:pt>
                <c:pt idx="1133">
                  <c:v>5.50564573806096</c:v>
                </c:pt>
                <c:pt idx="1134">
                  <c:v>8.18089380725546</c:v>
                </c:pt>
                <c:pt idx="1135">
                  <c:v>18.42620755117318</c:v>
                </c:pt>
                <c:pt idx="1136">
                  <c:v>13.3345096399495</c:v>
                </c:pt>
                <c:pt idx="1137">
                  <c:v>15.5037699622835</c:v>
                </c:pt>
                <c:pt idx="1138">
                  <c:v>13.9736772861127</c:v>
                </c:pt>
                <c:pt idx="1139">
                  <c:v>18.1400140797887</c:v>
                </c:pt>
                <c:pt idx="1140">
                  <c:v>15.0863571859468</c:v>
                </c:pt>
                <c:pt idx="1141">
                  <c:v>12.6088264524551</c:v>
                </c:pt>
                <c:pt idx="1142">
                  <c:v>12.7931665287263</c:v>
                </c:pt>
                <c:pt idx="1143">
                  <c:v>13.9607505969073</c:v>
                </c:pt>
                <c:pt idx="1144">
                  <c:v>14.4005983402107</c:v>
                </c:pt>
                <c:pt idx="1145">
                  <c:v>25.3467916560726</c:v>
                </c:pt>
                <c:pt idx="1146">
                  <c:v>19.0116570132009</c:v>
                </c:pt>
                <c:pt idx="1147">
                  <c:v>14.2300492697038</c:v>
                </c:pt>
                <c:pt idx="1148">
                  <c:v>10.7819318814487</c:v>
                </c:pt>
                <c:pt idx="1149">
                  <c:v>16.0976300265285</c:v>
                </c:pt>
                <c:pt idx="1150">
                  <c:v>12.0919109388464</c:v>
                </c:pt>
                <c:pt idx="1151">
                  <c:v>20.62754286647598</c:v>
                </c:pt>
                <c:pt idx="1152">
                  <c:v>16.2455659462634</c:v>
                </c:pt>
                <c:pt idx="1153">
                  <c:v>11.07068777598</c:v>
                </c:pt>
                <c:pt idx="1154">
                  <c:v>17.0095946881374</c:v>
                </c:pt>
                <c:pt idx="1155">
                  <c:v>10.7018912667075</c:v>
                </c:pt>
                <c:pt idx="1156">
                  <c:v>22.96410373518849</c:v>
                </c:pt>
                <c:pt idx="1157">
                  <c:v>20.5948037157024</c:v>
                </c:pt>
                <c:pt idx="1158">
                  <c:v>9.73775624297604</c:v>
                </c:pt>
                <c:pt idx="1159">
                  <c:v>22.069871375975</c:v>
                </c:pt>
                <c:pt idx="1160">
                  <c:v>9.41845517878334</c:v>
                </c:pt>
                <c:pt idx="1161">
                  <c:v>17.1516572037395</c:v>
                </c:pt>
                <c:pt idx="1162">
                  <c:v>18.7063512177025</c:v>
                </c:pt>
                <c:pt idx="1163">
                  <c:v>16.4169179738469</c:v>
                </c:pt>
                <c:pt idx="1164">
                  <c:v>13.1108152015794</c:v>
                </c:pt>
                <c:pt idx="1165">
                  <c:v>19.3628080818031</c:v>
                </c:pt>
                <c:pt idx="1166">
                  <c:v>17.9606651678639</c:v>
                </c:pt>
                <c:pt idx="1167">
                  <c:v>16.1169616997261</c:v>
                </c:pt>
                <c:pt idx="1168">
                  <c:v>11.7413086241195</c:v>
                </c:pt>
                <c:pt idx="1169">
                  <c:v>17.9340832922475</c:v>
                </c:pt>
                <c:pt idx="1170">
                  <c:v>21.7807164291908</c:v>
                </c:pt>
                <c:pt idx="1171">
                  <c:v>23.7333962437021</c:v>
                </c:pt>
                <c:pt idx="1172">
                  <c:v>18.4100263790586</c:v>
                </c:pt>
                <c:pt idx="1173">
                  <c:v>16.135305831912</c:v>
                </c:pt>
                <c:pt idx="1174">
                  <c:v>16.2700592780922</c:v>
                </c:pt>
                <c:pt idx="1175">
                  <c:v>15.7417388238543</c:v>
                </c:pt>
                <c:pt idx="1176">
                  <c:v>9.104208854390006</c:v>
                </c:pt>
                <c:pt idx="1177">
                  <c:v>19.08241604656038</c:v>
                </c:pt>
                <c:pt idx="1178">
                  <c:v>17.8651522006862</c:v>
                </c:pt>
                <c:pt idx="1179">
                  <c:v>28.6650624039196</c:v>
                </c:pt>
                <c:pt idx="1180">
                  <c:v>22.6151081837172</c:v>
                </c:pt>
                <c:pt idx="1181">
                  <c:v>16.3615677516522</c:v>
                </c:pt>
                <c:pt idx="1182">
                  <c:v>10.6626088309807</c:v>
                </c:pt>
                <c:pt idx="1183">
                  <c:v>12.7908010250572</c:v>
                </c:pt>
                <c:pt idx="1184">
                  <c:v>16.80797314607941</c:v>
                </c:pt>
                <c:pt idx="1185">
                  <c:v>8.87561817453369</c:v>
                </c:pt>
                <c:pt idx="1186">
                  <c:v>20.6862242296085</c:v>
                </c:pt>
                <c:pt idx="1187">
                  <c:v>15.8974674114583</c:v>
                </c:pt>
                <c:pt idx="1188">
                  <c:v>14.0144169291947</c:v>
                </c:pt>
                <c:pt idx="1189">
                  <c:v>15.0477474003914</c:v>
                </c:pt>
                <c:pt idx="1190">
                  <c:v>11.0204452143204</c:v>
                </c:pt>
                <c:pt idx="1191">
                  <c:v>19.769102405274</c:v>
                </c:pt>
                <c:pt idx="1192">
                  <c:v>15.0608785180426</c:v>
                </c:pt>
                <c:pt idx="1193">
                  <c:v>21.1826817543828</c:v>
                </c:pt>
                <c:pt idx="1194">
                  <c:v>10.3171175372643</c:v>
                </c:pt>
                <c:pt idx="1195">
                  <c:v>7.22117081309811</c:v>
                </c:pt>
                <c:pt idx="1196">
                  <c:v>16.2410725923008</c:v>
                </c:pt>
                <c:pt idx="1197">
                  <c:v>21.42988913332718</c:v>
                </c:pt>
                <c:pt idx="1198">
                  <c:v>8.62083668117164</c:v>
                </c:pt>
                <c:pt idx="1199">
                  <c:v>16.252217550086</c:v>
                </c:pt>
                <c:pt idx="1200">
                  <c:v>19.91850554234579</c:v>
                </c:pt>
                <c:pt idx="1201">
                  <c:v>18.97312951639338</c:v>
                </c:pt>
                <c:pt idx="1202">
                  <c:v>24.2284970195795</c:v>
                </c:pt>
                <c:pt idx="1203">
                  <c:v>22.5747720312168</c:v>
                </c:pt>
                <c:pt idx="1204">
                  <c:v>10.3420198346681</c:v>
                </c:pt>
                <c:pt idx="1205">
                  <c:v>12.5383590341932</c:v>
                </c:pt>
                <c:pt idx="1206">
                  <c:v>23.1546108835207</c:v>
                </c:pt>
                <c:pt idx="1207">
                  <c:v>24.2081177937095</c:v>
                </c:pt>
                <c:pt idx="1208">
                  <c:v>14.0134307063072</c:v>
                </c:pt>
                <c:pt idx="1209">
                  <c:v>9.734204505850823</c:v>
                </c:pt>
                <c:pt idx="1210">
                  <c:v>13.9912871875401</c:v>
                </c:pt>
                <c:pt idx="1211">
                  <c:v>16.42512995120628</c:v>
                </c:pt>
                <c:pt idx="1212">
                  <c:v>11.6317701675323</c:v>
                </c:pt>
                <c:pt idx="1213">
                  <c:v>19.9274790481515</c:v>
                </c:pt>
                <c:pt idx="1214">
                  <c:v>10.4663175887331</c:v>
                </c:pt>
                <c:pt idx="1215">
                  <c:v>13.3962515647548</c:v>
                </c:pt>
                <c:pt idx="1216">
                  <c:v>20.9594013902858</c:v>
                </c:pt>
                <c:pt idx="1217">
                  <c:v>14.8860820042479</c:v>
                </c:pt>
                <c:pt idx="1218">
                  <c:v>11.8607707495</c:v>
                </c:pt>
                <c:pt idx="1219">
                  <c:v>16.6684620559972</c:v>
                </c:pt>
                <c:pt idx="1220">
                  <c:v>15.4362803634588</c:v>
                </c:pt>
                <c:pt idx="1221">
                  <c:v>17.8076036891645</c:v>
                </c:pt>
                <c:pt idx="1222">
                  <c:v>23.73544300163828</c:v>
                </c:pt>
                <c:pt idx="1223">
                  <c:v>10.1935509460546</c:v>
                </c:pt>
                <c:pt idx="1224">
                  <c:v>14.4648199166106</c:v>
                </c:pt>
                <c:pt idx="1225">
                  <c:v>17.3578596967566</c:v>
                </c:pt>
                <c:pt idx="1226">
                  <c:v>9.65785587124756</c:v>
                </c:pt>
                <c:pt idx="1227">
                  <c:v>11.289973526346</c:v>
                </c:pt>
                <c:pt idx="1228">
                  <c:v>15.541838875906</c:v>
                </c:pt>
                <c:pt idx="1229">
                  <c:v>15.1331992942854</c:v>
                </c:pt>
                <c:pt idx="1230">
                  <c:v>13.8795102571916</c:v>
                </c:pt>
                <c:pt idx="1231">
                  <c:v>22.9254983123022</c:v>
                </c:pt>
                <c:pt idx="1232">
                  <c:v>10.5617084170839</c:v>
                </c:pt>
                <c:pt idx="1233">
                  <c:v>9.27002288518263</c:v>
                </c:pt>
                <c:pt idx="1234">
                  <c:v>21.3952654852595</c:v>
                </c:pt>
                <c:pt idx="1235">
                  <c:v>12.3377872074968</c:v>
                </c:pt>
                <c:pt idx="1236">
                  <c:v>8.88914164622097</c:v>
                </c:pt>
                <c:pt idx="1237">
                  <c:v>13.7702429320517</c:v>
                </c:pt>
                <c:pt idx="1238">
                  <c:v>19.1264827961895</c:v>
                </c:pt>
                <c:pt idx="1239">
                  <c:v>16.8900065231389</c:v>
                </c:pt>
                <c:pt idx="1240">
                  <c:v>12.908793888383</c:v>
                </c:pt>
                <c:pt idx="1241">
                  <c:v>14.8731803648379</c:v>
                </c:pt>
                <c:pt idx="1242">
                  <c:v>17.305207289759</c:v>
                </c:pt>
                <c:pt idx="1243">
                  <c:v>18.5973447857908</c:v>
                </c:pt>
                <c:pt idx="1244">
                  <c:v>18.8750949488522</c:v>
                </c:pt>
                <c:pt idx="1245">
                  <c:v>10.219915327399</c:v>
                </c:pt>
                <c:pt idx="1246">
                  <c:v>16.1873314078949</c:v>
                </c:pt>
                <c:pt idx="1247">
                  <c:v>14.3533190802491</c:v>
                </c:pt>
                <c:pt idx="1248">
                  <c:v>20.9147610339147</c:v>
                </c:pt>
                <c:pt idx="1249">
                  <c:v>13.6536930283228</c:v>
                </c:pt>
                <c:pt idx="1250">
                  <c:v>9.46769746058331</c:v>
                </c:pt>
                <c:pt idx="1251">
                  <c:v>18.0537628653435</c:v>
                </c:pt>
                <c:pt idx="1252">
                  <c:v>19.98577417091988</c:v>
                </c:pt>
                <c:pt idx="1253">
                  <c:v>8.0546701142048</c:v>
                </c:pt>
                <c:pt idx="1254">
                  <c:v>21.99822457201759</c:v>
                </c:pt>
                <c:pt idx="1255">
                  <c:v>18.76927088334888</c:v>
                </c:pt>
                <c:pt idx="1256">
                  <c:v>15.3926166895126</c:v>
                </c:pt>
                <c:pt idx="1257">
                  <c:v>12.4699527544275</c:v>
                </c:pt>
                <c:pt idx="1258">
                  <c:v>15.7388270755905</c:v>
                </c:pt>
                <c:pt idx="1259">
                  <c:v>16.02248029112618</c:v>
                </c:pt>
                <c:pt idx="1260">
                  <c:v>18.3944082283178</c:v>
                </c:pt>
                <c:pt idx="1261">
                  <c:v>19.49860120179128</c:v>
                </c:pt>
                <c:pt idx="1262">
                  <c:v>15.6686097999917</c:v>
                </c:pt>
                <c:pt idx="1263">
                  <c:v>25.50294757872968</c:v>
                </c:pt>
                <c:pt idx="1264">
                  <c:v>12.8018705754251</c:v>
                </c:pt>
                <c:pt idx="1265">
                  <c:v>12.9787384842886</c:v>
                </c:pt>
                <c:pt idx="1266">
                  <c:v>20.7896578406789</c:v>
                </c:pt>
                <c:pt idx="1267">
                  <c:v>27.38059148453588</c:v>
                </c:pt>
                <c:pt idx="1268">
                  <c:v>9.85347841356987</c:v>
                </c:pt>
                <c:pt idx="1269">
                  <c:v>14.3217884438156</c:v>
                </c:pt>
                <c:pt idx="1270">
                  <c:v>11.6480801001938</c:v>
                </c:pt>
                <c:pt idx="1271">
                  <c:v>22.3354970698915</c:v>
                </c:pt>
                <c:pt idx="1272">
                  <c:v>15.6864192492058</c:v>
                </c:pt>
                <c:pt idx="1273">
                  <c:v>13.1572712443191</c:v>
                </c:pt>
                <c:pt idx="1274">
                  <c:v>13.0982140155258</c:v>
                </c:pt>
                <c:pt idx="1275">
                  <c:v>25.94850200344798</c:v>
                </c:pt>
                <c:pt idx="1276">
                  <c:v>17.6130223727465</c:v>
                </c:pt>
                <c:pt idx="1277">
                  <c:v>9.19270132067936</c:v>
                </c:pt>
                <c:pt idx="1278">
                  <c:v>15.0327384491214</c:v>
                </c:pt>
                <c:pt idx="1279">
                  <c:v>19.98066751933998</c:v>
                </c:pt>
                <c:pt idx="1280">
                  <c:v>24.0384804654133</c:v>
                </c:pt>
                <c:pt idx="1281">
                  <c:v>15.1779458606769</c:v>
                </c:pt>
                <c:pt idx="1282">
                  <c:v>18.8543408473868</c:v>
                </c:pt>
                <c:pt idx="1283">
                  <c:v>13.7633104194541</c:v>
                </c:pt>
                <c:pt idx="1284">
                  <c:v>11.7744710651487</c:v>
                </c:pt>
                <c:pt idx="1285">
                  <c:v>14.1480848584181</c:v>
                </c:pt>
                <c:pt idx="1286">
                  <c:v>8.939313414365481</c:v>
                </c:pt>
                <c:pt idx="1287">
                  <c:v>9.83077522826323</c:v>
                </c:pt>
                <c:pt idx="1288">
                  <c:v>22.7257625972847</c:v>
                </c:pt>
                <c:pt idx="1289">
                  <c:v>10.1009269227215</c:v>
                </c:pt>
                <c:pt idx="1290">
                  <c:v>11.9817934359062</c:v>
                </c:pt>
                <c:pt idx="1291">
                  <c:v>16.74366660790178</c:v>
                </c:pt>
                <c:pt idx="1292">
                  <c:v>11.6988445415907</c:v>
                </c:pt>
                <c:pt idx="1293">
                  <c:v>14.4174895748488</c:v>
                </c:pt>
                <c:pt idx="1294">
                  <c:v>13.2855753443998</c:v>
                </c:pt>
                <c:pt idx="1295">
                  <c:v>17.0661666381507</c:v>
                </c:pt>
                <c:pt idx="1296">
                  <c:v>17.27053681162938</c:v>
                </c:pt>
                <c:pt idx="1297">
                  <c:v>14.3141691104012</c:v>
                </c:pt>
                <c:pt idx="1298">
                  <c:v>21.37892802206821</c:v>
                </c:pt>
                <c:pt idx="1299">
                  <c:v>11.1390860050635</c:v>
                </c:pt>
                <c:pt idx="1300">
                  <c:v>11.3890105258307</c:v>
                </c:pt>
                <c:pt idx="1301">
                  <c:v>23.9919479279182</c:v>
                </c:pt>
                <c:pt idx="1302">
                  <c:v>9.69757284692065</c:v>
                </c:pt>
                <c:pt idx="1303">
                  <c:v>15.8654732136848</c:v>
                </c:pt>
                <c:pt idx="1304">
                  <c:v>16.4229129920841</c:v>
                </c:pt>
                <c:pt idx="1305">
                  <c:v>10.8397998182214</c:v>
                </c:pt>
                <c:pt idx="1306">
                  <c:v>18.9036046273247</c:v>
                </c:pt>
                <c:pt idx="1307">
                  <c:v>22.3628873904216</c:v>
                </c:pt>
                <c:pt idx="1308">
                  <c:v>13.6656608086051</c:v>
                </c:pt>
                <c:pt idx="1309">
                  <c:v>23.187526676196</c:v>
                </c:pt>
                <c:pt idx="1310">
                  <c:v>24.3697459212609</c:v>
                </c:pt>
                <c:pt idx="1311">
                  <c:v>13.2539545705816</c:v>
                </c:pt>
                <c:pt idx="1312">
                  <c:v>10.3460262189209</c:v>
                </c:pt>
                <c:pt idx="1313">
                  <c:v>15.1648866035681</c:v>
                </c:pt>
                <c:pt idx="1314">
                  <c:v>17.1375688295973</c:v>
                </c:pt>
                <c:pt idx="1315">
                  <c:v>13.140750050489</c:v>
                </c:pt>
                <c:pt idx="1316">
                  <c:v>13.4668759364129</c:v>
                </c:pt>
                <c:pt idx="1317">
                  <c:v>9.681081969777127</c:v>
                </c:pt>
                <c:pt idx="1318">
                  <c:v>14.8104282900266</c:v>
                </c:pt>
                <c:pt idx="1319">
                  <c:v>17.99842856832978</c:v>
                </c:pt>
                <c:pt idx="1320">
                  <c:v>17.4898669342634</c:v>
                </c:pt>
                <c:pt idx="1321">
                  <c:v>8.53880095086422</c:v>
                </c:pt>
                <c:pt idx="1322">
                  <c:v>13.7034551796871</c:v>
                </c:pt>
                <c:pt idx="1323">
                  <c:v>16.8641031240662</c:v>
                </c:pt>
                <c:pt idx="1324">
                  <c:v>16.9679960415997</c:v>
                </c:pt>
                <c:pt idx="1325">
                  <c:v>20.31276301725561</c:v>
                </c:pt>
                <c:pt idx="1326">
                  <c:v>7.78989417663074</c:v>
                </c:pt>
                <c:pt idx="1327">
                  <c:v>21.6876400119984</c:v>
                </c:pt>
                <c:pt idx="1328">
                  <c:v>9.001710020543408</c:v>
                </c:pt>
                <c:pt idx="1329">
                  <c:v>25.16121788833649</c:v>
                </c:pt>
                <c:pt idx="1330">
                  <c:v>14.2692599924518</c:v>
                </c:pt>
                <c:pt idx="1331">
                  <c:v>12.1374479074562</c:v>
                </c:pt>
                <c:pt idx="1332">
                  <c:v>13.0424083065111</c:v>
                </c:pt>
                <c:pt idx="1333">
                  <c:v>12.6942505196854</c:v>
                </c:pt>
                <c:pt idx="1334">
                  <c:v>15.0200938830412</c:v>
                </c:pt>
                <c:pt idx="1335">
                  <c:v>14.81635231105</c:v>
                </c:pt>
                <c:pt idx="1336">
                  <c:v>18.3055640862895</c:v>
                </c:pt>
                <c:pt idx="1337">
                  <c:v>14.3751556205856</c:v>
                </c:pt>
                <c:pt idx="1338">
                  <c:v>9.29605380135704</c:v>
                </c:pt>
                <c:pt idx="1339">
                  <c:v>13.4359094128061</c:v>
                </c:pt>
                <c:pt idx="1340">
                  <c:v>23.7603112862954</c:v>
                </c:pt>
                <c:pt idx="1341">
                  <c:v>15.8144221390971</c:v>
                </c:pt>
                <c:pt idx="1342">
                  <c:v>13.9346773275991</c:v>
                </c:pt>
                <c:pt idx="1343">
                  <c:v>8.05299253285306</c:v>
                </c:pt>
                <c:pt idx="1344">
                  <c:v>13.0906649637872</c:v>
                </c:pt>
                <c:pt idx="1345">
                  <c:v>17.09670323663628</c:v>
                </c:pt>
                <c:pt idx="1346">
                  <c:v>15.0340244000866</c:v>
                </c:pt>
                <c:pt idx="1347">
                  <c:v>16.4300836241192</c:v>
                </c:pt>
                <c:pt idx="1348">
                  <c:v>25.17699847271991</c:v>
                </c:pt>
                <c:pt idx="1349">
                  <c:v>19.22873755797538</c:v>
                </c:pt>
                <c:pt idx="1350">
                  <c:v>15.6483878962028</c:v>
                </c:pt>
                <c:pt idx="1351">
                  <c:v>8.81556407874356</c:v>
                </c:pt>
                <c:pt idx="1352">
                  <c:v>11.5356046724875</c:v>
                </c:pt>
                <c:pt idx="1353">
                  <c:v>9.56615603638241</c:v>
                </c:pt>
                <c:pt idx="1354">
                  <c:v>14.9590734019802</c:v>
                </c:pt>
                <c:pt idx="1355">
                  <c:v>9.98899999582809</c:v>
                </c:pt>
                <c:pt idx="1356">
                  <c:v>24.8599719368195</c:v>
                </c:pt>
                <c:pt idx="1357">
                  <c:v>17.9008952934724</c:v>
                </c:pt>
                <c:pt idx="1358">
                  <c:v>7.79249349237436</c:v>
                </c:pt>
                <c:pt idx="1359">
                  <c:v>17.179148710346</c:v>
                </c:pt>
                <c:pt idx="1360">
                  <c:v>15.7144597179822</c:v>
                </c:pt>
                <c:pt idx="1361">
                  <c:v>18.19125195477161</c:v>
                </c:pt>
                <c:pt idx="1362">
                  <c:v>11.1348363993644</c:v>
                </c:pt>
                <c:pt idx="1363">
                  <c:v>31.3748827401156</c:v>
                </c:pt>
                <c:pt idx="1364">
                  <c:v>10.6578266094591</c:v>
                </c:pt>
                <c:pt idx="1365">
                  <c:v>21.0103905145138</c:v>
                </c:pt>
                <c:pt idx="1366">
                  <c:v>15.6282493825829</c:v>
                </c:pt>
                <c:pt idx="1367">
                  <c:v>13.0237470935816</c:v>
                </c:pt>
                <c:pt idx="1368">
                  <c:v>31.5014012892922</c:v>
                </c:pt>
                <c:pt idx="1369">
                  <c:v>19.8065973809357</c:v>
                </c:pt>
                <c:pt idx="1370">
                  <c:v>22.7768526399454</c:v>
                </c:pt>
                <c:pt idx="1371">
                  <c:v>15.2487892885352</c:v>
                </c:pt>
                <c:pt idx="1372">
                  <c:v>10.0876037125021</c:v>
                </c:pt>
                <c:pt idx="1373">
                  <c:v>19.26364726433838</c:v>
                </c:pt>
                <c:pt idx="1374">
                  <c:v>10.0050581545363</c:v>
                </c:pt>
                <c:pt idx="1375">
                  <c:v>19.3589871582351</c:v>
                </c:pt>
                <c:pt idx="1376">
                  <c:v>10.8393391862261</c:v>
                </c:pt>
                <c:pt idx="1377">
                  <c:v>18.64192550100091</c:v>
                </c:pt>
                <c:pt idx="1378">
                  <c:v>17.1613599116249</c:v>
                </c:pt>
                <c:pt idx="1379">
                  <c:v>20.96890388798609</c:v>
                </c:pt>
                <c:pt idx="1380">
                  <c:v>7.621876626995006</c:v>
                </c:pt>
                <c:pt idx="1381">
                  <c:v>15.4940562292699</c:v>
                </c:pt>
                <c:pt idx="1382">
                  <c:v>11.7597803063817</c:v>
                </c:pt>
                <c:pt idx="1383">
                  <c:v>20.10731231588129</c:v>
                </c:pt>
                <c:pt idx="1384">
                  <c:v>7.27954151600041</c:v>
                </c:pt>
                <c:pt idx="1385">
                  <c:v>10.6778682092446</c:v>
                </c:pt>
                <c:pt idx="1386">
                  <c:v>19.8055744606055</c:v>
                </c:pt>
                <c:pt idx="1387">
                  <c:v>14.5581700328973</c:v>
                </c:pt>
                <c:pt idx="1388">
                  <c:v>9.99778774187734</c:v>
                </c:pt>
                <c:pt idx="1389">
                  <c:v>10.5393214226805</c:v>
                </c:pt>
                <c:pt idx="1390">
                  <c:v>10.6272290623025</c:v>
                </c:pt>
                <c:pt idx="1391">
                  <c:v>20.6360082921097</c:v>
                </c:pt>
                <c:pt idx="1392">
                  <c:v>23.4735979080295</c:v>
                </c:pt>
                <c:pt idx="1393">
                  <c:v>14.4673380970863</c:v>
                </c:pt>
                <c:pt idx="1394">
                  <c:v>30.90361350914688</c:v>
                </c:pt>
                <c:pt idx="1395">
                  <c:v>10.7632740846947</c:v>
                </c:pt>
                <c:pt idx="1396">
                  <c:v>10.9293298236466</c:v>
                </c:pt>
                <c:pt idx="1397">
                  <c:v>10.5199051399356</c:v>
                </c:pt>
                <c:pt idx="1398">
                  <c:v>23.909233062666</c:v>
                </c:pt>
                <c:pt idx="1399">
                  <c:v>14.1732860691305</c:v>
                </c:pt>
                <c:pt idx="1400">
                  <c:v>16.2114715233146</c:v>
                </c:pt>
                <c:pt idx="1401">
                  <c:v>27.0324779477888</c:v>
                </c:pt>
                <c:pt idx="1402">
                  <c:v>14.7425500632582</c:v>
                </c:pt>
                <c:pt idx="1403">
                  <c:v>15.5480295190935</c:v>
                </c:pt>
                <c:pt idx="1404">
                  <c:v>13.1415709994495</c:v>
                </c:pt>
                <c:pt idx="1405">
                  <c:v>12.3947160081463</c:v>
                </c:pt>
                <c:pt idx="1406">
                  <c:v>16.42540789357039</c:v>
                </c:pt>
                <c:pt idx="1407">
                  <c:v>8.29746829628618</c:v>
                </c:pt>
                <c:pt idx="1408">
                  <c:v>14.2913495909302</c:v>
                </c:pt>
                <c:pt idx="1409">
                  <c:v>14.7600707338589</c:v>
                </c:pt>
                <c:pt idx="1410">
                  <c:v>19.93087936701991</c:v>
                </c:pt>
                <c:pt idx="1411">
                  <c:v>15.2082042061406</c:v>
                </c:pt>
                <c:pt idx="1412">
                  <c:v>21.8602545170907</c:v>
                </c:pt>
                <c:pt idx="1413">
                  <c:v>12.7366721616557</c:v>
                </c:pt>
                <c:pt idx="1414">
                  <c:v>18.8102870780322</c:v>
                </c:pt>
                <c:pt idx="1415">
                  <c:v>22.53490948191561</c:v>
                </c:pt>
                <c:pt idx="1416">
                  <c:v>15.2500170552018</c:v>
                </c:pt>
                <c:pt idx="1417">
                  <c:v>16.1949565319218</c:v>
                </c:pt>
                <c:pt idx="1418">
                  <c:v>12.7589099595036</c:v>
                </c:pt>
                <c:pt idx="1419">
                  <c:v>15.2007655525995</c:v>
                </c:pt>
                <c:pt idx="1420">
                  <c:v>11.3278750856197</c:v>
                </c:pt>
                <c:pt idx="1421">
                  <c:v>16.5456703534962</c:v>
                </c:pt>
                <c:pt idx="1422">
                  <c:v>27.1373164003789</c:v>
                </c:pt>
                <c:pt idx="1423">
                  <c:v>14.2441737494869</c:v>
                </c:pt>
                <c:pt idx="1424">
                  <c:v>7.15010376109405</c:v>
                </c:pt>
                <c:pt idx="1425">
                  <c:v>17.5200623548143</c:v>
                </c:pt>
                <c:pt idx="1426">
                  <c:v>12.6929731562233</c:v>
                </c:pt>
                <c:pt idx="1427">
                  <c:v>13.7093318036358</c:v>
                </c:pt>
                <c:pt idx="1428">
                  <c:v>18.2212374497919</c:v>
                </c:pt>
                <c:pt idx="1429">
                  <c:v>10.1317411024527</c:v>
                </c:pt>
                <c:pt idx="1430">
                  <c:v>14.9961129765957</c:v>
                </c:pt>
                <c:pt idx="1431">
                  <c:v>12.315080657775</c:v>
                </c:pt>
                <c:pt idx="1432">
                  <c:v>7.887181583377679</c:v>
                </c:pt>
                <c:pt idx="1433">
                  <c:v>21.669235547964</c:v>
                </c:pt>
                <c:pt idx="1434">
                  <c:v>18.8742315713145</c:v>
                </c:pt>
                <c:pt idx="1435">
                  <c:v>9.295208623294398</c:v>
                </c:pt>
                <c:pt idx="1436">
                  <c:v>15.5362842421435</c:v>
                </c:pt>
                <c:pt idx="1437">
                  <c:v>9.213312994283587</c:v>
                </c:pt>
                <c:pt idx="1438">
                  <c:v>9.024534833071655</c:v>
                </c:pt>
                <c:pt idx="1439">
                  <c:v>12.3101546159744</c:v>
                </c:pt>
                <c:pt idx="1440">
                  <c:v>19.1560530259488</c:v>
                </c:pt>
                <c:pt idx="1441">
                  <c:v>14.5733148346727</c:v>
                </c:pt>
                <c:pt idx="1442">
                  <c:v>13.9822754597391</c:v>
                </c:pt>
                <c:pt idx="1443">
                  <c:v>12.0003470639388</c:v>
                </c:pt>
                <c:pt idx="1444">
                  <c:v>10.3259000371338</c:v>
                </c:pt>
                <c:pt idx="1445">
                  <c:v>18.8068783732676</c:v>
                </c:pt>
                <c:pt idx="1446">
                  <c:v>16.47180867466651</c:v>
                </c:pt>
                <c:pt idx="1447">
                  <c:v>5.56287831415408</c:v>
                </c:pt>
                <c:pt idx="1448">
                  <c:v>18.394369441412</c:v>
                </c:pt>
                <c:pt idx="1449">
                  <c:v>21.0480574004974</c:v>
                </c:pt>
                <c:pt idx="1450">
                  <c:v>15.1475115057298</c:v>
                </c:pt>
                <c:pt idx="1451">
                  <c:v>16.20476492462999</c:v>
                </c:pt>
                <c:pt idx="1452">
                  <c:v>8.62351020694553</c:v>
                </c:pt>
                <c:pt idx="1453">
                  <c:v>15.3586447057762</c:v>
                </c:pt>
                <c:pt idx="1454">
                  <c:v>11.9896000933777</c:v>
                </c:pt>
                <c:pt idx="1455">
                  <c:v>9.93048238835586</c:v>
                </c:pt>
                <c:pt idx="1456">
                  <c:v>20.43236351793518</c:v>
                </c:pt>
                <c:pt idx="1457">
                  <c:v>16.6095797737966</c:v>
                </c:pt>
                <c:pt idx="1458">
                  <c:v>15.9887961268967</c:v>
                </c:pt>
                <c:pt idx="1459">
                  <c:v>11.2441189015853</c:v>
                </c:pt>
                <c:pt idx="1460">
                  <c:v>18.2721320170919</c:v>
                </c:pt>
                <c:pt idx="1461">
                  <c:v>10.8181324806981</c:v>
                </c:pt>
                <c:pt idx="1462">
                  <c:v>15.2068439283922</c:v>
                </c:pt>
                <c:pt idx="1463">
                  <c:v>25.96668401253089</c:v>
                </c:pt>
                <c:pt idx="1464">
                  <c:v>11.8264349339474</c:v>
                </c:pt>
                <c:pt idx="1465">
                  <c:v>15.4195226074552</c:v>
                </c:pt>
                <c:pt idx="1466">
                  <c:v>10.5479346627971</c:v>
                </c:pt>
                <c:pt idx="1467">
                  <c:v>16.3305923090971</c:v>
                </c:pt>
                <c:pt idx="1468">
                  <c:v>19.1954442757921</c:v>
                </c:pt>
                <c:pt idx="1469">
                  <c:v>13.4679493378961</c:v>
                </c:pt>
                <c:pt idx="1470">
                  <c:v>13.154859339536</c:v>
                </c:pt>
                <c:pt idx="1471">
                  <c:v>9.219853373794618</c:v>
                </c:pt>
                <c:pt idx="1472">
                  <c:v>12.1833564011246</c:v>
                </c:pt>
                <c:pt idx="1473">
                  <c:v>8.4156066559992</c:v>
                </c:pt>
                <c:pt idx="1474">
                  <c:v>16.60457898808041</c:v>
                </c:pt>
                <c:pt idx="1475">
                  <c:v>21.2498761524899</c:v>
                </c:pt>
                <c:pt idx="1476">
                  <c:v>14.1993893935101</c:v>
                </c:pt>
                <c:pt idx="1477">
                  <c:v>14.7698710015859</c:v>
                </c:pt>
                <c:pt idx="1478">
                  <c:v>8.19547495543401</c:v>
                </c:pt>
                <c:pt idx="1479">
                  <c:v>13.3132507557379</c:v>
                </c:pt>
                <c:pt idx="1480">
                  <c:v>13.4506249637657</c:v>
                </c:pt>
                <c:pt idx="1481">
                  <c:v>17.14854173813378</c:v>
                </c:pt>
                <c:pt idx="1482">
                  <c:v>16.080358362552</c:v>
                </c:pt>
                <c:pt idx="1483">
                  <c:v>25.34032203630938</c:v>
                </c:pt>
                <c:pt idx="1484">
                  <c:v>15.858707399676</c:v>
                </c:pt>
                <c:pt idx="1485">
                  <c:v>23.4906571234128</c:v>
                </c:pt>
                <c:pt idx="1486">
                  <c:v>17.5108100886351</c:v>
                </c:pt>
                <c:pt idx="1487">
                  <c:v>15.8965639415882</c:v>
                </c:pt>
                <c:pt idx="1488">
                  <c:v>14.5191729246659</c:v>
                </c:pt>
                <c:pt idx="1489">
                  <c:v>16.7914739134897</c:v>
                </c:pt>
                <c:pt idx="1490">
                  <c:v>19.2390331990236</c:v>
                </c:pt>
                <c:pt idx="1491">
                  <c:v>14.4953233734525</c:v>
                </c:pt>
                <c:pt idx="1492">
                  <c:v>21.7618032792922</c:v>
                </c:pt>
                <c:pt idx="1493">
                  <c:v>17.90573559317858</c:v>
                </c:pt>
                <c:pt idx="1494">
                  <c:v>8.929278675690156</c:v>
                </c:pt>
                <c:pt idx="1495">
                  <c:v>16.2196173916351</c:v>
                </c:pt>
                <c:pt idx="1496">
                  <c:v>17.7338621139317</c:v>
                </c:pt>
                <c:pt idx="1497">
                  <c:v>7.91120280332432</c:v>
                </c:pt>
                <c:pt idx="1498">
                  <c:v>16.9439593826865</c:v>
                </c:pt>
                <c:pt idx="1499">
                  <c:v>15.4615792419667</c:v>
                </c:pt>
                <c:pt idx="1500">
                  <c:v>8.95419375052337</c:v>
                </c:pt>
                <c:pt idx="1501">
                  <c:v>18.43053794251919</c:v>
                </c:pt>
                <c:pt idx="1502">
                  <c:v>11.65478290997</c:v>
                </c:pt>
                <c:pt idx="1503">
                  <c:v>14.3224208826611</c:v>
                </c:pt>
                <c:pt idx="1504">
                  <c:v>13.9719610971782</c:v>
                </c:pt>
                <c:pt idx="1505">
                  <c:v>17.033870671306</c:v>
                </c:pt>
                <c:pt idx="1506">
                  <c:v>10.6719461842216</c:v>
                </c:pt>
                <c:pt idx="1507">
                  <c:v>13.0993403157601</c:v>
                </c:pt>
                <c:pt idx="1508">
                  <c:v>12.1846095853071</c:v>
                </c:pt>
                <c:pt idx="1509">
                  <c:v>15.0674752498816</c:v>
                </c:pt>
                <c:pt idx="1510">
                  <c:v>8.37536443208762</c:v>
                </c:pt>
                <c:pt idx="1511">
                  <c:v>17.2970355581303</c:v>
                </c:pt>
                <c:pt idx="1512">
                  <c:v>9.57695673996156</c:v>
                </c:pt>
                <c:pt idx="1513">
                  <c:v>21.6757992962162</c:v>
                </c:pt>
                <c:pt idx="1514">
                  <c:v>10.0591626002396</c:v>
                </c:pt>
                <c:pt idx="1515">
                  <c:v>19.44362996353358</c:v>
                </c:pt>
                <c:pt idx="1516">
                  <c:v>17.4400662895087</c:v>
                </c:pt>
                <c:pt idx="1517">
                  <c:v>20.9508220736133</c:v>
                </c:pt>
                <c:pt idx="1518">
                  <c:v>20.4563083722417</c:v>
                </c:pt>
                <c:pt idx="1519">
                  <c:v>16.8970878602731</c:v>
                </c:pt>
                <c:pt idx="1520">
                  <c:v>12.7187497216734</c:v>
                </c:pt>
                <c:pt idx="1521">
                  <c:v>14.2579896046522</c:v>
                </c:pt>
                <c:pt idx="1522">
                  <c:v>16.06869163996978</c:v>
                </c:pt>
                <c:pt idx="1523">
                  <c:v>12.6279779143488</c:v>
                </c:pt>
                <c:pt idx="1524">
                  <c:v>15.305848795058</c:v>
                </c:pt>
                <c:pt idx="1525">
                  <c:v>11.6526170778132</c:v>
                </c:pt>
                <c:pt idx="1526">
                  <c:v>19.5996301512664</c:v>
                </c:pt>
                <c:pt idx="1527">
                  <c:v>15.0086003963682</c:v>
                </c:pt>
                <c:pt idx="1528">
                  <c:v>19.9896989993901</c:v>
                </c:pt>
                <c:pt idx="1529">
                  <c:v>18.27257008252879</c:v>
                </c:pt>
                <c:pt idx="1530">
                  <c:v>18.3291857763641</c:v>
                </c:pt>
                <c:pt idx="1531">
                  <c:v>13.7597264646822</c:v>
                </c:pt>
                <c:pt idx="1532">
                  <c:v>16.13553435145401</c:v>
                </c:pt>
                <c:pt idx="1533">
                  <c:v>12.1249175947525</c:v>
                </c:pt>
                <c:pt idx="1534">
                  <c:v>14.1308569918542</c:v>
                </c:pt>
                <c:pt idx="1535">
                  <c:v>12.8541212080179</c:v>
                </c:pt>
                <c:pt idx="1536">
                  <c:v>24.0139362004554</c:v>
                </c:pt>
                <c:pt idx="1537">
                  <c:v>15.4868484493056</c:v>
                </c:pt>
                <c:pt idx="1538">
                  <c:v>11.6112529110973</c:v>
                </c:pt>
                <c:pt idx="1539">
                  <c:v>17.4339302908855</c:v>
                </c:pt>
                <c:pt idx="1540">
                  <c:v>19.6810732711748</c:v>
                </c:pt>
                <c:pt idx="1541">
                  <c:v>13.898936409386</c:v>
                </c:pt>
                <c:pt idx="1542">
                  <c:v>25.64663987586078</c:v>
                </c:pt>
                <c:pt idx="1543">
                  <c:v>13.1939572278031</c:v>
                </c:pt>
                <c:pt idx="1544">
                  <c:v>13.9146897827539</c:v>
                </c:pt>
                <c:pt idx="1545">
                  <c:v>15.5952027349013</c:v>
                </c:pt>
                <c:pt idx="1546">
                  <c:v>19.51961906432789</c:v>
                </c:pt>
                <c:pt idx="1547">
                  <c:v>13.524763372972</c:v>
                </c:pt>
                <c:pt idx="1548">
                  <c:v>17.1792148815089</c:v>
                </c:pt>
                <c:pt idx="1549">
                  <c:v>12.9875438020108</c:v>
                </c:pt>
                <c:pt idx="1550">
                  <c:v>16.57294308052738</c:v>
                </c:pt>
                <c:pt idx="1551">
                  <c:v>19.0350841693054</c:v>
                </c:pt>
                <c:pt idx="1552">
                  <c:v>18.7649791098179</c:v>
                </c:pt>
                <c:pt idx="1553">
                  <c:v>21.95475655897188</c:v>
                </c:pt>
                <c:pt idx="1554">
                  <c:v>15.1057415132171</c:v>
                </c:pt>
                <c:pt idx="1555">
                  <c:v>18.4208516087756</c:v>
                </c:pt>
                <c:pt idx="1556">
                  <c:v>9.149262792468868</c:v>
                </c:pt>
                <c:pt idx="1557">
                  <c:v>16.7533721661961</c:v>
                </c:pt>
                <c:pt idx="1558">
                  <c:v>19.6520177132476</c:v>
                </c:pt>
                <c:pt idx="1559">
                  <c:v>17.2220537504843</c:v>
                </c:pt>
                <c:pt idx="1560">
                  <c:v>18.4379443135214</c:v>
                </c:pt>
                <c:pt idx="1561">
                  <c:v>14.9873918350827</c:v>
                </c:pt>
                <c:pt idx="1562">
                  <c:v>13.9359766423295</c:v>
                </c:pt>
                <c:pt idx="1563">
                  <c:v>13.3371933967031</c:v>
                </c:pt>
                <c:pt idx="1564">
                  <c:v>12.0740839882204</c:v>
                </c:pt>
                <c:pt idx="1565">
                  <c:v>23.42023239452188</c:v>
                </c:pt>
                <c:pt idx="1566">
                  <c:v>8.81406981713006</c:v>
                </c:pt>
                <c:pt idx="1567">
                  <c:v>17.79843209310068</c:v>
                </c:pt>
                <c:pt idx="1568">
                  <c:v>14.0218016274752</c:v>
                </c:pt>
                <c:pt idx="1569">
                  <c:v>12.6181261493179</c:v>
                </c:pt>
                <c:pt idx="1570">
                  <c:v>9.193997883185282</c:v>
                </c:pt>
                <c:pt idx="1571">
                  <c:v>27.3250009724188</c:v>
                </c:pt>
                <c:pt idx="1572">
                  <c:v>14.7770602274533</c:v>
                </c:pt>
                <c:pt idx="1573">
                  <c:v>15.5695484856573</c:v>
                </c:pt>
                <c:pt idx="1574">
                  <c:v>12.9518245084563</c:v>
                </c:pt>
                <c:pt idx="1575">
                  <c:v>16.4323573117512</c:v>
                </c:pt>
                <c:pt idx="1576">
                  <c:v>19.4221801887538</c:v>
                </c:pt>
                <c:pt idx="1577">
                  <c:v>20.24324406852298</c:v>
                </c:pt>
                <c:pt idx="1578">
                  <c:v>13.3938471457846</c:v>
                </c:pt>
                <c:pt idx="1579">
                  <c:v>10.4452477388139</c:v>
                </c:pt>
                <c:pt idx="1580">
                  <c:v>21.7516789104414</c:v>
                </c:pt>
                <c:pt idx="1581">
                  <c:v>24.0336016040967</c:v>
                </c:pt>
                <c:pt idx="1582">
                  <c:v>12.2548586096393</c:v>
                </c:pt>
                <c:pt idx="1583">
                  <c:v>17.0734290559461</c:v>
                </c:pt>
                <c:pt idx="1584">
                  <c:v>23.868781529079</c:v>
                </c:pt>
                <c:pt idx="1585">
                  <c:v>23.7688609034977</c:v>
                </c:pt>
                <c:pt idx="1586">
                  <c:v>11.1900999082007</c:v>
                </c:pt>
                <c:pt idx="1587">
                  <c:v>14.5213902766508</c:v>
                </c:pt>
                <c:pt idx="1588">
                  <c:v>15.8273415797171</c:v>
                </c:pt>
                <c:pt idx="1589">
                  <c:v>8.600826262214177</c:v>
                </c:pt>
                <c:pt idx="1590">
                  <c:v>12.8748213305143</c:v>
                </c:pt>
                <c:pt idx="1591">
                  <c:v>12.153895861544</c:v>
                </c:pt>
                <c:pt idx="1592">
                  <c:v>15.0317862866238</c:v>
                </c:pt>
                <c:pt idx="1593">
                  <c:v>14.8127398361859</c:v>
                </c:pt>
                <c:pt idx="1594">
                  <c:v>15.0950814589873</c:v>
                </c:pt>
                <c:pt idx="1595">
                  <c:v>19.5251633103606</c:v>
                </c:pt>
                <c:pt idx="1596">
                  <c:v>18.615586079653</c:v>
                </c:pt>
                <c:pt idx="1597">
                  <c:v>16.4994955165</c:v>
                </c:pt>
                <c:pt idx="1598">
                  <c:v>14.1880782432414</c:v>
                </c:pt>
                <c:pt idx="1599">
                  <c:v>19.22827381003318</c:v>
                </c:pt>
                <c:pt idx="1600">
                  <c:v>21.7238306771442</c:v>
                </c:pt>
                <c:pt idx="1601">
                  <c:v>17.448084581497</c:v>
                </c:pt>
                <c:pt idx="1602">
                  <c:v>10.6522658899679</c:v>
                </c:pt>
                <c:pt idx="1603">
                  <c:v>15.0261453953127</c:v>
                </c:pt>
                <c:pt idx="1604">
                  <c:v>10.2057138993782</c:v>
                </c:pt>
                <c:pt idx="1605">
                  <c:v>11.0734257444755</c:v>
                </c:pt>
                <c:pt idx="1606">
                  <c:v>17.7006981351808</c:v>
                </c:pt>
                <c:pt idx="1607">
                  <c:v>24.0158286268809</c:v>
                </c:pt>
                <c:pt idx="1608">
                  <c:v>10.3614682422258</c:v>
                </c:pt>
                <c:pt idx="1609">
                  <c:v>16.6954237300305</c:v>
                </c:pt>
                <c:pt idx="1610">
                  <c:v>27.9440694036037</c:v>
                </c:pt>
                <c:pt idx="1611">
                  <c:v>22.0071410036525</c:v>
                </c:pt>
                <c:pt idx="1612">
                  <c:v>24.4094743175534</c:v>
                </c:pt>
                <c:pt idx="1613">
                  <c:v>18.2058706594661</c:v>
                </c:pt>
                <c:pt idx="1614">
                  <c:v>13.5100645457938</c:v>
                </c:pt>
                <c:pt idx="1615">
                  <c:v>10.3817560078653</c:v>
                </c:pt>
                <c:pt idx="1616">
                  <c:v>18.332351801197</c:v>
                </c:pt>
                <c:pt idx="1617">
                  <c:v>18.0506491172416</c:v>
                </c:pt>
                <c:pt idx="1618">
                  <c:v>19.0898955876965</c:v>
                </c:pt>
                <c:pt idx="1619">
                  <c:v>12.0433333183412</c:v>
                </c:pt>
                <c:pt idx="1620">
                  <c:v>23.72258280810678</c:v>
                </c:pt>
                <c:pt idx="1621">
                  <c:v>15.5967249248241</c:v>
                </c:pt>
                <c:pt idx="1622">
                  <c:v>13.9623462794095</c:v>
                </c:pt>
                <c:pt idx="1623">
                  <c:v>20.1904009497795</c:v>
                </c:pt>
                <c:pt idx="1624">
                  <c:v>16.5370869756192</c:v>
                </c:pt>
                <c:pt idx="1625">
                  <c:v>15.3589175361135</c:v>
                </c:pt>
                <c:pt idx="1626">
                  <c:v>8.90404201234974</c:v>
                </c:pt>
                <c:pt idx="1627">
                  <c:v>10.7403031948693</c:v>
                </c:pt>
                <c:pt idx="1628">
                  <c:v>20.0042744793193</c:v>
                </c:pt>
                <c:pt idx="1629">
                  <c:v>17.2042978648578</c:v>
                </c:pt>
                <c:pt idx="1630">
                  <c:v>18.7027119264397</c:v>
                </c:pt>
                <c:pt idx="1631">
                  <c:v>19.7642376652099</c:v>
                </c:pt>
                <c:pt idx="1632">
                  <c:v>16.1911926678195</c:v>
                </c:pt>
                <c:pt idx="1633">
                  <c:v>19.3735776710875</c:v>
                </c:pt>
                <c:pt idx="1634">
                  <c:v>14.7386925784137</c:v>
                </c:pt>
                <c:pt idx="1635">
                  <c:v>14.5771024020887</c:v>
                </c:pt>
                <c:pt idx="1636">
                  <c:v>19.6274404091041</c:v>
                </c:pt>
                <c:pt idx="1637">
                  <c:v>13.1301967174392</c:v>
                </c:pt>
                <c:pt idx="1638">
                  <c:v>6.97075515712245</c:v>
                </c:pt>
                <c:pt idx="1639">
                  <c:v>13.3613889249993</c:v>
                </c:pt>
                <c:pt idx="1640">
                  <c:v>13.9214125371396</c:v>
                </c:pt>
                <c:pt idx="1641">
                  <c:v>10.212814708263</c:v>
                </c:pt>
                <c:pt idx="1642">
                  <c:v>12.6323242388298</c:v>
                </c:pt>
                <c:pt idx="1643">
                  <c:v>15.8084167631184</c:v>
                </c:pt>
                <c:pt idx="1644">
                  <c:v>11.330864371078</c:v>
                </c:pt>
                <c:pt idx="1645">
                  <c:v>14.6094110771139</c:v>
                </c:pt>
                <c:pt idx="1646">
                  <c:v>21.5562796184632</c:v>
                </c:pt>
                <c:pt idx="1647">
                  <c:v>12.7613784704734</c:v>
                </c:pt>
                <c:pt idx="1648">
                  <c:v>13.2105475546382</c:v>
                </c:pt>
                <c:pt idx="1649">
                  <c:v>15.5925326657987</c:v>
                </c:pt>
                <c:pt idx="1650">
                  <c:v>15.7192026224687</c:v>
                </c:pt>
                <c:pt idx="1651">
                  <c:v>4.524862759132958</c:v>
                </c:pt>
                <c:pt idx="1652">
                  <c:v>19.8711213174118</c:v>
                </c:pt>
                <c:pt idx="1653">
                  <c:v>13.7815877140087</c:v>
                </c:pt>
                <c:pt idx="1654">
                  <c:v>16.8022172184996</c:v>
                </c:pt>
                <c:pt idx="1655">
                  <c:v>12.2941483241702</c:v>
                </c:pt>
                <c:pt idx="1656">
                  <c:v>12.3879777000109</c:v>
                </c:pt>
                <c:pt idx="1657">
                  <c:v>14.6474623075603</c:v>
                </c:pt>
                <c:pt idx="1658">
                  <c:v>22.06197873982761</c:v>
                </c:pt>
                <c:pt idx="1659">
                  <c:v>13.6019771749489</c:v>
                </c:pt>
                <c:pt idx="1660">
                  <c:v>10.808588352165</c:v>
                </c:pt>
                <c:pt idx="1661">
                  <c:v>11.6575531901997</c:v>
                </c:pt>
                <c:pt idx="1662">
                  <c:v>14.7461946317428</c:v>
                </c:pt>
                <c:pt idx="1663">
                  <c:v>17.6191861673928</c:v>
                </c:pt>
                <c:pt idx="1664">
                  <c:v>11.8862625614334</c:v>
                </c:pt>
                <c:pt idx="1665">
                  <c:v>14.370365225939</c:v>
                </c:pt>
                <c:pt idx="1666">
                  <c:v>12.4186430270069</c:v>
                </c:pt>
                <c:pt idx="1667">
                  <c:v>15.9901783841188</c:v>
                </c:pt>
                <c:pt idx="1668">
                  <c:v>19.138107703397</c:v>
                </c:pt>
                <c:pt idx="1669">
                  <c:v>14.6121749725376</c:v>
                </c:pt>
                <c:pt idx="1670">
                  <c:v>20.8573766652969</c:v>
                </c:pt>
                <c:pt idx="1671">
                  <c:v>18.0441113632283</c:v>
                </c:pt>
                <c:pt idx="1672">
                  <c:v>15.2431679904814</c:v>
                </c:pt>
                <c:pt idx="1673">
                  <c:v>15.1154938366319</c:v>
                </c:pt>
                <c:pt idx="1674">
                  <c:v>21.6410644384288</c:v>
                </c:pt>
                <c:pt idx="1675">
                  <c:v>6.60633250399813</c:v>
                </c:pt>
                <c:pt idx="1676">
                  <c:v>9.098344963604886</c:v>
                </c:pt>
                <c:pt idx="1677">
                  <c:v>13.0722876190914</c:v>
                </c:pt>
                <c:pt idx="1678">
                  <c:v>15.3605261702475</c:v>
                </c:pt>
                <c:pt idx="1679">
                  <c:v>10.1505677632754</c:v>
                </c:pt>
                <c:pt idx="1680">
                  <c:v>27.3144403415597</c:v>
                </c:pt>
                <c:pt idx="1681">
                  <c:v>14.7615146071544</c:v>
                </c:pt>
                <c:pt idx="1682">
                  <c:v>20.3057767814471</c:v>
                </c:pt>
                <c:pt idx="1683">
                  <c:v>17.0472743208284</c:v>
                </c:pt>
                <c:pt idx="1684">
                  <c:v>12.9054136011915</c:v>
                </c:pt>
                <c:pt idx="1685">
                  <c:v>20.45893241891959</c:v>
                </c:pt>
                <c:pt idx="1686">
                  <c:v>11.5797497201696</c:v>
                </c:pt>
                <c:pt idx="1687">
                  <c:v>8.67969347754071</c:v>
                </c:pt>
                <c:pt idx="1688">
                  <c:v>8.632388002671465</c:v>
                </c:pt>
                <c:pt idx="1689">
                  <c:v>15.2562137469675</c:v>
                </c:pt>
                <c:pt idx="1690">
                  <c:v>24.5777227334573</c:v>
                </c:pt>
                <c:pt idx="1691">
                  <c:v>13.7811954948381</c:v>
                </c:pt>
                <c:pt idx="1692">
                  <c:v>20.2296871007249</c:v>
                </c:pt>
                <c:pt idx="1693">
                  <c:v>9.04378527213073</c:v>
                </c:pt>
                <c:pt idx="1694">
                  <c:v>13.9581594966242</c:v>
                </c:pt>
                <c:pt idx="1695">
                  <c:v>12.501897016823</c:v>
                </c:pt>
                <c:pt idx="1696">
                  <c:v>13.558370375837</c:v>
                </c:pt>
                <c:pt idx="1697">
                  <c:v>14.4515599748816</c:v>
                </c:pt>
                <c:pt idx="1698">
                  <c:v>16.1220184246707</c:v>
                </c:pt>
                <c:pt idx="1699">
                  <c:v>11.7975757778424</c:v>
                </c:pt>
                <c:pt idx="1700">
                  <c:v>21.89565924977628</c:v>
                </c:pt>
                <c:pt idx="1701">
                  <c:v>17.351184249435</c:v>
                </c:pt>
                <c:pt idx="1702">
                  <c:v>11.6445307754285</c:v>
                </c:pt>
                <c:pt idx="1703">
                  <c:v>10.2719685030385</c:v>
                </c:pt>
                <c:pt idx="1704">
                  <c:v>12.0743707760041</c:v>
                </c:pt>
                <c:pt idx="1705">
                  <c:v>21.0219104195738</c:v>
                </c:pt>
                <c:pt idx="1706">
                  <c:v>16.6506262452317</c:v>
                </c:pt>
                <c:pt idx="1707">
                  <c:v>12.3925242935928</c:v>
                </c:pt>
                <c:pt idx="1708">
                  <c:v>8.024358250298507</c:v>
                </c:pt>
                <c:pt idx="1709">
                  <c:v>22.8335921300456</c:v>
                </c:pt>
                <c:pt idx="1710">
                  <c:v>10.217503135609</c:v>
                </c:pt>
                <c:pt idx="1711">
                  <c:v>14.5999445517419</c:v>
                </c:pt>
                <c:pt idx="1712">
                  <c:v>12.5473280527706</c:v>
                </c:pt>
                <c:pt idx="1713">
                  <c:v>19.6536104985016</c:v>
                </c:pt>
                <c:pt idx="1714">
                  <c:v>12.1385390421949</c:v>
                </c:pt>
                <c:pt idx="1715">
                  <c:v>22.9374514325537</c:v>
                </c:pt>
                <c:pt idx="1716">
                  <c:v>21.7783831443867</c:v>
                </c:pt>
                <c:pt idx="1717">
                  <c:v>24.95454907833508</c:v>
                </c:pt>
                <c:pt idx="1718">
                  <c:v>17.5722634787428</c:v>
                </c:pt>
                <c:pt idx="1719">
                  <c:v>19.2312399969421</c:v>
                </c:pt>
                <c:pt idx="1720">
                  <c:v>13.0163184244278</c:v>
                </c:pt>
                <c:pt idx="1721">
                  <c:v>7.56485769553462</c:v>
                </c:pt>
                <c:pt idx="1722">
                  <c:v>12.213434237168</c:v>
                </c:pt>
                <c:pt idx="1723">
                  <c:v>14.6662114179135</c:v>
                </c:pt>
                <c:pt idx="1724">
                  <c:v>14.2032314349272</c:v>
                </c:pt>
                <c:pt idx="1725">
                  <c:v>12.366647129989</c:v>
                </c:pt>
                <c:pt idx="1726">
                  <c:v>20.39479189418759</c:v>
                </c:pt>
                <c:pt idx="1727">
                  <c:v>11.6117011086815</c:v>
                </c:pt>
                <c:pt idx="1728">
                  <c:v>17.8911684749651</c:v>
                </c:pt>
                <c:pt idx="1729">
                  <c:v>15.9305865997068</c:v>
                </c:pt>
                <c:pt idx="1730">
                  <c:v>16.6480074778328</c:v>
                </c:pt>
                <c:pt idx="1731">
                  <c:v>16.0515883244144</c:v>
                </c:pt>
                <c:pt idx="1732">
                  <c:v>11.6360233848475</c:v>
                </c:pt>
                <c:pt idx="1733">
                  <c:v>23.3067366121062</c:v>
                </c:pt>
                <c:pt idx="1734">
                  <c:v>23.0460539977442</c:v>
                </c:pt>
                <c:pt idx="1735">
                  <c:v>7.80581872143378</c:v>
                </c:pt>
                <c:pt idx="1736">
                  <c:v>13.6972512390301</c:v>
                </c:pt>
                <c:pt idx="1737">
                  <c:v>11.6537195369682</c:v>
                </c:pt>
                <c:pt idx="1738">
                  <c:v>18.5311583570419</c:v>
                </c:pt>
                <c:pt idx="1739">
                  <c:v>15.0594295940709</c:v>
                </c:pt>
                <c:pt idx="1740">
                  <c:v>14.4349303883307</c:v>
                </c:pt>
                <c:pt idx="1741">
                  <c:v>9.232251308445548</c:v>
                </c:pt>
                <c:pt idx="1742">
                  <c:v>14.9976937794219</c:v>
                </c:pt>
                <c:pt idx="1743">
                  <c:v>17.6696337722593</c:v>
                </c:pt>
                <c:pt idx="1744">
                  <c:v>8.93655786075377</c:v>
                </c:pt>
                <c:pt idx="1745">
                  <c:v>12.9547112861646</c:v>
                </c:pt>
                <c:pt idx="1746">
                  <c:v>12.805896558629</c:v>
                </c:pt>
                <c:pt idx="1747">
                  <c:v>15.2403173665711</c:v>
                </c:pt>
                <c:pt idx="1748">
                  <c:v>15.1388329173959</c:v>
                </c:pt>
                <c:pt idx="1749">
                  <c:v>23.4722684014722</c:v>
                </c:pt>
                <c:pt idx="1750">
                  <c:v>15.6650884310354</c:v>
                </c:pt>
                <c:pt idx="1751">
                  <c:v>10.0109492649461</c:v>
                </c:pt>
                <c:pt idx="1752">
                  <c:v>9.61903362275399</c:v>
                </c:pt>
                <c:pt idx="1753">
                  <c:v>10.666648943546</c:v>
                </c:pt>
                <c:pt idx="1754">
                  <c:v>13.4998565573114</c:v>
                </c:pt>
                <c:pt idx="1755">
                  <c:v>9.50249514097433</c:v>
                </c:pt>
                <c:pt idx="1756">
                  <c:v>11.4092631396491</c:v>
                </c:pt>
                <c:pt idx="1757">
                  <c:v>10.1629566114112</c:v>
                </c:pt>
                <c:pt idx="1758">
                  <c:v>10.9189857047951</c:v>
                </c:pt>
                <c:pt idx="1759">
                  <c:v>15.7338618227138</c:v>
                </c:pt>
                <c:pt idx="1760">
                  <c:v>16.731995978653</c:v>
                </c:pt>
                <c:pt idx="1761">
                  <c:v>21.19544289091308</c:v>
                </c:pt>
                <c:pt idx="1762">
                  <c:v>11.1974016746267</c:v>
                </c:pt>
                <c:pt idx="1763">
                  <c:v>8.672991792960078</c:v>
                </c:pt>
                <c:pt idx="1764">
                  <c:v>21.846144484939</c:v>
                </c:pt>
                <c:pt idx="1765">
                  <c:v>12.1424996725052</c:v>
                </c:pt>
                <c:pt idx="1766">
                  <c:v>15.2800354974336</c:v>
                </c:pt>
                <c:pt idx="1767">
                  <c:v>18.27387927034128</c:v>
                </c:pt>
                <c:pt idx="1768">
                  <c:v>20.7577459824961</c:v>
                </c:pt>
                <c:pt idx="1769">
                  <c:v>10.7403443170109</c:v>
                </c:pt>
                <c:pt idx="1770">
                  <c:v>7.838304856328587</c:v>
                </c:pt>
                <c:pt idx="1771">
                  <c:v>21.6319680318548</c:v>
                </c:pt>
                <c:pt idx="1772">
                  <c:v>18.8217807440982</c:v>
                </c:pt>
                <c:pt idx="1773">
                  <c:v>8.942383681755006</c:v>
                </c:pt>
                <c:pt idx="1774">
                  <c:v>14.0768142477285</c:v>
                </c:pt>
                <c:pt idx="1775">
                  <c:v>11.9752726503602</c:v>
                </c:pt>
                <c:pt idx="1776">
                  <c:v>9.97962309649849</c:v>
                </c:pt>
                <c:pt idx="1777">
                  <c:v>11.6854479209421</c:v>
                </c:pt>
                <c:pt idx="1778">
                  <c:v>14.208094823337</c:v>
                </c:pt>
                <c:pt idx="1779">
                  <c:v>23.7969211826088</c:v>
                </c:pt>
                <c:pt idx="1780">
                  <c:v>19.4407604316687</c:v>
                </c:pt>
                <c:pt idx="1781">
                  <c:v>18.4551290638726</c:v>
                </c:pt>
                <c:pt idx="1782">
                  <c:v>17.3071594640151</c:v>
                </c:pt>
                <c:pt idx="1783">
                  <c:v>15.3286835068717</c:v>
                </c:pt>
                <c:pt idx="1784">
                  <c:v>29.069959741566</c:v>
                </c:pt>
                <c:pt idx="1785">
                  <c:v>19.6147679397246</c:v>
                </c:pt>
                <c:pt idx="1786">
                  <c:v>12.7300417331973</c:v>
                </c:pt>
                <c:pt idx="1787">
                  <c:v>22.5289330661463</c:v>
                </c:pt>
                <c:pt idx="1788">
                  <c:v>13.4987613607753</c:v>
                </c:pt>
                <c:pt idx="1789">
                  <c:v>14.7816649526959</c:v>
                </c:pt>
                <c:pt idx="1790">
                  <c:v>22.4502042874775</c:v>
                </c:pt>
                <c:pt idx="1791">
                  <c:v>11.6560461903739</c:v>
                </c:pt>
                <c:pt idx="1792">
                  <c:v>18.994828078047</c:v>
                </c:pt>
                <c:pt idx="1793">
                  <c:v>13.5991662708265</c:v>
                </c:pt>
                <c:pt idx="1794">
                  <c:v>14.149596554282</c:v>
                </c:pt>
                <c:pt idx="1795">
                  <c:v>20.7863855659024</c:v>
                </c:pt>
                <c:pt idx="1796">
                  <c:v>23.8547660509296</c:v>
                </c:pt>
                <c:pt idx="1797">
                  <c:v>12.9011539676535</c:v>
                </c:pt>
                <c:pt idx="1798">
                  <c:v>17.3919658605685</c:v>
                </c:pt>
                <c:pt idx="1799">
                  <c:v>13.3213203702214</c:v>
                </c:pt>
                <c:pt idx="1800">
                  <c:v>17.1313736153018</c:v>
                </c:pt>
                <c:pt idx="1801">
                  <c:v>8.7444148897416</c:v>
                </c:pt>
                <c:pt idx="1802">
                  <c:v>25.554522807502</c:v>
                </c:pt>
                <c:pt idx="1803">
                  <c:v>12.4165246688304</c:v>
                </c:pt>
                <c:pt idx="1804">
                  <c:v>22.3387842070016</c:v>
                </c:pt>
                <c:pt idx="1805">
                  <c:v>13.903669012961</c:v>
                </c:pt>
                <c:pt idx="1806">
                  <c:v>18.9770906836615</c:v>
                </c:pt>
                <c:pt idx="1807">
                  <c:v>15.0794661550727</c:v>
                </c:pt>
                <c:pt idx="1808">
                  <c:v>9.94246382465868</c:v>
                </c:pt>
                <c:pt idx="1809">
                  <c:v>12.4542807168785</c:v>
                </c:pt>
                <c:pt idx="1810">
                  <c:v>11.277418960756</c:v>
                </c:pt>
                <c:pt idx="1811">
                  <c:v>14.4645819079173</c:v>
                </c:pt>
                <c:pt idx="1812">
                  <c:v>9.2994576058447</c:v>
                </c:pt>
                <c:pt idx="1813">
                  <c:v>22.3954459020277</c:v>
                </c:pt>
                <c:pt idx="1814">
                  <c:v>12.9635806175881</c:v>
                </c:pt>
                <c:pt idx="1815">
                  <c:v>12.991355174132</c:v>
                </c:pt>
                <c:pt idx="1816">
                  <c:v>11.6762318392446</c:v>
                </c:pt>
                <c:pt idx="1817">
                  <c:v>13.7512514476842</c:v>
                </c:pt>
                <c:pt idx="1818">
                  <c:v>10.1818546018221</c:v>
                </c:pt>
                <c:pt idx="1819">
                  <c:v>21.1906444313521</c:v>
                </c:pt>
                <c:pt idx="1820">
                  <c:v>9.114130745702887</c:v>
                </c:pt>
                <c:pt idx="1821">
                  <c:v>16.9291958739325</c:v>
                </c:pt>
                <c:pt idx="1822">
                  <c:v>11.6709429501271</c:v>
                </c:pt>
                <c:pt idx="1823">
                  <c:v>20.6917638587576</c:v>
                </c:pt>
                <c:pt idx="1824">
                  <c:v>24.9124791785086</c:v>
                </c:pt>
                <c:pt idx="1825">
                  <c:v>9.499542227187</c:v>
                </c:pt>
                <c:pt idx="1826">
                  <c:v>19.0674044699422</c:v>
                </c:pt>
                <c:pt idx="1827">
                  <c:v>12.9952769051572</c:v>
                </c:pt>
                <c:pt idx="1828">
                  <c:v>12.7821773717259</c:v>
                </c:pt>
                <c:pt idx="1829">
                  <c:v>11.217948321669</c:v>
                </c:pt>
                <c:pt idx="1830">
                  <c:v>15.5198628815237</c:v>
                </c:pt>
                <c:pt idx="1831">
                  <c:v>11.4708292090429</c:v>
                </c:pt>
                <c:pt idx="1832">
                  <c:v>10.1124769010193</c:v>
                </c:pt>
                <c:pt idx="1833">
                  <c:v>15.7007263078832</c:v>
                </c:pt>
                <c:pt idx="1834">
                  <c:v>10.3022079326725</c:v>
                </c:pt>
                <c:pt idx="1835">
                  <c:v>16.5240387946163</c:v>
                </c:pt>
                <c:pt idx="1836">
                  <c:v>13.8140412028326</c:v>
                </c:pt>
                <c:pt idx="1837">
                  <c:v>22.7965574673365</c:v>
                </c:pt>
                <c:pt idx="1838">
                  <c:v>11.3180141812679</c:v>
                </c:pt>
                <c:pt idx="1839">
                  <c:v>20.179154196614</c:v>
                </c:pt>
                <c:pt idx="1840">
                  <c:v>13.8195343850838</c:v>
                </c:pt>
                <c:pt idx="1841">
                  <c:v>14.0682921502568</c:v>
                </c:pt>
                <c:pt idx="1842">
                  <c:v>10.9353481562123</c:v>
                </c:pt>
                <c:pt idx="1843">
                  <c:v>14.5213315639883</c:v>
                </c:pt>
                <c:pt idx="1844">
                  <c:v>16.42363630120218</c:v>
                </c:pt>
                <c:pt idx="1845">
                  <c:v>18.3870445434707</c:v>
                </c:pt>
                <c:pt idx="1846">
                  <c:v>12.2051364945861</c:v>
                </c:pt>
                <c:pt idx="1847">
                  <c:v>14.641342399356</c:v>
                </c:pt>
                <c:pt idx="1848">
                  <c:v>12.4222504478953</c:v>
                </c:pt>
                <c:pt idx="1849">
                  <c:v>11.6798983075009</c:v>
                </c:pt>
                <c:pt idx="1850">
                  <c:v>10.7222176316231</c:v>
                </c:pt>
                <c:pt idx="1851">
                  <c:v>17.5808281039075</c:v>
                </c:pt>
                <c:pt idx="1852">
                  <c:v>12.6104834438502</c:v>
                </c:pt>
                <c:pt idx="1853">
                  <c:v>16.9718403206585</c:v>
                </c:pt>
                <c:pt idx="1854">
                  <c:v>22.1340090296484</c:v>
                </c:pt>
                <c:pt idx="1855">
                  <c:v>13.5055563239861</c:v>
                </c:pt>
                <c:pt idx="1856">
                  <c:v>15.3452522256397</c:v>
                </c:pt>
                <c:pt idx="1857">
                  <c:v>18.31925856532339</c:v>
                </c:pt>
                <c:pt idx="1858">
                  <c:v>22.8343184800278</c:v>
                </c:pt>
                <c:pt idx="1859">
                  <c:v>10.0822257219296</c:v>
                </c:pt>
                <c:pt idx="1860">
                  <c:v>12.8592990358461</c:v>
                </c:pt>
                <c:pt idx="1861">
                  <c:v>13.5187049535099</c:v>
                </c:pt>
                <c:pt idx="1862">
                  <c:v>12.4749319100094</c:v>
                </c:pt>
                <c:pt idx="1863">
                  <c:v>19.019014654211</c:v>
                </c:pt>
                <c:pt idx="1864">
                  <c:v>9.40562912521102</c:v>
                </c:pt>
                <c:pt idx="1865">
                  <c:v>13.8534127634294</c:v>
                </c:pt>
                <c:pt idx="1866">
                  <c:v>14.1815241504487</c:v>
                </c:pt>
                <c:pt idx="1867">
                  <c:v>14.9902675013847</c:v>
                </c:pt>
                <c:pt idx="1868">
                  <c:v>15.0452065647344</c:v>
                </c:pt>
                <c:pt idx="1869">
                  <c:v>7.68462018950536</c:v>
                </c:pt>
                <c:pt idx="1870">
                  <c:v>12.9298120481356</c:v>
                </c:pt>
                <c:pt idx="1871">
                  <c:v>17.45311371056918</c:v>
                </c:pt>
                <c:pt idx="1872">
                  <c:v>15.1508480316076</c:v>
                </c:pt>
                <c:pt idx="1873">
                  <c:v>10.9699620087166</c:v>
                </c:pt>
                <c:pt idx="1874">
                  <c:v>14.2348745892091</c:v>
                </c:pt>
                <c:pt idx="1875">
                  <c:v>18.49856198654928</c:v>
                </c:pt>
                <c:pt idx="1876">
                  <c:v>5.76778209044425</c:v>
                </c:pt>
                <c:pt idx="1877">
                  <c:v>9.972853180715148</c:v>
                </c:pt>
                <c:pt idx="1878">
                  <c:v>20.3010396164266</c:v>
                </c:pt>
                <c:pt idx="1879">
                  <c:v>12.3267426223638</c:v>
                </c:pt>
                <c:pt idx="1880">
                  <c:v>13.6960713433029</c:v>
                </c:pt>
                <c:pt idx="1881">
                  <c:v>20.6969237202517</c:v>
                </c:pt>
                <c:pt idx="1882">
                  <c:v>13.0839658180366</c:v>
                </c:pt>
                <c:pt idx="1883">
                  <c:v>15.0589309832598</c:v>
                </c:pt>
                <c:pt idx="1884">
                  <c:v>16.4474184288639</c:v>
                </c:pt>
                <c:pt idx="1885">
                  <c:v>16.5901145190979</c:v>
                </c:pt>
                <c:pt idx="1886">
                  <c:v>20.9636086977115</c:v>
                </c:pt>
                <c:pt idx="1887">
                  <c:v>10.393106982683</c:v>
                </c:pt>
                <c:pt idx="1888">
                  <c:v>14.5030001560956</c:v>
                </c:pt>
                <c:pt idx="1889">
                  <c:v>9.48807883312223</c:v>
                </c:pt>
                <c:pt idx="1890">
                  <c:v>20.3636779400342</c:v>
                </c:pt>
                <c:pt idx="1891">
                  <c:v>19.2010641412794</c:v>
                </c:pt>
                <c:pt idx="1892">
                  <c:v>20.2690127491727</c:v>
                </c:pt>
                <c:pt idx="1893">
                  <c:v>19.2200587102301</c:v>
                </c:pt>
                <c:pt idx="1894">
                  <c:v>9.699952369870898</c:v>
                </c:pt>
                <c:pt idx="1895">
                  <c:v>20.8102989578713</c:v>
                </c:pt>
                <c:pt idx="1896">
                  <c:v>9.532358570555058</c:v>
                </c:pt>
                <c:pt idx="1897">
                  <c:v>12.4624339283009</c:v>
                </c:pt>
                <c:pt idx="1898">
                  <c:v>14.0253663328861</c:v>
                </c:pt>
                <c:pt idx="1899">
                  <c:v>16.1876900439105</c:v>
                </c:pt>
                <c:pt idx="1900">
                  <c:v>12.4930031693011</c:v>
                </c:pt>
                <c:pt idx="1901">
                  <c:v>13.8751955123604</c:v>
                </c:pt>
                <c:pt idx="1902">
                  <c:v>19.0043572702697</c:v>
                </c:pt>
                <c:pt idx="1903">
                  <c:v>21.1861276833957</c:v>
                </c:pt>
                <c:pt idx="1904">
                  <c:v>12.6740790917224</c:v>
                </c:pt>
                <c:pt idx="1905">
                  <c:v>13.1759288324122</c:v>
                </c:pt>
                <c:pt idx="1906">
                  <c:v>16.0063945939037</c:v>
                </c:pt>
                <c:pt idx="1907">
                  <c:v>16.1312773850028</c:v>
                </c:pt>
                <c:pt idx="1908">
                  <c:v>22.7309130518403</c:v>
                </c:pt>
                <c:pt idx="1909">
                  <c:v>26.28470480366728</c:v>
                </c:pt>
                <c:pt idx="1910">
                  <c:v>13.9407867147158</c:v>
                </c:pt>
                <c:pt idx="1911">
                  <c:v>14.5297684399378</c:v>
                </c:pt>
                <c:pt idx="1912">
                  <c:v>8.31904257865978</c:v>
                </c:pt>
                <c:pt idx="1913">
                  <c:v>12.1642567888141</c:v>
                </c:pt>
                <c:pt idx="1914">
                  <c:v>14.8715987712254</c:v>
                </c:pt>
                <c:pt idx="1915">
                  <c:v>6.85629601878495</c:v>
                </c:pt>
                <c:pt idx="1916">
                  <c:v>20.26572708555088</c:v>
                </c:pt>
                <c:pt idx="1917">
                  <c:v>12.3563185473104</c:v>
                </c:pt>
                <c:pt idx="1918">
                  <c:v>15.9085150635465</c:v>
                </c:pt>
                <c:pt idx="1919">
                  <c:v>18.4846099971964</c:v>
                </c:pt>
                <c:pt idx="1920">
                  <c:v>22.7564482165001</c:v>
                </c:pt>
                <c:pt idx="1921">
                  <c:v>13.4356145074771</c:v>
                </c:pt>
                <c:pt idx="1922">
                  <c:v>20.1336524458058</c:v>
                </c:pt>
                <c:pt idx="1923">
                  <c:v>13.482999444902</c:v>
                </c:pt>
                <c:pt idx="1924">
                  <c:v>18.5140094345286</c:v>
                </c:pt>
                <c:pt idx="1925">
                  <c:v>17.3158493127996</c:v>
                </c:pt>
                <c:pt idx="1926">
                  <c:v>15.6538895870572</c:v>
                </c:pt>
                <c:pt idx="1927">
                  <c:v>15.0066181500021</c:v>
                </c:pt>
                <c:pt idx="1928">
                  <c:v>16.92032920794888</c:v>
                </c:pt>
                <c:pt idx="1929">
                  <c:v>14.9484329580066</c:v>
                </c:pt>
                <c:pt idx="1930">
                  <c:v>9.44184826051991</c:v>
                </c:pt>
                <c:pt idx="1931">
                  <c:v>19.9018441091994</c:v>
                </c:pt>
                <c:pt idx="1932">
                  <c:v>26.1971044742924</c:v>
                </c:pt>
                <c:pt idx="1933">
                  <c:v>13.0749129152475</c:v>
                </c:pt>
                <c:pt idx="1934">
                  <c:v>8.00207845943737</c:v>
                </c:pt>
                <c:pt idx="1935">
                  <c:v>11.8493869513596</c:v>
                </c:pt>
                <c:pt idx="1936">
                  <c:v>14.8461429056291</c:v>
                </c:pt>
                <c:pt idx="1937">
                  <c:v>19.1595026783815</c:v>
                </c:pt>
                <c:pt idx="1938">
                  <c:v>17.64229697545469</c:v>
                </c:pt>
                <c:pt idx="1939">
                  <c:v>19.3209896893614</c:v>
                </c:pt>
                <c:pt idx="1940">
                  <c:v>12.9593429329234</c:v>
                </c:pt>
                <c:pt idx="1941">
                  <c:v>13.0463202567434</c:v>
                </c:pt>
                <c:pt idx="1942">
                  <c:v>8.344778032999228</c:v>
                </c:pt>
                <c:pt idx="1943">
                  <c:v>12.0610228918333</c:v>
                </c:pt>
                <c:pt idx="1944">
                  <c:v>13.0143365151668</c:v>
                </c:pt>
                <c:pt idx="1945">
                  <c:v>11.6307631289664</c:v>
                </c:pt>
                <c:pt idx="1946">
                  <c:v>23.89965493672659</c:v>
                </c:pt>
                <c:pt idx="1947">
                  <c:v>14.4932858956149</c:v>
                </c:pt>
                <c:pt idx="1948">
                  <c:v>21.60257961046</c:v>
                </c:pt>
                <c:pt idx="1949">
                  <c:v>19.1505250426215</c:v>
                </c:pt>
                <c:pt idx="1950">
                  <c:v>15.7213637138895</c:v>
                </c:pt>
                <c:pt idx="1951">
                  <c:v>9.597678629127126</c:v>
                </c:pt>
                <c:pt idx="1952">
                  <c:v>11.5642567130725</c:v>
                </c:pt>
                <c:pt idx="1953">
                  <c:v>13.880042865823</c:v>
                </c:pt>
                <c:pt idx="1954">
                  <c:v>10.5069089111414</c:v>
                </c:pt>
                <c:pt idx="1955">
                  <c:v>9.924560487382748</c:v>
                </c:pt>
                <c:pt idx="1956">
                  <c:v>12.6763180470964</c:v>
                </c:pt>
                <c:pt idx="1957">
                  <c:v>15.047587446237</c:v>
                </c:pt>
                <c:pt idx="1958">
                  <c:v>18.0999133546257</c:v>
                </c:pt>
                <c:pt idx="1959">
                  <c:v>11.6797591682787</c:v>
                </c:pt>
                <c:pt idx="1960">
                  <c:v>19.0237111396228</c:v>
                </c:pt>
                <c:pt idx="1961">
                  <c:v>11.9829174634966</c:v>
                </c:pt>
                <c:pt idx="1962">
                  <c:v>16.1571340035468</c:v>
                </c:pt>
                <c:pt idx="1963">
                  <c:v>10.3576636900161</c:v>
                </c:pt>
                <c:pt idx="1964">
                  <c:v>8.75741787718557</c:v>
                </c:pt>
                <c:pt idx="1965">
                  <c:v>14.7804641733595</c:v>
                </c:pt>
                <c:pt idx="1966">
                  <c:v>15.6110295511837</c:v>
                </c:pt>
                <c:pt idx="1967">
                  <c:v>19.6419100937493</c:v>
                </c:pt>
                <c:pt idx="1968">
                  <c:v>16.984572292499</c:v>
                </c:pt>
                <c:pt idx="1969">
                  <c:v>18.362306929187</c:v>
                </c:pt>
                <c:pt idx="1970">
                  <c:v>14.4241547486499</c:v>
                </c:pt>
                <c:pt idx="1971">
                  <c:v>20.69406428557</c:v>
                </c:pt>
                <c:pt idx="1972">
                  <c:v>15.6747183408551</c:v>
                </c:pt>
                <c:pt idx="1973">
                  <c:v>12.8999375985307</c:v>
                </c:pt>
                <c:pt idx="1974">
                  <c:v>21.2953160524606</c:v>
                </c:pt>
                <c:pt idx="1975">
                  <c:v>14.1071159598834</c:v>
                </c:pt>
                <c:pt idx="1976">
                  <c:v>21.4116536521598</c:v>
                </c:pt>
                <c:pt idx="1977">
                  <c:v>18.8642260890447</c:v>
                </c:pt>
                <c:pt idx="1978">
                  <c:v>10.9477177243895</c:v>
                </c:pt>
                <c:pt idx="1979">
                  <c:v>23.98174792089329</c:v>
                </c:pt>
                <c:pt idx="1980">
                  <c:v>9.259871590413827</c:v>
                </c:pt>
                <c:pt idx="1981">
                  <c:v>16.6451006901068</c:v>
                </c:pt>
                <c:pt idx="1982">
                  <c:v>23.3267937279431</c:v>
                </c:pt>
                <c:pt idx="1983">
                  <c:v>29.0421474198401</c:v>
                </c:pt>
                <c:pt idx="1984">
                  <c:v>13.745025948708</c:v>
                </c:pt>
                <c:pt idx="1985">
                  <c:v>19.4923799656909</c:v>
                </c:pt>
                <c:pt idx="1986">
                  <c:v>14.8703845615707</c:v>
                </c:pt>
                <c:pt idx="1987">
                  <c:v>16.9221736448904</c:v>
                </c:pt>
                <c:pt idx="1988">
                  <c:v>10.0106081515728</c:v>
                </c:pt>
                <c:pt idx="1989">
                  <c:v>11.4793656545638</c:v>
                </c:pt>
                <c:pt idx="1990">
                  <c:v>19.1586243016103</c:v>
                </c:pt>
                <c:pt idx="1991">
                  <c:v>15.9346397855517</c:v>
                </c:pt>
                <c:pt idx="1992">
                  <c:v>20.06571222011068</c:v>
                </c:pt>
                <c:pt idx="1993">
                  <c:v>19.2905730898505</c:v>
                </c:pt>
                <c:pt idx="1994">
                  <c:v>11.0707623446715</c:v>
                </c:pt>
                <c:pt idx="1995">
                  <c:v>10.4694189306485</c:v>
                </c:pt>
                <c:pt idx="1996">
                  <c:v>17.8949063194223</c:v>
                </c:pt>
                <c:pt idx="1997">
                  <c:v>21.986898971308</c:v>
                </c:pt>
                <c:pt idx="1998">
                  <c:v>12.6384976883373</c:v>
                </c:pt>
                <c:pt idx="1999">
                  <c:v>8.97075644345746</c:v>
                </c:pt>
                <c:pt idx="2000">
                  <c:v>14.168501027672</c:v>
                </c:pt>
                <c:pt idx="2001">
                  <c:v>9.264072460702152</c:v>
                </c:pt>
                <c:pt idx="2002">
                  <c:v>14.8671565562288</c:v>
                </c:pt>
                <c:pt idx="2003">
                  <c:v>14.0174094090092</c:v>
                </c:pt>
                <c:pt idx="2004">
                  <c:v>12.5443513165849</c:v>
                </c:pt>
                <c:pt idx="2005">
                  <c:v>19.6373557522879</c:v>
                </c:pt>
                <c:pt idx="2006">
                  <c:v>12.0639208647011</c:v>
                </c:pt>
                <c:pt idx="2007">
                  <c:v>24.04833528396958</c:v>
                </c:pt>
                <c:pt idx="2008">
                  <c:v>18.8094929452608</c:v>
                </c:pt>
                <c:pt idx="2009">
                  <c:v>21.3875426164151</c:v>
                </c:pt>
                <c:pt idx="2010">
                  <c:v>15.1984571820883</c:v>
                </c:pt>
                <c:pt idx="2011">
                  <c:v>21.1721811510901</c:v>
                </c:pt>
                <c:pt idx="2012">
                  <c:v>8.340218736655006</c:v>
                </c:pt>
                <c:pt idx="2013">
                  <c:v>17.7532196828746</c:v>
                </c:pt>
                <c:pt idx="2014">
                  <c:v>11.4473447320995</c:v>
                </c:pt>
                <c:pt idx="2015">
                  <c:v>10.9035245106306</c:v>
                </c:pt>
                <c:pt idx="2016">
                  <c:v>11.1492372700702</c:v>
                </c:pt>
                <c:pt idx="2017">
                  <c:v>12.5612155893094</c:v>
                </c:pt>
                <c:pt idx="2018">
                  <c:v>26.240650625621</c:v>
                </c:pt>
                <c:pt idx="2019">
                  <c:v>12.025022932706</c:v>
                </c:pt>
                <c:pt idx="2020">
                  <c:v>14.1157815312818</c:v>
                </c:pt>
                <c:pt idx="2021">
                  <c:v>9.61335050615996</c:v>
                </c:pt>
                <c:pt idx="2022">
                  <c:v>12.6813157473895</c:v>
                </c:pt>
                <c:pt idx="2023">
                  <c:v>8.86695324137449</c:v>
                </c:pt>
                <c:pt idx="2024">
                  <c:v>14.9406478028928</c:v>
                </c:pt>
                <c:pt idx="2025">
                  <c:v>14.6985631735925</c:v>
                </c:pt>
                <c:pt idx="2026">
                  <c:v>17.90972417156058</c:v>
                </c:pt>
                <c:pt idx="2027">
                  <c:v>19.6038159606045</c:v>
                </c:pt>
                <c:pt idx="2028">
                  <c:v>13.623100093822</c:v>
                </c:pt>
                <c:pt idx="2029">
                  <c:v>17.5735446644635</c:v>
                </c:pt>
                <c:pt idx="2030">
                  <c:v>25.07827983119338</c:v>
                </c:pt>
                <c:pt idx="2031">
                  <c:v>12.1145911319326</c:v>
                </c:pt>
                <c:pt idx="2032">
                  <c:v>29.2103655803513</c:v>
                </c:pt>
                <c:pt idx="2033">
                  <c:v>19.8740577138115</c:v>
                </c:pt>
                <c:pt idx="2034">
                  <c:v>16.8849433190578</c:v>
                </c:pt>
                <c:pt idx="2035">
                  <c:v>23.583059439577</c:v>
                </c:pt>
                <c:pt idx="2036">
                  <c:v>14.7573828196883</c:v>
                </c:pt>
                <c:pt idx="2037">
                  <c:v>23.1379812177221</c:v>
                </c:pt>
                <c:pt idx="2038">
                  <c:v>23.8170960767839</c:v>
                </c:pt>
                <c:pt idx="2039">
                  <c:v>15.4549027923699</c:v>
                </c:pt>
                <c:pt idx="2040">
                  <c:v>20.8933594138972</c:v>
                </c:pt>
                <c:pt idx="2041">
                  <c:v>11.8535421662594</c:v>
                </c:pt>
                <c:pt idx="2042">
                  <c:v>21.07843004492568</c:v>
                </c:pt>
                <c:pt idx="2043">
                  <c:v>19.4021854740205</c:v>
                </c:pt>
                <c:pt idx="2044">
                  <c:v>12.2684965312592</c:v>
                </c:pt>
                <c:pt idx="2045">
                  <c:v>8.883119229012052</c:v>
                </c:pt>
                <c:pt idx="2046">
                  <c:v>19.5432332491594</c:v>
                </c:pt>
                <c:pt idx="2047">
                  <c:v>13.638254409504</c:v>
                </c:pt>
                <c:pt idx="2048">
                  <c:v>15.8150286709668</c:v>
                </c:pt>
                <c:pt idx="2049">
                  <c:v>24.7343793170932</c:v>
                </c:pt>
                <c:pt idx="2050">
                  <c:v>15.7243345757013</c:v>
                </c:pt>
                <c:pt idx="2051">
                  <c:v>18.6346547258077</c:v>
                </c:pt>
                <c:pt idx="2052">
                  <c:v>15.2745899018987</c:v>
                </c:pt>
                <c:pt idx="2053">
                  <c:v>18.1507836333696</c:v>
                </c:pt>
                <c:pt idx="2054">
                  <c:v>11.2149616277881</c:v>
                </c:pt>
                <c:pt idx="2055">
                  <c:v>21.68748269657178</c:v>
                </c:pt>
                <c:pt idx="2056">
                  <c:v>13.5972109943285</c:v>
                </c:pt>
                <c:pt idx="2057">
                  <c:v>23.467777936388</c:v>
                </c:pt>
                <c:pt idx="2058">
                  <c:v>8.52876633406529</c:v>
                </c:pt>
                <c:pt idx="2059">
                  <c:v>10.051428211846</c:v>
                </c:pt>
                <c:pt idx="2060">
                  <c:v>22.2342433572984</c:v>
                </c:pt>
                <c:pt idx="2061">
                  <c:v>21.9544394412446</c:v>
                </c:pt>
                <c:pt idx="2062">
                  <c:v>29.7395004757003</c:v>
                </c:pt>
                <c:pt idx="2063">
                  <c:v>14.2632746800622</c:v>
                </c:pt>
                <c:pt idx="2064">
                  <c:v>18.7442210239329</c:v>
                </c:pt>
                <c:pt idx="2065">
                  <c:v>10.2720607179141</c:v>
                </c:pt>
                <c:pt idx="2066">
                  <c:v>17.2169979514207</c:v>
                </c:pt>
                <c:pt idx="2067">
                  <c:v>13.4629675004815</c:v>
                </c:pt>
                <c:pt idx="2068">
                  <c:v>27.78976830061359</c:v>
                </c:pt>
                <c:pt idx="2069">
                  <c:v>20.8021292493575</c:v>
                </c:pt>
                <c:pt idx="2070">
                  <c:v>20.5251369013182</c:v>
                </c:pt>
                <c:pt idx="2071">
                  <c:v>10.9356717003991</c:v>
                </c:pt>
                <c:pt idx="2072">
                  <c:v>20.1607109374479</c:v>
                </c:pt>
                <c:pt idx="2073">
                  <c:v>12.9591019021605</c:v>
                </c:pt>
                <c:pt idx="2074">
                  <c:v>16.2645851328806</c:v>
                </c:pt>
                <c:pt idx="2075">
                  <c:v>18.7780181247326</c:v>
                </c:pt>
                <c:pt idx="2076">
                  <c:v>17.3361819256229</c:v>
                </c:pt>
                <c:pt idx="2077">
                  <c:v>13.0175586932215</c:v>
                </c:pt>
                <c:pt idx="2078">
                  <c:v>23.32790070677351</c:v>
                </c:pt>
                <c:pt idx="2079">
                  <c:v>14.1207881627668</c:v>
                </c:pt>
                <c:pt idx="2080">
                  <c:v>19.6707616886452</c:v>
                </c:pt>
                <c:pt idx="2081">
                  <c:v>10.5836897124764</c:v>
                </c:pt>
                <c:pt idx="2082">
                  <c:v>7.96982705013993</c:v>
                </c:pt>
                <c:pt idx="2083">
                  <c:v>12.9411870627932</c:v>
                </c:pt>
                <c:pt idx="2084">
                  <c:v>18.4204613770877</c:v>
                </c:pt>
                <c:pt idx="2085">
                  <c:v>13.8382443101998</c:v>
                </c:pt>
                <c:pt idx="2086">
                  <c:v>12.4041056108529</c:v>
                </c:pt>
                <c:pt idx="2087">
                  <c:v>7.54769691462655</c:v>
                </c:pt>
                <c:pt idx="2088">
                  <c:v>11.1481372439818</c:v>
                </c:pt>
                <c:pt idx="2089">
                  <c:v>21.8532958257213</c:v>
                </c:pt>
                <c:pt idx="2090">
                  <c:v>26.4940855404463</c:v>
                </c:pt>
                <c:pt idx="2091">
                  <c:v>26.9952124456306</c:v>
                </c:pt>
                <c:pt idx="2092">
                  <c:v>20.7690553729261</c:v>
                </c:pt>
                <c:pt idx="2093">
                  <c:v>11.1376258708152</c:v>
                </c:pt>
                <c:pt idx="2094">
                  <c:v>14.72389383328</c:v>
                </c:pt>
                <c:pt idx="2095">
                  <c:v>17.6346440996842</c:v>
                </c:pt>
                <c:pt idx="2096">
                  <c:v>15.5105790544908</c:v>
                </c:pt>
                <c:pt idx="2097">
                  <c:v>14.2520243224958</c:v>
                </c:pt>
                <c:pt idx="2098">
                  <c:v>18.41973297751738</c:v>
                </c:pt>
                <c:pt idx="2099">
                  <c:v>23.6582934127575</c:v>
                </c:pt>
                <c:pt idx="2100">
                  <c:v>12.5382622015584</c:v>
                </c:pt>
                <c:pt idx="2101">
                  <c:v>18.77169735494819</c:v>
                </c:pt>
                <c:pt idx="2102">
                  <c:v>14.4589347098505</c:v>
                </c:pt>
                <c:pt idx="2103">
                  <c:v>16.9089246404663</c:v>
                </c:pt>
                <c:pt idx="2104">
                  <c:v>16.6468011157475</c:v>
                </c:pt>
                <c:pt idx="2105">
                  <c:v>22.3098439614138</c:v>
                </c:pt>
                <c:pt idx="2106">
                  <c:v>11.554425540297</c:v>
                </c:pt>
                <c:pt idx="2107">
                  <c:v>10.5300148741921</c:v>
                </c:pt>
                <c:pt idx="2108">
                  <c:v>9.741293134022102</c:v>
                </c:pt>
                <c:pt idx="2109">
                  <c:v>25.2176875927081</c:v>
                </c:pt>
                <c:pt idx="2110">
                  <c:v>13.6599844992995</c:v>
                </c:pt>
                <c:pt idx="2111">
                  <c:v>20.9765141146618</c:v>
                </c:pt>
                <c:pt idx="2112">
                  <c:v>13.1941052441706</c:v>
                </c:pt>
                <c:pt idx="2113">
                  <c:v>12.2629090273064</c:v>
                </c:pt>
                <c:pt idx="2114">
                  <c:v>15.1634316737062</c:v>
                </c:pt>
                <c:pt idx="2115">
                  <c:v>20.0890582591432</c:v>
                </c:pt>
                <c:pt idx="2116">
                  <c:v>16.1617442539456</c:v>
                </c:pt>
                <c:pt idx="2117">
                  <c:v>17.5939519338904</c:v>
                </c:pt>
                <c:pt idx="2118">
                  <c:v>18.5649386053241</c:v>
                </c:pt>
                <c:pt idx="2119">
                  <c:v>17.65402896912691</c:v>
                </c:pt>
                <c:pt idx="2120">
                  <c:v>7.74649234672892</c:v>
                </c:pt>
                <c:pt idx="2121">
                  <c:v>14.8102422526632</c:v>
                </c:pt>
                <c:pt idx="2122">
                  <c:v>13.7766695977158</c:v>
                </c:pt>
                <c:pt idx="2123">
                  <c:v>19.4157263698334</c:v>
                </c:pt>
                <c:pt idx="2124">
                  <c:v>8.82214709077352</c:v>
                </c:pt>
                <c:pt idx="2125">
                  <c:v>19.6920913940589</c:v>
                </c:pt>
                <c:pt idx="2126">
                  <c:v>14.4074873657784</c:v>
                </c:pt>
                <c:pt idx="2127">
                  <c:v>13.7797657492703</c:v>
                </c:pt>
                <c:pt idx="2128">
                  <c:v>19.9533344756304</c:v>
                </c:pt>
                <c:pt idx="2129">
                  <c:v>22.1943847710163</c:v>
                </c:pt>
                <c:pt idx="2130">
                  <c:v>9.535428751614576</c:v>
                </c:pt>
                <c:pt idx="2131">
                  <c:v>16.5223697062062</c:v>
                </c:pt>
                <c:pt idx="2132">
                  <c:v>17.5138018341623</c:v>
                </c:pt>
                <c:pt idx="2133">
                  <c:v>16.6172084220573</c:v>
                </c:pt>
                <c:pt idx="2134">
                  <c:v>9.258918826381077</c:v>
                </c:pt>
                <c:pt idx="2135">
                  <c:v>9.48051479870386</c:v>
                </c:pt>
                <c:pt idx="2136">
                  <c:v>22.5863032450408</c:v>
                </c:pt>
                <c:pt idx="2137">
                  <c:v>11.7691963566029</c:v>
                </c:pt>
                <c:pt idx="2138">
                  <c:v>16.3732104402996</c:v>
                </c:pt>
                <c:pt idx="2139">
                  <c:v>12.2405626113173</c:v>
                </c:pt>
                <c:pt idx="2140">
                  <c:v>11.3490382059627</c:v>
                </c:pt>
                <c:pt idx="2141">
                  <c:v>7.324511534404378</c:v>
                </c:pt>
                <c:pt idx="2142">
                  <c:v>15.432167973061</c:v>
                </c:pt>
                <c:pt idx="2143">
                  <c:v>14.9308282174994</c:v>
                </c:pt>
                <c:pt idx="2144">
                  <c:v>18.0870801338061</c:v>
                </c:pt>
                <c:pt idx="2145">
                  <c:v>16.8942055932174</c:v>
                </c:pt>
                <c:pt idx="2146">
                  <c:v>14.9155448615932</c:v>
                </c:pt>
                <c:pt idx="2147">
                  <c:v>12.2523824492005</c:v>
                </c:pt>
                <c:pt idx="2148">
                  <c:v>13.85555342176</c:v>
                </c:pt>
                <c:pt idx="2149">
                  <c:v>16.2916691115865</c:v>
                </c:pt>
                <c:pt idx="2150">
                  <c:v>21.0128512472577</c:v>
                </c:pt>
                <c:pt idx="2151">
                  <c:v>17.2296949635607</c:v>
                </c:pt>
                <c:pt idx="2152">
                  <c:v>10.0809929219652</c:v>
                </c:pt>
                <c:pt idx="2153">
                  <c:v>26.2876507424947</c:v>
                </c:pt>
                <c:pt idx="2154">
                  <c:v>18.83241167894059</c:v>
                </c:pt>
                <c:pt idx="2155">
                  <c:v>17.3597814168948</c:v>
                </c:pt>
                <c:pt idx="2156">
                  <c:v>16.7743818492216</c:v>
                </c:pt>
                <c:pt idx="2157">
                  <c:v>8.67952523868774</c:v>
                </c:pt>
                <c:pt idx="2158">
                  <c:v>21.3764662657247</c:v>
                </c:pt>
                <c:pt idx="2159">
                  <c:v>9.42715787262628</c:v>
                </c:pt>
                <c:pt idx="2160">
                  <c:v>10.0861123931853</c:v>
                </c:pt>
                <c:pt idx="2161">
                  <c:v>16.42910388385</c:v>
                </c:pt>
                <c:pt idx="2162">
                  <c:v>20.88374069372688</c:v>
                </c:pt>
                <c:pt idx="2163">
                  <c:v>18.6858639724973</c:v>
                </c:pt>
                <c:pt idx="2164">
                  <c:v>17.0218011498768</c:v>
                </c:pt>
                <c:pt idx="2165">
                  <c:v>10.8989847238001</c:v>
                </c:pt>
                <c:pt idx="2166">
                  <c:v>16.4613586495085</c:v>
                </c:pt>
                <c:pt idx="2167">
                  <c:v>19.0551485754181</c:v>
                </c:pt>
                <c:pt idx="2168">
                  <c:v>14.8675662559627</c:v>
                </c:pt>
                <c:pt idx="2169">
                  <c:v>19.1900844545082</c:v>
                </c:pt>
                <c:pt idx="2170">
                  <c:v>17.895770245833</c:v>
                </c:pt>
                <c:pt idx="2171">
                  <c:v>20.2438080172322</c:v>
                </c:pt>
                <c:pt idx="2172">
                  <c:v>23.0051989857399</c:v>
                </c:pt>
                <c:pt idx="2173">
                  <c:v>17.4566109928337</c:v>
                </c:pt>
                <c:pt idx="2174">
                  <c:v>12.0366793101658</c:v>
                </c:pt>
                <c:pt idx="2175">
                  <c:v>15.181347178784</c:v>
                </c:pt>
                <c:pt idx="2176">
                  <c:v>19.1968765913673</c:v>
                </c:pt>
                <c:pt idx="2177">
                  <c:v>10.0356096861628</c:v>
                </c:pt>
                <c:pt idx="2178">
                  <c:v>14.5796277707206</c:v>
                </c:pt>
                <c:pt idx="2179">
                  <c:v>7.57149430643214</c:v>
                </c:pt>
                <c:pt idx="2180">
                  <c:v>13.3641591045003</c:v>
                </c:pt>
                <c:pt idx="2181">
                  <c:v>14.0628238473757</c:v>
                </c:pt>
                <c:pt idx="2182">
                  <c:v>17.8819807718856</c:v>
                </c:pt>
                <c:pt idx="2183">
                  <c:v>13.564896179794</c:v>
                </c:pt>
                <c:pt idx="2184">
                  <c:v>11.0440503368291</c:v>
                </c:pt>
                <c:pt idx="2185">
                  <c:v>19.7871006264167</c:v>
                </c:pt>
                <c:pt idx="2186">
                  <c:v>11.5228897828695</c:v>
                </c:pt>
                <c:pt idx="2187">
                  <c:v>18.0160390426039</c:v>
                </c:pt>
                <c:pt idx="2188">
                  <c:v>10.6200960512715</c:v>
                </c:pt>
                <c:pt idx="2189">
                  <c:v>8.50154707108915</c:v>
                </c:pt>
                <c:pt idx="2190">
                  <c:v>21.4989977699509</c:v>
                </c:pt>
                <c:pt idx="2191">
                  <c:v>15.8359465222935</c:v>
                </c:pt>
                <c:pt idx="2192">
                  <c:v>16.12993919684491</c:v>
                </c:pt>
                <c:pt idx="2193">
                  <c:v>11.9836103371503</c:v>
                </c:pt>
                <c:pt idx="2194">
                  <c:v>14.6247911531895</c:v>
                </c:pt>
                <c:pt idx="2195">
                  <c:v>18.31954688126508</c:v>
                </c:pt>
                <c:pt idx="2196">
                  <c:v>17.9002594213772</c:v>
                </c:pt>
                <c:pt idx="2197">
                  <c:v>9.56448379123437</c:v>
                </c:pt>
                <c:pt idx="2198">
                  <c:v>16.34178954603728</c:v>
                </c:pt>
                <c:pt idx="2199">
                  <c:v>10.0264809782814</c:v>
                </c:pt>
                <c:pt idx="2200">
                  <c:v>20.6536905646067</c:v>
                </c:pt>
                <c:pt idx="2201">
                  <c:v>17.60197862679721</c:v>
                </c:pt>
                <c:pt idx="2202">
                  <c:v>14.3176398577416</c:v>
                </c:pt>
                <c:pt idx="2203">
                  <c:v>8.331879204564528</c:v>
                </c:pt>
                <c:pt idx="2204">
                  <c:v>11.961961133134</c:v>
                </c:pt>
                <c:pt idx="2205">
                  <c:v>25.6533485101065</c:v>
                </c:pt>
                <c:pt idx="2206">
                  <c:v>15.5131897722826</c:v>
                </c:pt>
                <c:pt idx="2207">
                  <c:v>11.6335365087459</c:v>
                </c:pt>
                <c:pt idx="2208">
                  <c:v>11.6080307813193</c:v>
                </c:pt>
                <c:pt idx="2209">
                  <c:v>13.9883880156663</c:v>
                </c:pt>
                <c:pt idx="2210">
                  <c:v>15.2953578590476</c:v>
                </c:pt>
                <c:pt idx="2211">
                  <c:v>15.2596332887311</c:v>
                </c:pt>
                <c:pt idx="2212">
                  <c:v>14.4356620950615</c:v>
                </c:pt>
                <c:pt idx="2213">
                  <c:v>12.6775969022775</c:v>
                </c:pt>
                <c:pt idx="2214">
                  <c:v>6.79903282136471</c:v>
                </c:pt>
                <c:pt idx="2215">
                  <c:v>17.84622093792209</c:v>
                </c:pt>
                <c:pt idx="2216">
                  <c:v>13.5532296880312</c:v>
                </c:pt>
                <c:pt idx="2217">
                  <c:v>10.6945654058016</c:v>
                </c:pt>
                <c:pt idx="2218">
                  <c:v>17.1469219727804</c:v>
                </c:pt>
                <c:pt idx="2219">
                  <c:v>17.4360833607672</c:v>
                </c:pt>
                <c:pt idx="2220">
                  <c:v>15.0967991136641</c:v>
                </c:pt>
                <c:pt idx="2221">
                  <c:v>15.291347404479</c:v>
                </c:pt>
                <c:pt idx="2222">
                  <c:v>15.5570940484819</c:v>
                </c:pt>
                <c:pt idx="2223">
                  <c:v>14.2729676573583</c:v>
                </c:pt>
                <c:pt idx="2224">
                  <c:v>10.5095836456</c:v>
                </c:pt>
                <c:pt idx="2225">
                  <c:v>13.1177694804254</c:v>
                </c:pt>
                <c:pt idx="2226">
                  <c:v>11.8977163159711</c:v>
                </c:pt>
                <c:pt idx="2227">
                  <c:v>20.40949723963018</c:v>
                </c:pt>
                <c:pt idx="2228">
                  <c:v>23.6204249688157</c:v>
                </c:pt>
                <c:pt idx="2229">
                  <c:v>18.2258769023066</c:v>
                </c:pt>
                <c:pt idx="2230">
                  <c:v>14.0200551654015</c:v>
                </c:pt>
                <c:pt idx="2231">
                  <c:v>18.4442165203942</c:v>
                </c:pt>
                <c:pt idx="2232">
                  <c:v>14.1513013640767</c:v>
                </c:pt>
                <c:pt idx="2233">
                  <c:v>8.55558718393391</c:v>
                </c:pt>
                <c:pt idx="2234">
                  <c:v>15.7972250025485</c:v>
                </c:pt>
                <c:pt idx="2235">
                  <c:v>15.1465234522418</c:v>
                </c:pt>
                <c:pt idx="2236">
                  <c:v>18.3235180212696</c:v>
                </c:pt>
                <c:pt idx="2237">
                  <c:v>25.90583541789101</c:v>
                </c:pt>
                <c:pt idx="2238">
                  <c:v>15.1640810556857</c:v>
                </c:pt>
                <c:pt idx="2239">
                  <c:v>19.7162906473698</c:v>
                </c:pt>
                <c:pt idx="2240">
                  <c:v>19.3447895212394</c:v>
                </c:pt>
                <c:pt idx="2241">
                  <c:v>10.9942346667722</c:v>
                </c:pt>
                <c:pt idx="2242">
                  <c:v>20.9599085584976</c:v>
                </c:pt>
                <c:pt idx="2243">
                  <c:v>11.8050136161925</c:v>
                </c:pt>
                <c:pt idx="2244">
                  <c:v>11.6754251618523</c:v>
                </c:pt>
                <c:pt idx="2245">
                  <c:v>21.9582288293901</c:v>
                </c:pt>
                <c:pt idx="2246">
                  <c:v>7.50876156329199</c:v>
                </c:pt>
                <c:pt idx="2247">
                  <c:v>20.6369836693081</c:v>
                </c:pt>
                <c:pt idx="2248">
                  <c:v>12.7345566819106</c:v>
                </c:pt>
                <c:pt idx="2249">
                  <c:v>18.6912166090979</c:v>
                </c:pt>
                <c:pt idx="2250">
                  <c:v>13.8623553135819</c:v>
                </c:pt>
                <c:pt idx="2251">
                  <c:v>12.109629461771</c:v>
                </c:pt>
                <c:pt idx="2252">
                  <c:v>15.8036607783491</c:v>
                </c:pt>
                <c:pt idx="2253">
                  <c:v>22.5132857528916</c:v>
                </c:pt>
                <c:pt idx="2254">
                  <c:v>13.2072454703805</c:v>
                </c:pt>
                <c:pt idx="2255">
                  <c:v>14.5473182311046</c:v>
                </c:pt>
                <c:pt idx="2256">
                  <c:v>23.6188107760912</c:v>
                </c:pt>
                <c:pt idx="2257">
                  <c:v>21.8542792510879</c:v>
                </c:pt>
                <c:pt idx="2258">
                  <c:v>24.221854244523</c:v>
                </c:pt>
                <c:pt idx="2259">
                  <c:v>21.27440636912388</c:v>
                </c:pt>
                <c:pt idx="2260">
                  <c:v>14.4130349295525</c:v>
                </c:pt>
                <c:pt idx="2261">
                  <c:v>18.3725444655079</c:v>
                </c:pt>
                <c:pt idx="2262">
                  <c:v>24.5697689565211</c:v>
                </c:pt>
                <c:pt idx="2263">
                  <c:v>24.8610575749444</c:v>
                </c:pt>
                <c:pt idx="2264">
                  <c:v>24.5375981238438</c:v>
                </c:pt>
                <c:pt idx="2265">
                  <c:v>16.8331200520033</c:v>
                </c:pt>
                <c:pt idx="2266">
                  <c:v>14.6597527930861</c:v>
                </c:pt>
                <c:pt idx="2267">
                  <c:v>15.182813500449</c:v>
                </c:pt>
                <c:pt idx="2268">
                  <c:v>26.9240028662339</c:v>
                </c:pt>
                <c:pt idx="2269">
                  <c:v>17.94164260798938</c:v>
                </c:pt>
                <c:pt idx="2270">
                  <c:v>14.7634303933987</c:v>
                </c:pt>
                <c:pt idx="2271">
                  <c:v>14.24807706714</c:v>
                </c:pt>
                <c:pt idx="2272">
                  <c:v>15.2830919251321</c:v>
                </c:pt>
                <c:pt idx="2273">
                  <c:v>12.1555167185841</c:v>
                </c:pt>
                <c:pt idx="2274">
                  <c:v>18.8530930686774</c:v>
                </c:pt>
                <c:pt idx="2275">
                  <c:v>19.90056247483368</c:v>
                </c:pt>
                <c:pt idx="2276">
                  <c:v>7.537570452526258</c:v>
                </c:pt>
                <c:pt idx="2277">
                  <c:v>8.42541237158486</c:v>
                </c:pt>
                <c:pt idx="2278">
                  <c:v>9.81470567056016</c:v>
                </c:pt>
                <c:pt idx="2279">
                  <c:v>20.3762336782645</c:v>
                </c:pt>
                <c:pt idx="2280">
                  <c:v>13.4924050929715</c:v>
                </c:pt>
                <c:pt idx="2281">
                  <c:v>23.9228855107904</c:v>
                </c:pt>
                <c:pt idx="2282">
                  <c:v>17.83451157635569</c:v>
                </c:pt>
                <c:pt idx="2283">
                  <c:v>13.5055974102641</c:v>
                </c:pt>
                <c:pt idx="2284">
                  <c:v>5.75651996076867</c:v>
                </c:pt>
                <c:pt idx="2285">
                  <c:v>22.56118089736298</c:v>
                </c:pt>
                <c:pt idx="2286">
                  <c:v>13.9380571235578</c:v>
                </c:pt>
                <c:pt idx="2287">
                  <c:v>25.3938316607753</c:v>
                </c:pt>
                <c:pt idx="2288">
                  <c:v>19.24293903611178</c:v>
                </c:pt>
                <c:pt idx="2289">
                  <c:v>21.7291147104335</c:v>
                </c:pt>
                <c:pt idx="2290">
                  <c:v>26.0781381352621</c:v>
                </c:pt>
                <c:pt idx="2291">
                  <c:v>18.0264261007985</c:v>
                </c:pt>
                <c:pt idx="2292">
                  <c:v>9.34939437942783</c:v>
                </c:pt>
                <c:pt idx="2293">
                  <c:v>16.9241419135274</c:v>
                </c:pt>
                <c:pt idx="2294">
                  <c:v>17.75254554130898</c:v>
                </c:pt>
                <c:pt idx="2295">
                  <c:v>10.9015753951472</c:v>
                </c:pt>
                <c:pt idx="2296">
                  <c:v>14.4841075442402</c:v>
                </c:pt>
                <c:pt idx="2297">
                  <c:v>12.0401747959674</c:v>
                </c:pt>
                <c:pt idx="2298">
                  <c:v>31.8268881673824</c:v>
                </c:pt>
                <c:pt idx="2299">
                  <c:v>14.780893411961</c:v>
                </c:pt>
                <c:pt idx="2300">
                  <c:v>13.6627719483865</c:v>
                </c:pt>
                <c:pt idx="2301">
                  <c:v>19.8314885421953</c:v>
                </c:pt>
                <c:pt idx="2302">
                  <c:v>18.6701409889937</c:v>
                </c:pt>
                <c:pt idx="2303">
                  <c:v>13.6484325625293</c:v>
                </c:pt>
                <c:pt idx="2304">
                  <c:v>6.13689123028246</c:v>
                </c:pt>
                <c:pt idx="2305">
                  <c:v>17.4388899011885</c:v>
                </c:pt>
                <c:pt idx="2306">
                  <c:v>9.924212785251248</c:v>
                </c:pt>
                <c:pt idx="2307">
                  <c:v>16.03842019661399</c:v>
                </c:pt>
                <c:pt idx="2308">
                  <c:v>20.08843084417418</c:v>
                </c:pt>
                <c:pt idx="2309">
                  <c:v>19.4901665039527</c:v>
                </c:pt>
                <c:pt idx="2310">
                  <c:v>17.6547994828368</c:v>
                </c:pt>
                <c:pt idx="2311">
                  <c:v>11.0133295514189</c:v>
                </c:pt>
                <c:pt idx="2312">
                  <c:v>9.51016441234675</c:v>
                </c:pt>
                <c:pt idx="2313">
                  <c:v>14.749121716885</c:v>
                </c:pt>
                <c:pt idx="2314">
                  <c:v>11.7718946762858</c:v>
                </c:pt>
                <c:pt idx="2315">
                  <c:v>15.8047202551472</c:v>
                </c:pt>
                <c:pt idx="2316">
                  <c:v>11.9747605383615</c:v>
                </c:pt>
                <c:pt idx="2317">
                  <c:v>8.88625327268036</c:v>
                </c:pt>
                <c:pt idx="2318">
                  <c:v>16.7052597482849</c:v>
                </c:pt>
                <c:pt idx="2319">
                  <c:v>12.4675030662543</c:v>
                </c:pt>
                <c:pt idx="2320">
                  <c:v>16.3813901729828</c:v>
                </c:pt>
                <c:pt idx="2321">
                  <c:v>12.1633996910187</c:v>
                </c:pt>
                <c:pt idx="2322">
                  <c:v>10.493725305482</c:v>
                </c:pt>
                <c:pt idx="2323">
                  <c:v>13.7382108949691</c:v>
                </c:pt>
                <c:pt idx="2324">
                  <c:v>18.0281311730457</c:v>
                </c:pt>
                <c:pt idx="2325">
                  <c:v>19.198392124991</c:v>
                </c:pt>
                <c:pt idx="2326">
                  <c:v>9.62814233822432</c:v>
                </c:pt>
                <c:pt idx="2327">
                  <c:v>14.5690852307973</c:v>
                </c:pt>
                <c:pt idx="2328">
                  <c:v>14.3458892867899</c:v>
                </c:pt>
                <c:pt idx="2329">
                  <c:v>25.9238928508036</c:v>
                </c:pt>
                <c:pt idx="2330">
                  <c:v>20.22943624005148</c:v>
                </c:pt>
                <c:pt idx="2331">
                  <c:v>16.5907181691505</c:v>
                </c:pt>
                <c:pt idx="2332">
                  <c:v>16.2282814908911</c:v>
                </c:pt>
                <c:pt idx="2333">
                  <c:v>21.1072763493672</c:v>
                </c:pt>
                <c:pt idx="2334">
                  <c:v>10.5100407511119</c:v>
                </c:pt>
                <c:pt idx="2335">
                  <c:v>9.435725949720568</c:v>
                </c:pt>
                <c:pt idx="2336">
                  <c:v>15.3250656213594</c:v>
                </c:pt>
                <c:pt idx="2337">
                  <c:v>17.0581249934542</c:v>
                </c:pt>
                <c:pt idx="2338">
                  <c:v>10.307216732153</c:v>
                </c:pt>
                <c:pt idx="2339">
                  <c:v>19.1966644966941</c:v>
                </c:pt>
                <c:pt idx="2340">
                  <c:v>11.80544657634521</c:v>
                </c:pt>
                <c:pt idx="2341">
                  <c:v>12.8557449215865</c:v>
                </c:pt>
                <c:pt idx="2342">
                  <c:v>15.2947956770158</c:v>
                </c:pt>
                <c:pt idx="2343">
                  <c:v>14.5753080679079</c:v>
                </c:pt>
                <c:pt idx="2344">
                  <c:v>12.2377714132771</c:v>
                </c:pt>
                <c:pt idx="2345">
                  <c:v>11.2680088026728</c:v>
                </c:pt>
                <c:pt idx="2346">
                  <c:v>20.9464464050842</c:v>
                </c:pt>
                <c:pt idx="2347">
                  <c:v>15.8065604072838</c:v>
                </c:pt>
                <c:pt idx="2348">
                  <c:v>18.36710292262489</c:v>
                </c:pt>
                <c:pt idx="2349">
                  <c:v>19.4169283367746</c:v>
                </c:pt>
                <c:pt idx="2350">
                  <c:v>10.4685422101591</c:v>
                </c:pt>
                <c:pt idx="2351">
                  <c:v>5.18376077261053</c:v>
                </c:pt>
                <c:pt idx="2352">
                  <c:v>8.283560882033018</c:v>
                </c:pt>
                <c:pt idx="2353">
                  <c:v>12.1903484239966</c:v>
                </c:pt>
                <c:pt idx="2354">
                  <c:v>13.755538798583</c:v>
                </c:pt>
                <c:pt idx="2355">
                  <c:v>12.9839492848738</c:v>
                </c:pt>
                <c:pt idx="2356">
                  <c:v>19.0830752299462</c:v>
                </c:pt>
                <c:pt idx="2357">
                  <c:v>11.9837317521828</c:v>
                </c:pt>
                <c:pt idx="2358">
                  <c:v>12.113843571996</c:v>
                </c:pt>
                <c:pt idx="2359">
                  <c:v>6.526310665366478</c:v>
                </c:pt>
                <c:pt idx="2360">
                  <c:v>19.25255225990568</c:v>
                </c:pt>
                <c:pt idx="2361">
                  <c:v>10.2239917364373</c:v>
                </c:pt>
                <c:pt idx="2362">
                  <c:v>14.0740959554621</c:v>
                </c:pt>
                <c:pt idx="2363">
                  <c:v>10.6773133455445</c:v>
                </c:pt>
                <c:pt idx="2364">
                  <c:v>24.4247118218677</c:v>
                </c:pt>
                <c:pt idx="2365">
                  <c:v>18.93211229092058</c:v>
                </c:pt>
                <c:pt idx="2366">
                  <c:v>11.3070853871654</c:v>
                </c:pt>
                <c:pt idx="2367">
                  <c:v>16.47533382108098</c:v>
                </c:pt>
                <c:pt idx="2368">
                  <c:v>25.004939863992</c:v>
                </c:pt>
                <c:pt idx="2369">
                  <c:v>18.8188814201502</c:v>
                </c:pt>
                <c:pt idx="2370">
                  <c:v>20.2451071925684</c:v>
                </c:pt>
                <c:pt idx="2371">
                  <c:v>13.6568251587723</c:v>
                </c:pt>
                <c:pt idx="2372">
                  <c:v>11.4011239053527</c:v>
                </c:pt>
                <c:pt idx="2373">
                  <c:v>16.4673547514052</c:v>
                </c:pt>
                <c:pt idx="2374">
                  <c:v>13.7177607034468</c:v>
                </c:pt>
                <c:pt idx="2375">
                  <c:v>23.22279085563388</c:v>
                </c:pt>
                <c:pt idx="2376">
                  <c:v>20.2444039655823</c:v>
                </c:pt>
                <c:pt idx="2377">
                  <c:v>11.6603443680532</c:v>
                </c:pt>
                <c:pt idx="2378">
                  <c:v>17.95522877396588</c:v>
                </c:pt>
                <c:pt idx="2379">
                  <c:v>15.084224274033</c:v>
                </c:pt>
                <c:pt idx="2380">
                  <c:v>14.7124016891839</c:v>
                </c:pt>
                <c:pt idx="2381">
                  <c:v>11.0281988098003</c:v>
                </c:pt>
                <c:pt idx="2382">
                  <c:v>21.6334405561666</c:v>
                </c:pt>
                <c:pt idx="2383">
                  <c:v>11.6254718355384</c:v>
                </c:pt>
                <c:pt idx="2384">
                  <c:v>7.50740231526085</c:v>
                </c:pt>
                <c:pt idx="2385">
                  <c:v>15.7659995498131</c:v>
                </c:pt>
                <c:pt idx="2386">
                  <c:v>12.7051089633232</c:v>
                </c:pt>
                <c:pt idx="2387">
                  <c:v>11.4514626079424</c:v>
                </c:pt>
                <c:pt idx="2388">
                  <c:v>23.091194156308</c:v>
                </c:pt>
                <c:pt idx="2389">
                  <c:v>8.269261599581568</c:v>
                </c:pt>
                <c:pt idx="2390">
                  <c:v>7.82430313588166</c:v>
                </c:pt>
                <c:pt idx="2391">
                  <c:v>26.457558594624</c:v>
                </c:pt>
                <c:pt idx="2392">
                  <c:v>11.3805423584963</c:v>
                </c:pt>
                <c:pt idx="2393">
                  <c:v>14.6916614239298</c:v>
                </c:pt>
                <c:pt idx="2394">
                  <c:v>13.7192944834257</c:v>
                </c:pt>
                <c:pt idx="2395">
                  <c:v>19.7893761234255</c:v>
                </c:pt>
                <c:pt idx="2396">
                  <c:v>21.3754002240398</c:v>
                </c:pt>
                <c:pt idx="2397">
                  <c:v>25.9327880357163</c:v>
                </c:pt>
                <c:pt idx="2398">
                  <c:v>20.0404510012538</c:v>
                </c:pt>
                <c:pt idx="2399">
                  <c:v>16.46243583049358</c:v>
                </c:pt>
                <c:pt idx="2400">
                  <c:v>14.9958187342069</c:v>
                </c:pt>
                <c:pt idx="2401">
                  <c:v>17.24759688852558</c:v>
                </c:pt>
                <c:pt idx="2402">
                  <c:v>10.1381761654575</c:v>
                </c:pt>
                <c:pt idx="2403">
                  <c:v>12.9041951162303</c:v>
                </c:pt>
                <c:pt idx="2404">
                  <c:v>19.2664826460172</c:v>
                </c:pt>
                <c:pt idx="2405">
                  <c:v>10.62593681067</c:v>
                </c:pt>
                <c:pt idx="2406">
                  <c:v>18.6599649043959</c:v>
                </c:pt>
                <c:pt idx="2407">
                  <c:v>13.8720087582134</c:v>
                </c:pt>
                <c:pt idx="2408">
                  <c:v>13.6856189886418</c:v>
                </c:pt>
                <c:pt idx="2409">
                  <c:v>18.2417409692893</c:v>
                </c:pt>
                <c:pt idx="2410">
                  <c:v>8.03988086034473</c:v>
                </c:pt>
                <c:pt idx="2411">
                  <c:v>12.1283242051609</c:v>
                </c:pt>
                <c:pt idx="2412">
                  <c:v>9.35745807123845</c:v>
                </c:pt>
                <c:pt idx="2413">
                  <c:v>8.653450182384302</c:v>
                </c:pt>
                <c:pt idx="2414">
                  <c:v>9.145687740261188</c:v>
                </c:pt>
                <c:pt idx="2415">
                  <c:v>14.027770383576</c:v>
                </c:pt>
                <c:pt idx="2416">
                  <c:v>16.7734636403537</c:v>
                </c:pt>
                <c:pt idx="2417">
                  <c:v>14.8529910189703</c:v>
                </c:pt>
                <c:pt idx="2418">
                  <c:v>21.7511639989489</c:v>
                </c:pt>
                <c:pt idx="2419">
                  <c:v>12.2529778582418</c:v>
                </c:pt>
                <c:pt idx="2420">
                  <c:v>16.92652733373348</c:v>
                </c:pt>
                <c:pt idx="2421">
                  <c:v>12.6494032215019</c:v>
                </c:pt>
                <c:pt idx="2422">
                  <c:v>18.5850694214501</c:v>
                </c:pt>
                <c:pt idx="2423">
                  <c:v>17.0814549135641</c:v>
                </c:pt>
                <c:pt idx="2424">
                  <c:v>17.2521755956828</c:v>
                </c:pt>
                <c:pt idx="2425">
                  <c:v>13.2397550038771</c:v>
                </c:pt>
                <c:pt idx="2426">
                  <c:v>9.231298100455444</c:v>
                </c:pt>
                <c:pt idx="2427">
                  <c:v>14.4048872404194</c:v>
                </c:pt>
                <c:pt idx="2428">
                  <c:v>14.9151942640245</c:v>
                </c:pt>
                <c:pt idx="2429">
                  <c:v>14.6837000133553</c:v>
                </c:pt>
                <c:pt idx="2430">
                  <c:v>13.867116506878</c:v>
                </c:pt>
                <c:pt idx="2431">
                  <c:v>16.6678257168346</c:v>
                </c:pt>
                <c:pt idx="2432">
                  <c:v>24.0631800495038</c:v>
                </c:pt>
                <c:pt idx="2433">
                  <c:v>9.61141505776035</c:v>
                </c:pt>
                <c:pt idx="2434">
                  <c:v>13.2282107217778</c:v>
                </c:pt>
                <c:pt idx="2435">
                  <c:v>23.6156543320607</c:v>
                </c:pt>
                <c:pt idx="2436">
                  <c:v>16.0044548872215</c:v>
                </c:pt>
                <c:pt idx="2437">
                  <c:v>14.2804694097193</c:v>
                </c:pt>
                <c:pt idx="2438">
                  <c:v>21.05876431038149</c:v>
                </c:pt>
                <c:pt idx="2439">
                  <c:v>15.1996515109941</c:v>
                </c:pt>
                <c:pt idx="2440">
                  <c:v>18.1550437987518</c:v>
                </c:pt>
                <c:pt idx="2441">
                  <c:v>13.9014322633031</c:v>
                </c:pt>
                <c:pt idx="2442">
                  <c:v>11.4411529144398</c:v>
                </c:pt>
                <c:pt idx="2443">
                  <c:v>22.8137339601705</c:v>
                </c:pt>
                <c:pt idx="2444">
                  <c:v>6.75774720171847</c:v>
                </c:pt>
                <c:pt idx="2445">
                  <c:v>15.0790404125913</c:v>
                </c:pt>
                <c:pt idx="2446">
                  <c:v>16.2522778356357</c:v>
                </c:pt>
                <c:pt idx="2447">
                  <c:v>16.9061695899066</c:v>
                </c:pt>
                <c:pt idx="2448">
                  <c:v>14.0923977731914</c:v>
                </c:pt>
                <c:pt idx="2449">
                  <c:v>12.3969059577756</c:v>
                </c:pt>
                <c:pt idx="2450">
                  <c:v>10.4480303422888</c:v>
                </c:pt>
                <c:pt idx="2451">
                  <c:v>6.00716043393913</c:v>
                </c:pt>
                <c:pt idx="2452">
                  <c:v>22.3906635037763</c:v>
                </c:pt>
                <c:pt idx="2453">
                  <c:v>15.0747681968849</c:v>
                </c:pt>
                <c:pt idx="2454">
                  <c:v>14.6143198753355</c:v>
                </c:pt>
                <c:pt idx="2455">
                  <c:v>19.8441125065957</c:v>
                </c:pt>
                <c:pt idx="2456">
                  <c:v>21.1899147876202</c:v>
                </c:pt>
                <c:pt idx="2457">
                  <c:v>18.7117285450373</c:v>
                </c:pt>
                <c:pt idx="2458">
                  <c:v>22.43541275173728</c:v>
                </c:pt>
                <c:pt idx="2459">
                  <c:v>9.24053492806585</c:v>
                </c:pt>
                <c:pt idx="2460">
                  <c:v>18.20402882200329</c:v>
                </c:pt>
                <c:pt idx="2461">
                  <c:v>18.0951046716869</c:v>
                </c:pt>
                <c:pt idx="2462">
                  <c:v>21.2269174892639</c:v>
                </c:pt>
                <c:pt idx="2463">
                  <c:v>20.0732786862768</c:v>
                </c:pt>
                <c:pt idx="2464">
                  <c:v>12.4136630589131</c:v>
                </c:pt>
                <c:pt idx="2465">
                  <c:v>19.9344318585371</c:v>
                </c:pt>
                <c:pt idx="2466">
                  <c:v>17.1227874869819</c:v>
                </c:pt>
                <c:pt idx="2467">
                  <c:v>19.059974884963</c:v>
                </c:pt>
                <c:pt idx="2468">
                  <c:v>16.5214388919648</c:v>
                </c:pt>
                <c:pt idx="2469">
                  <c:v>11.6780592369327</c:v>
                </c:pt>
                <c:pt idx="2470">
                  <c:v>15.4654273187185</c:v>
                </c:pt>
                <c:pt idx="2471">
                  <c:v>14.6084135851851</c:v>
                </c:pt>
                <c:pt idx="2472">
                  <c:v>14.1557921627203</c:v>
                </c:pt>
                <c:pt idx="2473">
                  <c:v>11.7670812076487</c:v>
                </c:pt>
                <c:pt idx="2474">
                  <c:v>17.1770517500637</c:v>
                </c:pt>
                <c:pt idx="2475">
                  <c:v>12.3804706086969</c:v>
                </c:pt>
                <c:pt idx="2476">
                  <c:v>19.92324453755278</c:v>
                </c:pt>
                <c:pt idx="2477">
                  <c:v>10.2382826194423</c:v>
                </c:pt>
                <c:pt idx="2478">
                  <c:v>17.7150101080652</c:v>
                </c:pt>
                <c:pt idx="2479">
                  <c:v>16.7071717334382</c:v>
                </c:pt>
                <c:pt idx="2480">
                  <c:v>14.4059051378188</c:v>
                </c:pt>
                <c:pt idx="2481">
                  <c:v>11.502166587826</c:v>
                </c:pt>
                <c:pt idx="2482">
                  <c:v>7.680786170508457</c:v>
                </c:pt>
                <c:pt idx="2483">
                  <c:v>20.2912555709376</c:v>
                </c:pt>
                <c:pt idx="2484">
                  <c:v>11.6988035372749</c:v>
                </c:pt>
                <c:pt idx="2485">
                  <c:v>10.9433275270647</c:v>
                </c:pt>
                <c:pt idx="2486">
                  <c:v>23.0928646702248</c:v>
                </c:pt>
                <c:pt idx="2487">
                  <c:v>20.2045194169052</c:v>
                </c:pt>
                <c:pt idx="2488">
                  <c:v>13.3352114598296</c:v>
                </c:pt>
                <c:pt idx="2489">
                  <c:v>15.5876663707541</c:v>
                </c:pt>
                <c:pt idx="2490">
                  <c:v>16.7859200852445</c:v>
                </c:pt>
                <c:pt idx="2491">
                  <c:v>9.56224869308637</c:v>
                </c:pt>
                <c:pt idx="2492">
                  <c:v>16.6030667752559</c:v>
                </c:pt>
                <c:pt idx="2493">
                  <c:v>12.4067916993139</c:v>
                </c:pt>
                <c:pt idx="2494">
                  <c:v>13.7659231807938</c:v>
                </c:pt>
                <c:pt idx="2495">
                  <c:v>18.4962017915421</c:v>
                </c:pt>
                <c:pt idx="2496">
                  <c:v>16.79245296422038</c:v>
                </c:pt>
                <c:pt idx="2497">
                  <c:v>14.8513385241329</c:v>
                </c:pt>
                <c:pt idx="2498">
                  <c:v>21.3089373150064</c:v>
                </c:pt>
                <c:pt idx="2499">
                  <c:v>14.6879863040308</c:v>
                </c:pt>
                <c:pt idx="2500">
                  <c:v>14.6731846408218</c:v>
                </c:pt>
                <c:pt idx="2501">
                  <c:v>18.2438414156666</c:v>
                </c:pt>
                <c:pt idx="2502">
                  <c:v>17.96550693885958</c:v>
                </c:pt>
                <c:pt idx="2503">
                  <c:v>7.23234069346834</c:v>
                </c:pt>
                <c:pt idx="2504">
                  <c:v>16.5231671860257</c:v>
                </c:pt>
                <c:pt idx="2505">
                  <c:v>13.7294739106835</c:v>
                </c:pt>
                <c:pt idx="2506">
                  <c:v>20.3701953050113</c:v>
                </c:pt>
                <c:pt idx="2507">
                  <c:v>8.690611492230968</c:v>
                </c:pt>
                <c:pt idx="2508">
                  <c:v>20.5273358450621</c:v>
                </c:pt>
                <c:pt idx="2509">
                  <c:v>6.20984937711976</c:v>
                </c:pt>
                <c:pt idx="2510">
                  <c:v>12.0906139484582</c:v>
                </c:pt>
                <c:pt idx="2511">
                  <c:v>19.1859243783842</c:v>
                </c:pt>
                <c:pt idx="2512">
                  <c:v>13.7000715654621</c:v>
                </c:pt>
                <c:pt idx="2513">
                  <c:v>11.6448412602562</c:v>
                </c:pt>
                <c:pt idx="2514">
                  <c:v>11.6591745509258</c:v>
                </c:pt>
                <c:pt idx="2515">
                  <c:v>10.5736956821644</c:v>
                </c:pt>
                <c:pt idx="2516">
                  <c:v>25.1293385780895</c:v>
                </c:pt>
                <c:pt idx="2517">
                  <c:v>18.4180901953676</c:v>
                </c:pt>
                <c:pt idx="2518">
                  <c:v>23.23352260167298</c:v>
                </c:pt>
                <c:pt idx="2519">
                  <c:v>10.3341864289318</c:v>
                </c:pt>
                <c:pt idx="2520">
                  <c:v>10.4251246355598</c:v>
                </c:pt>
                <c:pt idx="2521">
                  <c:v>18.7780307133098</c:v>
                </c:pt>
                <c:pt idx="2522">
                  <c:v>22.5144119475058</c:v>
                </c:pt>
                <c:pt idx="2523">
                  <c:v>11.8212178218082</c:v>
                </c:pt>
                <c:pt idx="2524">
                  <c:v>15.1697573520028</c:v>
                </c:pt>
                <c:pt idx="2525">
                  <c:v>10.7662883511269</c:v>
                </c:pt>
                <c:pt idx="2526">
                  <c:v>12.493218715126</c:v>
                </c:pt>
                <c:pt idx="2527">
                  <c:v>19.7858953165746</c:v>
                </c:pt>
                <c:pt idx="2528">
                  <c:v>16.306179584872</c:v>
                </c:pt>
                <c:pt idx="2529">
                  <c:v>21.56663765612008</c:v>
                </c:pt>
                <c:pt idx="2530">
                  <c:v>18.1713139834358</c:v>
                </c:pt>
                <c:pt idx="2531">
                  <c:v>8.82631418276636</c:v>
                </c:pt>
                <c:pt idx="2532">
                  <c:v>11.7475031468309</c:v>
                </c:pt>
                <c:pt idx="2533">
                  <c:v>19.2193706105151</c:v>
                </c:pt>
                <c:pt idx="2534">
                  <c:v>17.7328719504826</c:v>
                </c:pt>
                <c:pt idx="2535">
                  <c:v>22.4452203464401</c:v>
                </c:pt>
                <c:pt idx="2536">
                  <c:v>15.5269837187208</c:v>
                </c:pt>
                <c:pt idx="2537">
                  <c:v>7.29357071879055</c:v>
                </c:pt>
                <c:pt idx="2538">
                  <c:v>9.700897646990818</c:v>
                </c:pt>
                <c:pt idx="2539">
                  <c:v>15.3432120355373</c:v>
                </c:pt>
                <c:pt idx="2540">
                  <c:v>20.0953953887227</c:v>
                </c:pt>
                <c:pt idx="2541">
                  <c:v>15.0466313056714</c:v>
                </c:pt>
                <c:pt idx="2542">
                  <c:v>14.9368522356807</c:v>
                </c:pt>
                <c:pt idx="2543">
                  <c:v>7.83429546387868</c:v>
                </c:pt>
                <c:pt idx="2544">
                  <c:v>15.7790543817206</c:v>
                </c:pt>
                <c:pt idx="2545">
                  <c:v>12.5129482516653</c:v>
                </c:pt>
                <c:pt idx="2546">
                  <c:v>21.6535857075322</c:v>
                </c:pt>
                <c:pt idx="2547">
                  <c:v>18.777505609172</c:v>
                </c:pt>
                <c:pt idx="2548">
                  <c:v>22.4542869805606</c:v>
                </c:pt>
                <c:pt idx="2549">
                  <c:v>25.3031855780074</c:v>
                </c:pt>
                <c:pt idx="2550">
                  <c:v>10.5797621630228</c:v>
                </c:pt>
                <c:pt idx="2551">
                  <c:v>17.0106792576039</c:v>
                </c:pt>
                <c:pt idx="2552">
                  <c:v>16.10670324358719</c:v>
                </c:pt>
                <c:pt idx="2553">
                  <c:v>22.81430388196588</c:v>
                </c:pt>
                <c:pt idx="2554">
                  <c:v>13.7941861150333</c:v>
                </c:pt>
                <c:pt idx="2555">
                  <c:v>19.1696337601701</c:v>
                </c:pt>
                <c:pt idx="2556">
                  <c:v>11.5497131654338</c:v>
                </c:pt>
                <c:pt idx="2557">
                  <c:v>12.23881112077949</c:v>
                </c:pt>
                <c:pt idx="2558">
                  <c:v>16.2183306584142</c:v>
                </c:pt>
                <c:pt idx="2559">
                  <c:v>14.3863850341675</c:v>
                </c:pt>
                <c:pt idx="2560">
                  <c:v>12.406976605931</c:v>
                </c:pt>
                <c:pt idx="2561">
                  <c:v>22.73671928478678</c:v>
                </c:pt>
                <c:pt idx="2562">
                  <c:v>20.013196356211</c:v>
                </c:pt>
                <c:pt idx="2563">
                  <c:v>13.576282771932</c:v>
                </c:pt>
                <c:pt idx="2564">
                  <c:v>22.2908967139355</c:v>
                </c:pt>
                <c:pt idx="2565">
                  <c:v>13.3479764858469</c:v>
                </c:pt>
                <c:pt idx="2566">
                  <c:v>31.2696602257687</c:v>
                </c:pt>
                <c:pt idx="2567">
                  <c:v>15.6094035287499</c:v>
                </c:pt>
                <c:pt idx="2568">
                  <c:v>10.3261509640096</c:v>
                </c:pt>
                <c:pt idx="2569">
                  <c:v>10.6972027601429</c:v>
                </c:pt>
                <c:pt idx="2570">
                  <c:v>21.2412656841982</c:v>
                </c:pt>
                <c:pt idx="2571">
                  <c:v>17.3410715705859</c:v>
                </c:pt>
                <c:pt idx="2572">
                  <c:v>22.0472702573169</c:v>
                </c:pt>
                <c:pt idx="2573">
                  <c:v>12.8944938862577</c:v>
                </c:pt>
                <c:pt idx="2574">
                  <c:v>8.33324258525046</c:v>
                </c:pt>
                <c:pt idx="2575">
                  <c:v>21.519144495522</c:v>
                </c:pt>
                <c:pt idx="2576">
                  <c:v>25.0955646100159</c:v>
                </c:pt>
                <c:pt idx="2577">
                  <c:v>12.1243314942251</c:v>
                </c:pt>
                <c:pt idx="2578">
                  <c:v>10.1107922587591</c:v>
                </c:pt>
                <c:pt idx="2579">
                  <c:v>9.278277828863176</c:v>
                </c:pt>
                <c:pt idx="2580">
                  <c:v>9.838015564179318</c:v>
                </c:pt>
                <c:pt idx="2581">
                  <c:v>10.6225737420588</c:v>
                </c:pt>
                <c:pt idx="2582">
                  <c:v>20.47573809906338</c:v>
                </c:pt>
                <c:pt idx="2583">
                  <c:v>16.5013851460123</c:v>
                </c:pt>
                <c:pt idx="2584">
                  <c:v>14.4765103264683</c:v>
                </c:pt>
                <c:pt idx="2585">
                  <c:v>16.9006743998821</c:v>
                </c:pt>
                <c:pt idx="2586">
                  <c:v>8.18223846825765</c:v>
                </c:pt>
                <c:pt idx="2587">
                  <c:v>15.9211365279521</c:v>
                </c:pt>
                <c:pt idx="2588">
                  <c:v>21.44936620397818</c:v>
                </c:pt>
                <c:pt idx="2589">
                  <c:v>8.671167475287838</c:v>
                </c:pt>
                <c:pt idx="2590">
                  <c:v>19.6632190627777</c:v>
                </c:pt>
                <c:pt idx="2591">
                  <c:v>14.3918730259212</c:v>
                </c:pt>
                <c:pt idx="2592">
                  <c:v>12.476040608395</c:v>
                </c:pt>
                <c:pt idx="2593">
                  <c:v>9.44085192936496</c:v>
                </c:pt>
                <c:pt idx="2594">
                  <c:v>7.609435884776778</c:v>
                </c:pt>
                <c:pt idx="2595">
                  <c:v>7.662219462193248</c:v>
                </c:pt>
                <c:pt idx="2596">
                  <c:v>14.6472109108216</c:v>
                </c:pt>
                <c:pt idx="2597">
                  <c:v>14.1669828667614</c:v>
                </c:pt>
                <c:pt idx="2598">
                  <c:v>24.1105063802571</c:v>
                </c:pt>
                <c:pt idx="2599">
                  <c:v>14.8049623519974</c:v>
                </c:pt>
                <c:pt idx="2600">
                  <c:v>21.075830022481</c:v>
                </c:pt>
                <c:pt idx="2601">
                  <c:v>14.8275611167702</c:v>
                </c:pt>
                <c:pt idx="2602">
                  <c:v>9.12724592874839</c:v>
                </c:pt>
                <c:pt idx="2603">
                  <c:v>19.9038071022709</c:v>
                </c:pt>
                <c:pt idx="2604">
                  <c:v>27.32476688872338</c:v>
                </c:pt>
                <c:pt idx="2605">
                  <c:v>19.28047033206898</c:v>
                </c:pt>
                <c:pt idx="2606">
                  <c:v>17.4928276800085</c:v>
                </c:pt>
                <c:pt idx="2607">
                  <c:v>15.5839570878845</c:v>
                </c:pt>
                <c:pt idx="2608">
                  <c:v>9.4556544485501</c:v>
                </c:pt>
                <c:pt idx="2609">
                  <c:v>15.5066494981005</c:v>
                </c:pt>
                <c:pt idx="2610">
                  <c:v>7.53627411197066</c:v>
                </c:pt>
                <c:pt idx="2611">
                  <c:v>11.2536097987364</c:v>
                </c:pt>
                <c:pt idx="2612">
                  <c:v>13.1850945189695</c:v>
                </c:pt>
                <c:pt idx="2613">
                  <c:v>17.6930686850035</c:v>
                </c:pt>
                <c:pt idx="2614">
                  <c:v>16.62116501921991</c:v>
                </c:pt>
                <c:pt idx="2615">
                  <c:v>15.6377324558805</c:v>
                </c:pt>
                <c:pt idx="2616">
                  <c:v>20.0513057716654</c:v>
                </c:pt>
                <c:pt idx="2617">
                  <c:v>11.1682364687097</c:v>
                </c:pt>
                <c:pt idx="2618">
                  <c:v>11.2679918176188</c:v>
                </c:pt>
                <c:pt idx="2619">
                  <c:v>23.6398353399783</c:v>
                </c:pt>
                <c:pt idx="2620">
                  <c:v>15.4966719420907</c:v>
                </c:pt>
                <c:pt idx="2621">
                  <c:v>5.09673946057368</c:v>
                </c:pt>
                <c:pt idx="2622">
                  <c:v>11.7532338740663</c:v>
                </c:pt>
                <c:pt idx="2623">
                  <c:v>14.0329684435589</c:v>
                </c:pt>
                <c:pt idx="2624">
                  <c:v>11.3754178653886</c:v>
                </c:pt>
                <c:pt idx="2625">
                  <c:v>7.31046078756383</c:v>
                </c:pt>
                <c:pt idx="2626">
                  <c:v>14.0738892219394</c:v>
                </c:pt>
                <c:pt idx="2627">
                  <c:v>16.70324334743908</c:v>
                </c:pt>
                <c:pt idx="2628">
                  <c:v>17.3346234511387</c:v>
                </c:pt>
                <c:pt idx="2629">
                  <c:v>12.9850529341115</c:v>
                </c:pt>
                <c:pt idx="2630">
                  <c:v>13.2064028062382</c:v>
                </c:pt>
                <c:pt idx="2631">
                  <c:v>8.426281062513626</c:v>
                </c:pt>
                <c:pt idx="2632">
                  <c:v>18.1977416400811</c:v>
                </c:pt>
                <c:pt idx="2633">
                  <c:v>10.4723625425185</c:v>
                </c:pt>
                <c:pt idx="2634">
                  <c:v>14.8316467130988</c:v>
                </c:pt>
                <c:pt idx="2635">
                  <c:v>15.241061851198</c:v>
                </c:pt>
                <c:pt idx="2636">
                  <c:v>12.994992661891</c:v>
                </c:pt>
                <c:pt idx="2637">
                  <c:v>7.9169783354033</c:v>
                </c:pt>
                <c:pt idx="2638">
                  <c:v>12.6467238585297</c:v>
                </c:pt>
                <c:pt idx="2639">
                  <c:v>18.8775075412525</c:v>
                </c:pt>
                <c:pt idx="2640">
                  <c:v>6.73248311560463</c:v>
                </c:pt>
                <c:pt idx="2641">
                  <c:v>10.6221835961916</c:v>
                </c:pt>
                <c:pt idx="2642">
                  <c:v>11.9430902180206</c:v>
                </c:pt>
                <c:pt idx="2643">
                  <c:v>16.6053091386039</c:v>
                </c:pt>
                <c:pt idx="2644">
                  <c:v>17.7425650508157</c:v>
                </c:pt>
                <c:pt idx="2645">
                  <c:v>24.0124486501154</c:v>
                </c:pt>
                <c:pt idx="2646">
                  <c:v>19.02568696033628</c:v>
                </c:pt>
                <c:pt idx="2647">
                  <c:v>9.89426502391999</c:v>
                </c:pt>
                <c:pt idx="2648">
                  <c:v>15.5151044198321</c:v>
                </c:pt>
                <c:pt idx="2649">
                  <c:v>19.3652768680678</c:v>
                </c:pt>
                <c:pt idx="2650">
                  <c:v>17.02242309616138</c:v>
                </c:pt>
                <c:pt idx="2651">
                  <c:v>24.8821982870832</c:v>
                </c:pt>
                <c:pt idx="2652">
                  <c:v>25.5128414837153</c:v>
                </c:pt>
                <c:pt idx="2653">
                  <c:v>14.778913196004</c:v>
                </c:pt>
                <c:pt idx="2654">
                  <c:v>15.1674406678266</c:v>
                </c:pt>
                <c:pt idx="2655">
                  <c:v>8.64441552852069</c:v>
                </c:pt>
                <c:pt idx="2656">
                  <c:v>9.062808767880878</c:v>
                </c:pt>
                <c:pt idx="2657">
                  <c:v>14.8267610567778</c:v>
                </c:pt>
                <c:pt idx="2658">
                  <c:v>10.4880347343984</c:v>
                </c:pt>
                <c:pt idx="2659">
                  <c:v>13.432965940597</c:v>
                </c:pt>
                <c:pt idx="2660">
                  <c:v>12.6285389341088</c:v>
                </c:pt>
                <c:pt idx="2661">
                  <c:v>14.5785443289662</c:v>
                </c:pt>
                <c:pt idx="2662">
                  <c:v>19.89110942703</c:v>
                </c:pt>
                <c:pt idx="2663">
                  <c:v>15.5785768677448</c:v>
                </c:pt>
                <c:pt idx="2664">
                  <c:v>17.1614889666522</c:v>
                </c:pt>
                <c:pt idx="2665">
                  <c:v>25.3373372484194</c:v>
                </c:pt>
                <c:pt idx="2666">
                  <c:v>8.48230012800597</c:v>
                </c:pt>
                <c:pt idx="2667">
                  <c:v>12.9216610693152</c:v>
                </c:pt>
                <c:pt idx="2668">
                  <c:v>21.86858241414519</c:v>
                </c:pt>
                <c:pt idx="2669">
                  <c:v>12.7337487031372</c:v>
                </c:pt>
                <c:pt idx="2670">
                  <c:v>7.651426874318487</c:v>
                </c:pt>
                <c:pt idx="2671">
                  <c:v>11.6961404055683</c:v>
                </c:pt>
                <c:pt idx="2672">
                  <c:v>21.3233201559745</c:v>
                </c:pt>
                <c:pt idx="2673">
                  <c:v>8.58545790697259</c:v>
                </c:pt>
                <c:pt idx="2674">
                  <c:v>16.056921615991</c:v>
                </c:pt>
                <c:pt idx="2675">
                  <c:v>18.8760477042598</c:v>
                </c:pt>
                <c:pt idx="2676">
                  <c:v>16.72501067739108</c:v>
                </c:pt>
                <c:pt idx="2677">
                  <c:v>10.9396723240809</c:v>
                </c:pt>
                <c:pt idx="2678">
                  <c:v>17.6146503577122</c:v>
                </c:pt>
                <c:pt idx="2679">
                  <c:v>17.342116157297</c:v>
                </c:pt>
                <c:pt idx="2680">
                  <c:v>12.3720641774417</c:v>
                </c:pt>
                <c:pt idx="2681">
                  <c:v>20.54513684623538</c:v>
                </c:pt>
                <c:pt idx="2682">
                  <c:v>8.66389001443955</c:v>
                </c:pt>
                <c:pt idx="2683">
                  <c:v>11.0942081492598</c:v>
                </c:pt>
                <c:pt idx="2684">
                  <c:v>15.3937087618363</c:v>
                </c:pt>
                <c:pt idx="2685">
                  <c:v>19.113917168202</c:v>
                </c:pt>
                <c:pt idx="2686">
                  <c:v>21.2976827645661</c:v>
                </c:pt>
                <c:pt idx="2687">
                  <c:v>15.1834450165233</c:v>
                </c:pt>
                <c:pt idx="2688">
                  <c:v>12.899403356823</c:v>
                </c:pt>
                <c:pt idx="2689">
                  <c:v>16.8722139993919</c:v>
                </c:pt>
                <c:pt idx="2690">
                  <c:v>11.7805481658618</c:v>
                </c:pt>
                <c:pt idx="2691">
                  <c:v>14.9571798445631</c:v>
                </c:pt>
                <c:pt idx="2692">
                  <c:v>24.6613625224216</c:v>
                </c:pt>
                <c:pt idx="2693">
                  <c:v>13.7202210505976</c:v>
                </c:pt>
                <c:pt idx="2694">
                  <c:v>11.6883679452302</c:v>
                </c:pt>
                <c:pt idx="2695">
                  <c:v>18.3560381751499</c:v>
                </c:pt>
                <c:pt idx="2696">
                  <c:v>13.7821521243117</c:v>
                </c:pt>
                <c:pt idx="2697">
                  <c:v>24.6493632395628</c:v>
                </c:pt>
                <c:pt idx="2698">
                  <c:v>16.54121375586899</c:v>
                </c:pt>
                <c:pt idx="2699">
                  <c:v>21.7805582632388</c:v>
                </c:pt>
                <c:pt idx="2700">
                  <c:v>20.8429231553727</c:v>
                </c:pt>
                <c:pt idx="2701">
                  <c:v>21.4922904065887</c:v>
                </c:pt>
                <c:pt idx="2702">
                  <c:v>15.8948485310277</c:v>
                </c:pt>
                <c:pt idx="2703">
                  <c:v>15.7920163708423</c:v>
                </c:pt>
                <c:pt idx="2704">
                  <c:v>17.334794678847</c:v>
                </c:pt>
                <c:pt idx="2705">
                  <c:v>16.0938614691427</c:v>
                </c:pt>
                <c:pt idx="2706">
                  <c:v>10.0890277490111</c:v>
                </c:pt>
                <c:pt idx="2707">
                  <c:v>13.1158580825446</c:v>
                </c:pt>
                <c:pt idx="2708">
                  <c:v>14.9157754568392</c:v>
                </c:pt>
                <c:pt idx="2709">
                  <c:v>20.0681041880271</c:v>
                </c:pt>
                <c:pt idx="2710">
                  <c:v>26.7450701108448</c:v>
                </c:pt>
                <c:pt idx="2711">
                  <c:v>19.64973093207369</c:v>
                </c:pt>
                <c:pt idx="2712">
                  <c:v>12.6575616199142</c:v>
                </c:pt>
                <c:pt idx="2713">
                  <c:v>14.4679842053161</c:v>
                </c:pt>
                <c:pt idx="2714">
                  <c:v>8.35434612152132</c:v>
                </c:pt>
                <c:pt idx="2715">
                  <c:v>22.1546168067934</c:v>
                </c:pt>
                <c:pt idx="2716">
                  <c:v>23.125910004706</c:v>
                </c:pt>
                <c:pt idx="2717">
                  <c:v>21.9519526623984</c:v>
                </c:pt>
                <c:pt idx="2718">
                  <c:v>17.2331960923718</c:v>
                </c:pt>
                <c:pt idx="2719">
                  <c:v>11.8621396766608</c:v>
                </c:pt>
                <c:pt idx="2720">
                  <c:v>7.764730646562638</c:v>
                </c:pt>
                <c:pt idx="2721">
                  <c:v>22.1109817096594</c:v>
                </c:pt>
                <c:pt idx="2722">
                  <c:v>13.3702406815079</c:v>
                </c:pt>
                <c:pt idx="2723">
                  <c:v>11.8805356587227</c:v>
                </c:pt>
                <c:pt idx="2724">
                  <c:v>20.78642667781568</c:v>
                </c:pt>
                <c:pt idx="2725">
                  <c:v>14.7141321468479</c:v>
                </c:pt>
                <c:pt idx="2726">
                  <c:v>17.3278205733283</c:v>
                </c:pt>
                <c:pt idx="2727">
                  <c:v>18.58700258313128</c:v>
                </c:pt>
                <c:pt idx="2728">
                  <c:v>10.0237578168405</c:v>
                </c:pt>
                <c:pt idx="2729">
                  <c:v>10.8520791721154</c:v>
                </c:pt>
                <c:pt idx="2730">
                  <c:v>8.54861940574769</c:v>
                </c:pt>
                <c:pt idx="2731">
                  <c:v>16.2683512671807</c:v>
                </c:pt>
                <c:pt idx="2732">
                  <c:v>14.500829052653</c:v>
                </c:pt>
                <c:pt idx="2733">
                  <c:v>10.5276268185135</c:v>
                </c:pt>
                <c:pt idx="2734">
                  <c:v>16.9733023594456</c:v>
                </c:pt>
                <c:pt idx="2735">
                  <c:v>17.2379507190218</c:v>
                </c:pt>
                <c:pt idx="2736">
                  <c:v>15.9280840245135</c:v>
                </c:pt>
                <c:pt idx="2737">
                  <c:v>13.005581796634</c:v>
                </c:pt>
                <c:pt idx="2738">
                  <c:v>19.58863644896578</c:v>
                </c:pt>
                <c:pt idx="2739">
                  <c:v>14.2328747573502</c:v>
                </c:pt>
                <c:pt idx="2740">
                  <c:v>16.8347477631088</c:v>
                </c:pt>
                <c:pt idx="2741">
                  <c:v>25.2160276715882</c:v>
                </c:pt>
                <c:pt idx="2742">
                  <c:v>16.388047019691</c:v>
                </c:pt>
                <c:pt idx="2743">
                  <c:v>9.54971665367484</c:v>
                </c:pt>
                <c:pt idx="2744">
                  <c:v>7.626512954266168</c:v>
                </c:pt>
                <c:pt idx="2745">
                  <c:v>11.8625117873076</c:v>
                </c:pt>
                <c:pt idx="2746">
                  <c:v>19.2192573147817</c:v>
                </c:pt>
                <c:pt idx="2747">
                  <c:v>13.933956042841</c:v>
                </c:pt>
                <c:pt idx="2748">
                  <c:v>18.05768280742318</c:v>
                </c:pt>
                <c:pt idx="2749">
                  <c:v>24.4849731464377</c:v>
                </c:pt>
                <c:pt idx="2750">
                  <c:v>13.855281951413</c:v>
                </c:pt>
                <c:pt idx="2751">
                  <c:v>21.0180904032811</c:v>
                </c:pt>
                <c:pt idx="2752">
                  <c:v>12.4180334899435</c:v>
                </c:pt>
                <c:pt idx="2753">
                  <c:v>16.42222094487938</c:v>
                </c:pt>
                <c:pt idx="2754">
                  <c:v>17.1563845544699</c:v>
                </c:pt>
                <c:pt idx="2755">
                  <c:v>13.7838313272219</c:v>
                </c:pt>
                <c:pt idx="2756">
                  <c:v>16.8509591072419</c:v>
                </c:pt>
                <c:pt idx="2757">
                  <c:v>11.2449669409473</c:v>
                </c:pt>
                <c:pt idx="2758">
                  <c:v>7.46200442256767</c:v>
                </c:pt>
                <c:pt idx="2759">
                  <c:v>11.9837289184376</c:v>
                </c:pt>
                <c:pt idx="2760">
                  <c:v>9.6531574552812</c:v>
                </c:pt>
                <c:pt idx="2761">
                  <c:v>7.37600049701329</c:v>
                </c:pt>
                <c:pt idx="2762">
                  <c:v>10.702429579615</c:v>
                </c:pt>
                <c:pt idx="2763">
                  <c:v>11.3632903212197</c:v>
                </c:pt>
                <c:pt idx="2764">
                  <c:v>11.9329382378196</c:v>
                </c:pt>
                <c:pt idx="2765">
                  <c:v>14.1868706629475</c:v>
                </c:pt>
                <c:pt idx="2766">
                  <c:v>10.4326356671137</c:v>
                </c:pt>
                <c:pt idx="2767">
                  <c:v>15.0423397859042</c:v>
                </c:pt>
                <c:pt idx="2768">
                  <c:v>12.3692214955071</c:v>
                </c:pt>
                <c:pt idx="2769">
                  <c:v>15.859742892578</c:v>
                </c:pt>
                <c:pt idx="2770">
                  <c:v>18.9678050378942</c:v>
                </c:pt>
                <c:pt idx="2771">
                  <c:v>10.7572574433662</c:v>
                </c:pt>
                <c:pt idx="2772">
                  <c:v>12.5411927749962</c:v>
                </c:pt>
                <c:pt idx="2773">
                  <c:v>13.9915583071446</c:v>
                </c:pt>
                <c:pt idx="2774">
                  <c:v>22.2200440225995</c:v>
                </c:pt>
                <c:pt idx="2775">
                  <c:v>15.7654436801929</c:v>
                </c:pt>
                <c:pt idx="2776">
                  <c:v>12.7865854629583</c:v>
                </c:pt>
                <c:pt idx="2777">
                  <c:v>14.2600991010023</c:v>
                </c:pt>
                <c:pt idx="2778">
                  <c:v>18.566347103315</c:v>
                </c:pt>
                <c:pt idx="2779">
                  <c:v>14.002019736321</c:v>
                </c:pt>
                <c:pt idx="2780">
                  <c:v>16.8032660131091</c:v>
                </c:pt>
                <c:pt idx="2781">
                  <c:v>15.2246292137508</c:v>
                </c:pt>
                <c:pt idx="2782">
                  <c:v>24.90004990358578</c:v>
                </c:pt>
                <c:pt idx="2783">
                  <c:v>17.76229210477888</c:v>
                </c:pt>
                <c:pt idx="2784">
                  <c:v>15.0222152564615</c:v>
                </c:pt>
                <c:pt idx="2785">
                  <c:v>18.1291693061608</c:v>
                </c:pt>
                <c:pt idx="2786">
                  <c:v>11.3349118753861</c:v>
                </c:pt>
                <c:pt idx="2787">
                  <c:v>14.3183070209656</c:v>
                </c:pt>
                <c:pt idx="2788">
                  <c:v>9.03310406960554</c:v>
                </c:pt>
                <c:pt idx="2789">
                  <c:v>11.7146715013838</c:v>
                </c:pt>
                <c:pt idx="2790">
                  <c:v>11.6797276711287</c:v>
                </c:pt>
                <c:pt idx="2791">
                  <c:v>18.32232610017368</c:v>
                </c:pt>
                <c:pt idx="2792">
                  <c:v>17.8156627076035</c:v>
                </c:pt>
                <c:pt idx="2793">
                  <c:v>16.23530088250228</c:v>
                </c:pt>
                <c:pt idx="2794">
                  <c:v>8.622323961779218</c:v>
                </c:pt>
                <c:pt idx="2795">
                  <c:v>6.225138131948849</c:v>
                </c:pt>
                <c:pt idx="2796">
                  <c:v>22.5703054361025</c:v>
                </c:pt>
                <c:pt idx="2797">
                  <c:v>22.6203631883366</c:v>
                </c:pt>
                <c:pt idx="2798">
                  <c:v>14.5813856680754</c:v>
                </c:pt>
                <c:pt idx="2799">
                  <c:v>20.94972857983548</c:v>
                </c:pt>
                <c:pt idx="2800">
                  <c:v>11.2223291435013</c:v>
                </c:pt>
                <c:pt idx="2801">
                  <c:v>13.7720149218819</c:v>
                </c:pt>
                <c:pt idx="2802">
                  <c:v>16.904605235658</c:v>
                </c:pt>
                <c:pt idx="2803">
                  <c:v>16.4514094388487</c:v>
                </c:pt>
                <c:pt idx="2804">
                  <c:v>19.04541777350318</c:v>
                </c:pt>
                <c:pt idx="2805">
                  <c:v>17.98524410650418</c:v>
                </c:pt>
                <c:pt idx="2806">
                  <c:v>15.1434604842364</c:v>
                </c:pt>
                <c:pt idx="2807">
                  <c:v>15.9322141393037</c:v>
                </c:pt>
                <c:pt idx="2808">
                  <c:v>16.8383712402544</c:v>
                </c:pt>
                <c:pt idx="2809">
                  <c:v>17.513974099503</c:v>
                </c:pt>
                <c:pt idx="2810">
                  <c:v>13.1334489616218</c:v>
                </c:pt>
                <c:pt idx="2811">
                  <c:v>13.2033570398962</c:v>
                </c:pt>
                <c:pt idx="2812">
                  <c:v>20.6222840785019</c:v>
                </c:pt>
                <c:pt idx="2813">
                  <c:v>24.3203178644157</c:v>
                </c:pt>
                <c:pt idx="2814">
                  <c:v>14.4611903649441</c:v>
                </c:pt>
                <c:pt idx="2815">
                  <c:v>21.4388424346682</c:v>
                </c:pt>
                <c:pt idx="2816">
                  <c:v>12.2568643617074</c:v>
                </c:pt>
                <c:pt idx="2817">
                  <c:v>15.08970310228</c:v>
                </c:pt>
                <c:pt idx="2818">
                  <c:v>13.6666155170692</c:v>
                </c:pt>
                <c:pt idx="2819">
                  <c:v>13.1394300603227</c:v>
                </c:pt>
                <c:pt idx="2820">
                  <c:v>16.5048822844101</c:v>
                </c:pt>
                <c:pt idx="2821">
                  <c:v>11.2690991361738</c:v>
                </c:pt>
                <c:pt idx="2822">
                  <c:v>10.6000122805717</c:v>
                </c:pt>
                <c:pt idx="2823">
                  <c:v>19.6849721056185</c:v>
                </c:pt>
                <c:pt idx="2824">
                  <c:v>13.3341679317838</c:v>
                </c:pt>
                <c:pt idx="2825">
                  <c:v>14.041632024131</c:v>
                </c:pt>
                <c:pt idx="2826">
                  <c:v>15.3435813397669</c:v>
                </c:pt>
                <c:pt idx="2827">
                  <c:v>11.5187250966512</c:v>
                </c:pt>
                <c:pt idx="2828">
                  <c:v>14.300770394668</c:v>
                </c:pt>
                <c:pt idx="2829">
                  <c:v>17.93266992836</c:v>
                </c:pt>
                <c:pt idx="2830">
                  <c:v>11.2625700014272</c:v>
                </c:pt>
                <c:pt idx="2831">
                  <c:v>17.1726344590825</c:v>
                </c:pt>
                <c:pt idx="2832">
                  <c:v>27.7893404218559</c:v>
                </c:pt>
                <c:pt idx="2833">
                  <c:v>11.1925162015717</c:v>
                </c:pt>
                <c:pt idx="2834">
                  <c:v>13.2665501911276</c:v>
                </c:pt>
                <c:pt idx="2835">
                  <c:v>18.5802240536216</c:v>
                </c:pt>
                <c:pt idx="2836">
                  <c:v>11.9676695003493</c:v>
                </c:pt>
                <c:pt idx="2837">
                  <c:v>10.0164978238935</c:v>
                </c:pt>
                <c:pt idx="2838">
                  <c:v>23.7880319989725</c:v>
                </c:pt>
                <c:pt idx="2839">
                  <c:v>16.5189437534926</c:v>
                </c:pt>
                <c:pt idx="2840">
                  <c:v>16.27820509650689</c:v>
                </c:pt>
                <c:pt idx="2841">
                  <c:v>14.3557569672322</c:v>
                </c:pt>
                <c:pt idx="2842">
                  <c:v>10.9085333136374</c:v>
                </c:pt>
                <c:pt idx="2843">
                  <c:v>12.7209553919584</c:v>
                </c:pt>
                <c:pt idx="2844">
                  <c:v>12.6630235633824</c:v>
                </c:pt>
                <c:pt idx="2845">
                  <c:v>18.27621711152728</c:v>
                </c:pt>
                <c:pt idx="2846">
                  <c:v>9.788139029310768</c:v>
                </c:pt>
                <c:pt idx="2847">
                  <c:v>26.6422911305037</c:v>
                </c:pt>
                <c:pt idx="2848">
                  <c:v>20.0526531259183</c:v>
                </c:pt>
                <c:pt idx="2849">
                  <c:v>12.0033615453963</c:v>
                </c:pt>
                <c:pt idx="2850">
                  <c:v>20.8591293326641</c:v>
                </c:pt>
                <c:pt idx="2851">
                  <c:v>12.0364378966245</c:v>
                </c:pt>
                <c:pt idx="2852">
                  <c:v>9.6337394377256</c:v>
                </c:pt>
                <c:pt idx="2853">
                  <c:v>20.5180100976398</c:v>
                </c:pt>
                <c:pt idx="2854">
                  <c:v>7.815935054637188</c:v>
                </c:pt>
                <c:pt idx="2855">
                  <c:v>12.6842888729399</c:v>
                </c:pt>
                <c:pt idx="2856">
                  <c:v>15.3284147148289</c:v>
                </c:pt>
                <c:pt idx="2857">
                  <c:v>10.643338854807</c:v>
                </c:pt>
                <c:pt idx="2858">
                  <c:v>22.7020790675912</c:v>
                </c:pt>
                <c:pt idx="2859">
                  <c:v>15.9667611046683</c:v>
                </c:pt>
                <c:pt idx="2860">
                  <c:v>12.9892809954455</c:v>
                </c:pt>
                <c:pt idx="2861">
                  <c:v>20.26014147706028</c:v>
                </c:pt>
                <c:pt idx="2862">
                  <c:v>21.9031814103577</c:v>
                </c:pt>
                <c:pt idx="2863">
                  <c:v>17.65563338654328</c:v>
                </c:pt>
                <c:pt idx="2864">
                  <c:v>20.5300853660154</c:v>
                </c:pt>
                <c:pt idx="2865">
                  <c:v>14.1282750650017</c:v>
                </c:pt>
                <c:pt idx="2866">
                  <c:v>20.7649380937407</c:v>
                </c:pt>
                <c:pt idx="2867">
                  <c:v>7.851712848158456</c:v>
                </c:pt>
                <c:pt idx="2868">
                  <c:v>18.0560356604243</c:v>
                </c:pt>
                <c:pt idx="2869">
                  <c:v>14.6745879661491</c:v>
                </c:pt>
                <c:pt idx="2870">
                  <c:v>11.0065284701764</c:v>
                </c:pt>
                <c:pt idx="2871">
                  <c:v>13.0890251719731</c:v>
                </c:pt>
                <c:pt idx="2872">
                  <c:v>8.840974066271086</c:v>
                </c:pt>
                <c:pt idx="2873">
                  <c:v>18.5159186192387</c:v>
                </c:pt>
                <c:pt idx="2874">
                  <c:v>15.870376607839</c:v>
                </c:pt>
                <c:pt idx="2875">
                  <c:v>8.9762194771387</c:v>
                </c:pt>
                <c:pt idx="2876">
                  <c:v>18.7195634935031</c:v>
                </c:pt>
                <c:pt idx="2877">
                  <c:v>9.84930766608104</c:v>
                </c:pt>
                <c:pt idx="2878">
                  <c:v>10.8143245477457</c:v>
                </c:pt>
                <c:pt idx="2879">
                  <c:v>14.076387979528</c:v>
                </c:pt>
                <c:pt idx="2880">
                  <c:v>21.7398744075188</c:v>
                </c:pt>
                <c:pt idx="2881">
                  <c:v>22.8643718796181</c:v>
                </c:pt>
                <c:pt idx="2882">
                  <c:v>7.860214216185006</c:v>
                </c:pt>
                <c:pt idx="2883">
                  <c:v>24.7261883079709</c:v>
                </c:pt>
                <c:pt idx="2884">
                  <c:v>23.8984171863563</c:v>
                </c:pt>
                <c:pt idx="2885">
                  <c:v>10.8144836491466</c:v>
                </c:pt>
                <c:pt idx="2886">
                  <c:v>16.33631308504109</c:v>
                </c:pt>
                <c:pt idx="2887">
                  <c:v>15.8585357309583</c:v>
                </c:pt>
                <c:pt idx="2888">
                  <c:v>11.3954083881206</c:v>
                </c:pt>
                <c:pt idx="2889">
                  <c:v>8.20336607408003</c:v>
                </c:pt>
                <c:pt idx="2890">
                  <c:v>14.4157547795552</c:v>
                </c:pt>
                <c:pt idx="2891">
                  <c:v>12.166032416545</c:v>
                </c:pt>
                <c:pt idx="2892">
                  <c:v>6.45585150535622</c:v>
                </c:pt>
                <c:pt idx="2893">
                  <c:v>13.9669250844379</c:v>
                </c:pt>
                <c:pt idx="2894">
                  <c:v>22.97254957251858</c:v>
                </c:pt>
                <c:pt idx="2895">
                  <c:v>11.5827311810841</c:v>
                </c:pt>
                <c:pt idx="2896">
                  <c:v>14.769114278694</c:v>
                </c:pt>
                <c:pt idx="2897">
                  <c:v>15.9791948351807</c:v>
                </c:pt>
                <c:pt idx="2898">
                  <c:v>20.8921818437037</c:v>
                </c:pt>
                <c:pt idx="2899">
                  <c:v>12.1153465378152</c:v>
                </c:pt>
                <c:pt idx="2900">
                  <c:v>14.3225368235515</c:v>
                </c:pt>
                <c:pt idx="2901">
                  <c:v>25.8992605598011</c:v>
                </c:pt>
                <c:pt idx="2902">
                  <c:v>18.0815171482127</c:v>
                </c:pt>
                <c:pt idx="2903">
                  <c:v>19.331699699532</c:v>
                </c:pt>
                <c:pt idx="2904">
                  <c:v>11.9600328377401</c:v>
                </c:pt>
                <c:pt idx="2905">
                  <c:v>11.3830969409591</c:v>
                </c:pt>
                <c:pt idx="2906">
                  <c:v>16.17172496350929</c:v>
                </c:pt>
                <c:pt idx="2907">
                  <c:v>21.8526097543103</c:v>
                </c:pt>
                <c:pt idx="2908">
                  <c:v>14.7257459279607</c:v>
                </c:pt>
                <c:pt idx="2909">
                  <c:v>12.3336094938093</c:v>
                </c:pt>
                <c:pt idx="2910">
                  <c:v>18.99086553535169</c:v>
                </c:pt>
                <c:pt idx="2911">
                  <c:v>19.0712354644527</c:v>
                </c:pt>
                <c:pt idx="2912">
                  <c:v>24.1999823498869</c:v>
                </c:pt>
                <c:pt idx="2913">
                  <c:v>18.6836673460101</c:v>
                </c:pt>
                <c:pt idx="2914">
                  <c:v>16.1064351191126</c:v>
                </c:pt>
                <c:pt idx="2915">
                  <c:v>8.16009499084217</c:v>
                </c:pt>
                <c:pt idx="2916">
                  <c:v>17.15729963821421</c:v>
                </c:pt>
                <c:pt idx="2917">
                  <c:v>10.4464538756647</c:v>
                </c:pt>
                <c:pt idx="2918">
                  <c:v>21.2775667484199</c:v>
                </c:pt>
                <c:pt idx="2919">
                  <c:v>13.7197645378425</c:v>
                </c:pt>
                <c:pt idx="2920">
                  <c:v>18.3187029808397</c:v>
                </c:pt>
                <c:pt idx="2921">
                  <c:v>18.3077706367184</c:v>
                </c:pt>
                <c:pt idx="2922">
                  <c:v>13.9275961503536</c:v>
                </c:pt>
                <c:pt idx="2923">
                  <c:v>22.2938763847251</c:v>
                </c:pt>
                <c:pt idx="2924">
                  <c:v>18.7131067291593</c:v>
                </c:pt>
                <c:pt idx="2925">
                  <c:v>16.39462655008738</c:v>
                </c:pt>
                <c:pt idx="2926">
                  <c:v>13.4916507936752</c:v>
                </c:pt>
                <c:pt idx="2927">
                  <c:v>18.905293552895</c:v>
                </c:pt>
                <c:pt idx="2928">
                  <c:v>24.3182133677254</c:v>
                </c:pt>
                <c:pt idx="2929">
                  <c:v>18.9546813965528</c:v>
                </c:pt>
                <c:pt idx="2930">
                  <c:v>19.4981271322624</c:v>
                </c:pt>
                <c:pt idx="2931">
                  <c:v>13.8830003707102</c:v>
                </c:pt>
                <c:pt idx="2932">
                  <c:v>14.1889970311889</c:v>
                </c:pt>
                <c:pt idx="2933">
                  <c:v>15.4216156237294</c:v>
                </c:pt>
                <c:pt idx="2934">
                  <c:v>15.2612707641502</c:v>
                </c:pt>
                <c:pt idx="2935">
                  <c:v>8.99276961974813</c:v>
                </c:pt>
                <c:pt idx="2936">
                  <c:v>14.1652537878928</c:v>
                </c:pt>
                <c:pt idx="2937">
                  <c:v>14.8676654417649</c:v>
                </c:pt>
                <c:pt idx="2938">
                  <c:v>16.6712907218591</c:v>
                </c:pt>
                <c:pt idx="2939">
                  <c:v>20.5909174993783</c:v>
                </c:pt>
                <c:pt idx="2940">
                  <c:v>18.5121371011899</c:v>
                </c:pt>
                <c:pt idx="2941">
                  <c:v>15.4644517398433</c:v>
                </c:pt>
                <c:pt idx="2942">
                  <c:v>22.7441282958207</c:v>
                </c:pt>
                <c:pt idx="2943">
                  <c:v>23.26843967433708</c:v>
                </c:pt>
                <c:pt idx="2944">
                  <c:v>10.3030407619932</c:v>
                </c:pt>
                <c:pt idx="2945">
                  <c:v>15.946939834813</c:v>
                </c:pt>
                <c:pt idx="2946">
                  <c:v>11.1746587835262</c:v>
                </c:pt>
                <c:pt idx="2947">
                  <c:v>15.0679278663711</c:v>
                </c:pt>
                <c:pt idx="2948">
                  <c:v>14.3541281345406</c:v>
                </c:pt>
                <c:pt idx="2949">
                  <c:v>19.4736076875841</c:v>
                </c:pt>
                <c:pt idx="2950">
                  <c:v>23.495825434203</c:v>
                </c:pt>
                <c:pt idx="2951">
                  <c:v>16.3712886877353</c:v>
                </c:pt>
                <c:pt idx="2952">
                  <c:v>17.8723683521884</c:v>
                </c:pt>
                <c:pt idx="2953">
                  <c:v>17.5157378991094</c:v>
                </c:pt>
                <c:pt idx="2954">
                  <c:v>14.4767427588237</c:v>
                </c:pt>
                <c:pt idx="2955">
                  <c:v>26.3127566609083</c:v>
                </c:pt>
                <c:pt idx="2956">
                  <c:v>10.5636010082627</c:v>
                </c:pt>
                <c:pt idx="2957">
                  <c:v>18.0839673346958</c:v>
                </c:pt>
                <c:pt idx="2958">
                  <c:v>22.64544385367768</c:v>
                </c:pt>
                <c:pt idx="2959">
                  <c:v>17.9000674924256</c:v>
                </c:pt>
                <c:pt idx="2960">
                  <c:v>11.295215945912</c:v>
                </c:pt>
                <c:pt idx="2961">
                  <c:v>21.8889004919726</c:v>
                </c:pt>
                <c:pt idx="2962">
                  <c:v>14.452813304113</c:v>
                </c:pt>
                <c:pt idx="2963">
                  <c:v>15.7697891013296</c:v>
                </c:pt>
                <c:pt idx="2964">
                  <c:v>13.586538190983</c:v>
                </c:pt>
                <c:pt idx="2965">
                  <c:v>11.6370886538699</c:v>
                </c:pt>
                <c:pt idx="2966">
                  <c:v>12.5640872186843</c:v>
                </c:pt>
                <c:pt idx="2967">
                  <c:v>14.1762606337455</c:v>
                </c:pt>
                <c:pt idx="2968">
                  <c:v>16.6846336477023</c:v>
                </c:pt>
                <c:pt idx="2969">
                  <c:v>12.2446758032857</c:v>
                </c:pt>
                <c:pt idx="2970">
                  <c:v>18.7539112140711</c:v>
                </c:pt>
                <c:pt idx="2971">
                  <c:v>7.6782047364947</c:v>
                </c:pt>
                <c:pt idx="2972">
                  <c:v>10.6078354083863</c:v>
                </c:pt>
                <c:pt idx="2973">
                  <c:v>14.7881165957394</c:v>
                </c:pt>
                <c:pt idx="2974">
                  <c:v>13.8648086282068</c:v>
                </c:pt>
                <c:pt idx="2975">
                  <c:v>15.7957237826932</c:v>
                </c:pt>
                <c:pt idx="2976">
                  <c:v>11.4037849872784</c:v>
                </c:pt>
                <c:pt idx="2977">
                  <c:v>12.3923398188684</c:v>
                </c:pt>
                <c:pt idx="2978">
                  <c:v>13.4157500621377</c:v>
                </c:pt>
                <c:pt idx="2979">
                  <c:v>19.8548887175257</c:v>
                </c:pt>
                <c:pt idx="2980">
                  <c:v>19.8291412943386</c:v>
                </c:pt>
                <c:pt idx="2981">
                  <c:v>13.7599228557274</c:v>
                </c:pt>
                <c:pt idx="2982">
                  <c:v>7.620704259668816</c:v>
                </c:pt>
                <c:pt idx="2983">
                  <c:v>12.970697606241</c:v>
                </c:pt>
                <c:pt idx="2984">
                  <c:v>12.0734036512006</c:v>
                </c:pt>
                <c:pt idx="2985">
                  <c:v>14.3049658779143</c:v>
                </c:pt>
                <c:pt idx="2986">
                  <c:v>13.0439424619864</c:v>
                </c:pt>
                <c:pt idx="2987">
                  <c:v>11.9943479079271</c:v>
                </c:pt>
                <c:pt idx="2988">
                  <c:v>15.1190447369569</c:v>
                </c:pt>
                <c:pt idx="2989">
                  <c:v>17.6357922624018</c:v>
                </c:pt>
                <c:pt idx="2990">
                  <c:v>10.1695151219773</c:v>
                </c:pt>
                <c:pt idx="2991">
                  <c:v>19.2883576813145</c:v>
                </c:pt>
                <c:pt idx="2992">
                  <c:v>24.6493009154393</c:v>
                </c:pt>
                <c:pt idx="2993">
                  <c:v>19.3489682799363</c:v>
                </c:pt>
                <c:pt idx="2994">
                  <c:v>10.048938528101</c:v>
                </c:pt>
                <c:pt idx="2995">
                  <c:v>9.255871472901098</c:v>
                </c:pt>
                <c:pt idx="2996">
                  <c:v>16.7245101337743</c:v>
                </c:pt>
                <c:pt idx="2997">
                  <c:v>16.45122816955841</c:v>
                </c:pt>
                <c:pt idx="2998">
                  <c:v>12.0498791661724</c:v>
                </c:pt>
                <c:pt idx="2999">
                  <c:v>11.7125420987688</c:v>
                </c:pt>
                <c:pt idx="3000">
                  <c:v>16.3054664912713</c:v>
                </c:pt>
                <c:pt idx="3001">
                  <c:v>21.2416709794082</c:v>
                </c:pt>
                <c:pt idx="3002">
                  <c:v>14.788585736473</c:v>
                </c:pt>
                <c:pt idx="3003">
                  <c:v>17.5339699383191</c:v>
                </c:pt>
                <c:pt idx="3004">
                  <c:v>16.13709787724351</c:v>
                </c:pt>
                <c:pt idx="3005">
                  <c:v>19.0594397779048</c:v>
                </c:pt>
                <c:pt idx="3006">
                  <c:v>9.52145480812217</c:v>
                </c:pt>
                <c:pt idx="3007">
                  <c:v>18.94662470676398</c:v>
                </c:pt>
                <c:pt idx="3008">
                  <c:v>10.916783311255</c:v>
                </c:pt>
                <c:pt idx="3009">
                  <c:v>15.6915901869884</c:v>
                </c:pt>
                <c:pt idx="3010">
                  <c:v>13.1640738141095</c:v>
                </c:pt>
                <c:pt idx="3011">
                  <c:v>13.968037213497</c:v>
                </c:pt>
                <c:pt idx="3012">
                  <c:v>15.462297775207</c:v>
                </c:pt>
                <c:pt idx="3013">
                  <c:v>20.0401193629951</c:v>
                </c:pt>
                <c:pt idx="3014">
                  <c:v>13.947957126908</c:v>
                </c:pt>
                <c:pt idx="3015">
                  <c:v>20.3522115002018</c:v>
                </c:pt>
                <c:pt idx="3016">
                  <c:v>18.97954967815238</c:v>
                </c:pt>
                <c:pt idx="3017">
                  <c:v>13.8750154147088</c:v>
                </c:pt>
                <c:pt idx="3018">
                  <c:v>11.091236384831</c:v>
                </c:pt>
                <c:pt idx="3019">
                  <c:v>13.4140414554622</c:v>
                </c:pt>
                <c:pt idx="3020">
                  <c:v>17.5052777626992</c:v>
                </c:pt>
                <c:pt idx="3021">
                  <c:v>16.8572799713343</c:v>
                </c:pt>
                <c:pt idx="3022">
                  <c:v>18.5947265684842</c:v>
                </c:pt>
                <c:pt idx="3023">
                  <c:v>18.8081591476721</c:v>
                </c:pt>
                <c:pt idx="3024">
                  <c:v>10.4111368460021</c:v>
                </c:pt>
                <c:pt idx="3025">
                  <c:v>26.0765305292617</c:v>
                </c:pt>
                <c:pt idx="3026">
                  <c:v>7.79275335118053</c:v>
                </c:pt>
                <c:pt idx="3027">
                  <c:v>14.5816733719611</c:v>
                </c:pt>
                <c:pt idx="3028">
                  <c:v>15.5972237697827</c:v>
                </c:pt>
                <c:pt idx="3029">
                  <c:v>17.1360425694872</c:v>
                </c:pt>
                <c:pt idx="3030">
                  <c:v>18.7644151121854</c:v>
                </c:pt>
                <c:pt idx="3031">
                  <c:v>11.2564624171222</c:v>
                </c:pt>
                <c:pt idx="3032">
                  <c:v>15.2475976399427</c:v>
                </c:pt>
                <c:pt idx="3033">
                  <c:v>14.4247338450747</c:v>
                </c:pt>
                <c:pt idx="3034">
                  <c:v>16.5842417142474</c:v>
                </c:pt>
                <c:pt idx="3035">
                  <c:v>18.0119874939138</c:v>
                </c:pt>
                <c:pt idx="3036">
                  <c:v>15.9006424638499</c:v>
                </c:pt>
                <c:pt idx="3037">
                  <c:v>10.9587063211902</c:v>
                </c:pt>
                <c:pt idx="3038">
                  <c:v>20.5462859725761</c:v>
                </c:pt>
                <c:pt idx="3039">
                  <c:v>20.9166028255424</c:v>
                </c:pt>
                <c:pt idx="3040">
                  <c:v>13.288783872298</c:v>
                </c:pt>
                <c:pt idx="3041">
                  <c:v>22.98988020101829</c:v>
                </c:pt>
                <c:pt idx="3042">
                  <c:v>14.0771144810443</c:v>
                </c:pt>
                <c:pt idx="3043">
                  <c:v>20.647005348799</c:v>
                </c:pt>
                <c:pt idx="3044">
                  <c:v>14.3952366607266</c:v>
                </c:pt>
                <c:pt idx="3045">
                  <c:v>8.78913265307426</c:v>
                </c:pt>
                <c:pt idx="3046">
                  <c:v>16.5722489840581</c:v>
                </c:pt>
                <c:pt idx="3047">
                  <c:v>12.4302526434397</c:v>
                </c:pt>
                <c:pt idx="3048">
                  <c:v>18.1829160137748</c:v>
                </c:pt>
                <c:pt idx="3049">
                  <c:v>24.0890236119666</c:v>
                </c:pt>
                <c:pt idx="3050">
                  <c:v>16.941924649478</c:v>
                </c:pt>
                <c:pt idx="3051">
                  <c:v>16.2556778484722</c:v>
                </c:pt>
                <c:pt idx="3052">
                  <c:v>7.666721568003538</c:v>
                </c:pt>
                <c:pt idx="3053">
                  <c:v>9.481386470132108</c:v>
                </c:pt>
                <c:pt idx="3054">
                  <c:v>9.608491780947926</c:v>
                </c:pt>
                <c:pt idx="3055">
                  <c:v>15.9127556778843</c:v>
                </c:pt>
                <c:pt idx="3056">
                  <c:v>15.0499922711506</c:v>
                </c:pt>
                <c:pt idx="3057">
                  <c:v>18.24764671956428</c:v>
                </c:pt>
                <c:pt idx="3058">
                  <c:v>7.42782842244875</c:v>
                </c:pt>
                <c:pt idx="3059">
                  <c:v>17.1120931790929</c:v>
                </c:pt>
                <c:pt idx="3060">
                  <c:v>20.5155188909763</c:v>
                </c:pt>
                <c:pt idx="3061">
                  <c:v>17.38354335174428</c:v>
                </c:pt>
                <c:pt idx="3062">
                  <c:v>15.1383455578949</c:v>
                </c:pt>
                <c:pt idx="3063">
                  <c:v>11.9533512234333</c:v>
                </c:pt>
                <c:pt idx="3064">
                  <c:v>10.3304596032298</c:v>
                </c:pt>
                <c:pt idx="3065">
                  <c:v>10.6958400700821</c:v>
                </c:pt>
                <c:pt idx="3066">
                  <c:v>12.4583746106261</c:v>
                </c:pt>
                <c:pt idx="3067">
                  <c:v>9.26592200131195</c:v>
                </c:pt>
                <c:pt idx="3068">
                  <c:v>20.1256158310149</c:v>
                </c:pt>
                <c:pt idx="3069">
                  <c:v>16.2286830298413</c:v>
                </c:pt>
                <c:pt idx="3070">
                  <c:v>22.5381533883528</c:v>
                </c:pt>
                <c:pt idx="3071">
                  <c:v>9.3988388566575</c:v>
                </c:pt>
                <c:pt idx="3072">
                  <c:v>16.05063510170629</c:v>
                </c:pt>
                <c:pt idx="3073">
                  <c:v>19.72658681016378</c:v>
                </c:pt>
                <c:pt idx="3074">
                  <c:v>12.3621949391041</c:v>
                </c:pt>
                <c:pt idx="3075">
                  <c:v>22.53991488468411</c:v>
                </c:pt>
                <c:pt idx="3076">
                  <c:v>7.43643797909763</c:v>
                </c:pt>
                <c:pt idx="3077">
                  <c:v>17.2203836933127</c:v>
                </c:pt>
                <c:pt idx="3078">
                  <c:v>12.4147688055008</c:v>
                </c:pt>
                <c:pt idx="3079">
                  <c:v>18.3830218328995</c:v>
                </c:pt>
                <c:pt idx="3080">
                  <c:v>15.1997857921178</c:v>
                </c:pt>
                <c:pt idx="3081">
                  <c:v>14.8904204051875</c:v>
                </c:pt>
                <c:pt idx="3082">
                  <c:v>24.4984679537464</c:v>
                </c:pt>
                <c:pt idx="3083">
                  <c:v>9.86421549072607</c:v>
                </c:pt>
                <c:pt idx="3084">
                  <c:v>14.3984349453974</c:v>
                </c:pt>
                <c:pt idx="3085">
                  <c:v>12.4442798710617</c:v>
                </c:pt>
                <c:pt idx="3086">
                  <c:v>25.50116457729071</c:v>
                </c:pt>
                <c:pt idx="3087">
                  <c:v>16.125865249525</c:v>
                </c:pt>
                <c:pt idx="3088">
                  <c:v>14.9884246736144</c:v>
                </c:pt>
                <c:pt idx="3089">
                  <c:v>16.5793500557797</c:v>
                </c:pt>
                <c:pt idx="3090">
                  <c:v>20.8560835082245</c:v>
                </c:pt>
                <c:pt idx="3091">
                  <c:v>18.6389181318882</c:v>
                </c:pt>
                <c:pt idx="3092">
                  <c:v>14.884764546883</c:v>
                </c:pt>
                <c:pt idx="3093">
                  <c:v>16.58174381236438</c:v>
                </c:pt>
                <c:pt idx="3094">
                  <c:v>12.3595676362222</c:v>
                </c:pt>
                <c:pt idx="3095">
                  <c:v>16.0292532330971</c:v>
                </c:pt>
                <c:pt idx="3096">
                  <c:v>17.6576880903635</c:v>
                </c:pt>
                <c:pt idx="3097">
                  <c:v>15.4653097706194</c:v>
                </c:pt>
                <c:pt idx="3098">
                  <c:v>12.6127917912092</c:v>
                </c:pt>
                <c:pt idx="3099">
                  <c:v>20.9823643374874</c:v>
                </c:pt>
                <c:pt idx="3100">
                  <c:v>10.7152396604162</c:v>
                </c:pt>
                <c:pt idx="3101">
                  <c:v>26.0861842862551</c:v>
                </c:pt>
                <c:pt idx="3102">
                  <c:v>7.73834238505537</c:v>
                </c:pt>
                <c:pt idx="3103">
                  <c:v>16.6570082427636</c:v>
                </c:pt>
                <c:pt idx="3104">
                  <c:v>8.95255874481614</c:v>
                </c:pt>
                <c:pt idx="3105">
                  <c:v>16.7146496426205</c:v>
                </c:pt>
                <c:pt idx="3106">
                  <c:v>23.7158818683106</c:v>
                </c:pt>
                <c:pt idx="3107">
                  <c:v>7.620404106557746</c:v>
                </c:pt>
                <c:pt idx="3108">
                  <c:v>19.0266157254916</c:v>
                </c:pt>
                <c:pt idx="3109">
                  <c:v>22.6626868510971</c:v>
                </c:pt>
                <c:pt idx="3110">
                  <c:v>14.8923989826799</c:v>
                </c:pt>
                <c:pt idx="3111">
                  <c:v>18.1906623889771</c:v>
                </c:pt>
                <c:pt idx="3112">
                  <c:v>16.4245892086108</c:v>
                </c:pt>
                <c:pt idx="3113">
                  <c:v>11.3110152027542</c:v>
                </c:pt>
                <c:pt idx="3114">
                  <c:v>20.5146269410171</c:v>
                </c:pt>
                <c:pt idx="3115">
                  <c:v>14.814082974228</c:v>
                </c:pt>
                <c:pt idx="3116">
                  <c:v>16.5616526458269</c:v>
                </c:pt>
                <c:pt idx="3117">
                  <c:v>14.9822808316879</c:v>
                </c:pt>
                <c:pt idx="3118">
                  <c:v>11.7031882851845</c:v>
                </c:pt>
                <c:pt idx="3119">
                  <c:v>21.2764940679822</c:v>
                </c:pt>
                <c:pt idx="3120">
                  <c:v>22.1529954283831</c:v>
                </c:pt>
                <c:pt idx="3121">
                  <c:v>14.96009131589</c:v>
                </c:pt>
                <c:pt idx="3122">
                  <c:v>11.5178705542386</c:v>
                </c:pt>
                <c:pt idx="3123">
                  <c:v>21.3360821937259</c:v>
                </c:pt>
                <c:pt idx="3124">
                  <c:v>15.4282051173571</c:v>
                </c:pt>
                <c:pt idx="3125">
                  <c:v>15.5489694774762</c:v>
                </c:pt>
                <c:pt idx="3126">
                  <c:v>14.8812010033011</c:v>
                </c:pt>
                <c:pt idx="3127">
                  <c:v>21.1079796578433</c:v>
                </c:pt>
                <c:pt idx="3128">
                  <c:v>9.38557544175441</c:v>
                </c:pt>
                <c:pt idx="3129">
                  <c:v>18.0119266050467</c:v>
                </c:pt>
                <c:pt idx="3130">
                  <c:v>25.7135566242926</c:v>
                </c:pt>
                <c:pt idx="3131">
                  <c:v>13.7058281628219</c:v>
                </c:pt>
                <c:pt idx="3132">
                  <c:v>20.7926654819628</c:v>
                </c:pt>
                <c:pt idx="3133">
                  <c:v>24.721034576716</c:v>
                </c:pt>
                <c:pt idx="3134">
                  <c:v>17.1629279986218</c:v>
                </c:pt>
                <c:pt idx="3135">
                  <c:v>12.8282040760369</c:v>
                </c:pt>
                <c:pt idx="3136">
                  <c:v>13.0850542915716</c:v>
                </c:pt>
                <c:pt idx="3137">
                  <c:v>12.5571604886543</c:v>
                </c:pt>
                <c:pt idx="3138">
                  <c:v>19.583044274654</c:v>
                </c:pt>
                <c:pt idx="3139">
                  <c:v>15.7089140144982</c:v>
                </c:pt>
                <c:pt idx="3140">
                  <c:v>24.46500906530009</c:v>
                </c:pt>
                <c:pt idx="3141">
                  <c:v>12.4392527011366</c:v>
                </c:pt>
                <c:pt idx="3142">
                  <c:v>12.9737774457408</c:v>
                </c:pt>
                <c:pt idx="3143">
                  <c:v>15.6438518959579</c:v>
                </c:pt>
                <c:pt idx="3144">
                  <c:v>20.11025220727061</c:v>
                </c:pt>
                <c:pt idx="3145">
                  <c:v>14.685879373866</c:v>
                </c:pt>
                <c:pt idx="3146">
                  <c:v>18.949728056902</c:v>
                </c:pt>
                <c:pt idx="3147">
                  <c:v>20.3477427698229</c:v>
                </c:pt>
                <c:pt idx="3148">
                  <c:v>10.1311975800355</c:v>
                </c:pt>
                <c:pt idx="3149">
                  <c:v>14.1096106342938</c:v>
                </c:pt>
                <c:pt idx="3150">
                  <c:v>14.5195308237641</c:v>
                </c:pt>
                <c:pt idx="3151">
                  <c:v>11.2578255582354</c:v>
                </c:pt>
                <c:pt idx="3152">
                  <c:v>15.2419455333463</c:v>
                </c:pt>
                <c:pt idx="3153">
                  <c:v>12.48526618662</c:v>
                </c:pt>
                <c:pt idx="3154">
                  <c:v>8.41312709419775</c:v>
                </c:pt>
                <c:pt idx="3155">
                  <c:v>21.5717688588539</c:v>
                </c:pt>
                <c:pt idx="3156">
                  <c:v>10.1681226892648</c:v>
                </c:pt>
                <c:pt idx="3157">
                  <c:v>13.9856763070403</c:v>
                </c:pt>
                <c:pt idx="3158">
                  <c:v>12.5974009655884</c:v>
                </c:pt>
                <c:pt idx="3159">
                  <c:v>16.1967304002399</c:v>
                </c:pt>
                <c:pt idx="3160">
                  <c:v>12.2098669542426</c:v>
                </c:pt>
                <c:pt idx="3161">
                  <c:v>9.46301160038461</c:v>
                </c:pt>
                <c:pt idx="3162">
                  <c:v>10.6305793677901</c:v>
                </c:pt>
                <c:pt idx="3163">
                  <c:v>9.07627786498866</c:v>
                </c:pt>
                <c:pt idx="3164">
                  <c:v>11.6052743476948</c:v>
                </c:pt>
                <c:pt idx="3165">
                  <c:v>23.0151616909644</c:v>
                </c:pt>
                <c:pt idx="3166">
                  <c:v>10.3837417403812</c:v>
                </c:pt>
                <c:pt idx="3167">
                  <c:v>12.7954978641891</c:v>
                </c:pt>
                <c:pt idx="3168">
                  <c:v>18.0938394514097</c:v>
                </c:pt>
                <c:pt idx="3169">
                  <c:v>9.77856426516149</c:v>
                </c:pt>
                <c:pt idx="3170">
                  <c:v>10.5086570632227</c:v>
                </c:pt>
                <c:pt idx="3171">
                  <c:v>23.2263541120197</c:v>
                </c:pt>
                <c:pt idx="3172">
                  <c:v>15.3982522824315</c:v>
                </c:pt>
                <c:pt idx="3173">
                  <c:v>16.8688550121412</c:v>
                </c:pt>
                <c:pt idx="3174">
                  <c:v>12.7468790649388</c:v>
                </c:pt>
                <c:pt idx="3175">
                  <c:v>22.5443549845517</c:v>
                </c:pt>
                <c:pt idx="3176">
                  <c:v>14.3116051963284</c:v>
                </c:pt>
                <c:pt idx="3177">
                  <c:v>23.98835961637939</c:v>
                </c:pt>
                <c:pt idx="3178">
                  <c:v>18.3443067453874</c:v>
                </c:pt>
                <c:pt idx="3179">
                  <c:v>15.2012469780998</c:v>
                </c:pt>
                <c:pt idx="3180">
                  <c:v>13.8714399497344</c:v>
                </c:pt>
                <c:pt idx="3181">
                  <c:v>14.6943277566844</c:v>
                </c:pt>
                <c:pt idx="3182">
                  <c:v>9.171952449393126</c:v>
                </c:pt>
                <c:pt idx="3183">
                  <c:v>10.0942397475241</c:v>
                </c:pt>
                <c:pt idx="3184">
                  <c:v>8.224138475960958</c:v>
                </c:pt>
                <c:pt idx="3185">
                  <c:v>10.7471022494893</c:v>
                </c:pt>
                <c:pt idx="3186">
                  <c:v>9.353241448680101</c:v>
                </c:pt>
                <c:pt idx="3187">
                  <c:v>23.6350647690235</c:v>
                </c:pt>
                <c:pt idx="3188">
                  <c:v>11.2836622778862</c:v>
                </c:pt>
                <c:pt idx="3189">
                  <c:v>16.96670326022698</c:v>
                </c:pt>
                <c:pt idx="3190">
                  <c:v>24.5209612957603</c:v>
                </c:pt>
                <c:pt idx="3191">
                  <c:v>9.59228525509308</c:v>
                </c:pt>
                <c:pt idx="3192">
                  <c:v>20.1828067955712</c:v>
                </c:pt>
                <c:pt idx="3193">
                  <c:v>16.7200401997062</c:v>
                </c:pt>
                <c:pt idx="3194">
                  <c:v>25.2777451906817</c:v>
                </c:pt>
                <c:pt idx="3195">
                  <c:v>21.91530326463259</c:v>
                </c:pt>
                <c:pt idx="3196">
                  <c:v>21.5068702095042</c:v>
                </c:pt>
                <c:pt idx="3197">
                  <c:v>14.8174856648666</c:v>
                </c:pt>
                <c:pt idx="3198">
                  <c:v>10.5643348622902</c:v>
                </c:pt>
                <c:pt idx="3199">
                  <c:v>20.0951316565108</c:v>
                </c:pt>
                <c:pt idx="3200">
                  <c:v>8.721045326514218</c:v>
                </c:pt>
                <c:pt idx="3201">
                  <c:v>18.5036663004475</c:v>
                </c:pt>
                <c:pt idx="3202">
                  <c:v>16.5474334690326</c:v>
                </c:pt>
                <c:pt idx="3203">
                  <c:v>12.7520871686583</c:v>
                </c:pt>
                <c:pt idx="3204">
                  <c:v>8.71762083041701</c:v>
                </c:pt>
                <c:pt idx="3205">
                  <c:v>19.4310723208502</c:v>
                </c:pt>
                <c:pt idx="3206">
                  <c:v>22.7394491075685</c:v>
                </c:pt>
                <c:pt idx="3207">
                  <c:v>12.2076693956024</c:v>
                </c:pt>
                <c:pt idx="3208">
                  <c:v>14.9413461728613</c:v>
                </c:pt>
                <c:pt idx="3209">
                  <c:v>16.7448789242239</c:v>
                </c:pt>
                <c:pt idx="3210">
                  <c:v>18.0594266567124</c:v>
                </c:pt>
                <c:pt idx="3211">
                  <c:v>15.2883770389677</c:v>
                </c:pt>
                <c:pt idx="3212">
                  <c:v>15.2997559554426</c:v>
                </c:pt>
                <c:pt idx="3213">
                  <c:v>18.2249554176227</c:v>
                </c:pt>
                <c:pt idx="3214">
                  <c:v>14.5717529556453</c:v>
                </c:pt>
                <c:pt idx="3215">
                  <c:v>11.2592608621038</c:v>
                </c:pt>
                <c:pt idx="3216">
                  <c:v>17.0683358597148</c:v>
                </c:pt>
                <c:pt idx="3217">
                  <c:v>12.8808077674695</c:v>
                </c:pt>
                <c:pt idx="3218">
                  <c:v>21.5380238448531</c:v>
                </c:pt>
                <c:pt idx="3219">
                  <c:v>20.5576074316735</c:v>
                </c:pt>
                <c:pt idx="3220">
                  <c:v>16.5543641763255</c:v>
                </c:pt>
                <c:pt idx="3221">
                  <c:v>12.1139166881809</c:v>
                </c:pt>
                <c:pt idx="3222">
                  <c:v>14.2187147316489</c:v>
                </c:pt>
                <c:pt idx="3223">
                  <c:v>10.4002154385064</c:v>
                </c:pt>
                <c:pt idx="3224">
                  <c:v>15.448585184725</c:v>
                </c:pt>
                <c:pt idx="3225">
                  <c:v>14.1617966689855</c:v>
                </c:pt>
                <c:pt idx="3226">
                  <c:v>22.8959415850339</c:v>
                </c:pt>
                <c:pt idx="3227">
                  <c:v>11.1987404356772</c:v>
                </c:pt>
                <c:pt idx="3228">
                  <c:v>19.9516943097657</c:v>
                </c:pt>
                <c:pt idx="3229">
                  <c:v>18.8985794406839</c:v>
                </c:pt>
                <c:pt idx="3230">
                  <c:v>17.6900096611696</c:v>
                </c:pt>
                <c:pt idx="3231">
                  <c:v>17.3635151579718</c:v>
                </c:pt>
                <c:pt idx="3232">
                  <c:v>18.3843246204422</c:v>
                </c:pt>
                <c:pt idx="3233">
                  <c:v>13.8428457982843</c:v>
                </c:pt>
                <c:pt idx="3234">
                  <c:v>18.6667802804601</c:v>
                </c:pt>
                <c:pt idx="3235">
                  <c:v>17.6665952769942</c:v>
                </c:pt>
                <c:pt idx="3236">
                  <c:v>13.5360891548105</c:v>
                </c:pt>
                <c:pt idx="3237">
                  <c:v>16.3020053546941</c:v>
                </c:pt>
                <c:pt idx="3238">
                  <c:v>15.7757659393915</c:v>
                </c:pt>
                <c:pt idx="3239">
                  <c:v>11.7175291453483</c:v>
                </c:pt>
                <c:pt idx="3240">
                  <c:v>12.2221199487311</c:v>
                </c:pt>
                <c:pt idx="3241">
                  <c:v>11.1233816246315</c:v>
                </c:pt>
                <c:pt idx="3242">
                  <c:v>18.03853992452678</c:v>
                </c:pt>
                <c:pt idx="3243">
                  <c:v>9.87552513245735</c:v>
                </c:pt>
                <c:pt idx="3244">
                  <c:v>20.5963889753156</c:v>
                </c:pt>
                <c:pt idx="3245">
                  <c:v>17.6811256710985</c:v>
                </c:pt>
                <c:pt idx="3246">
                  <c:v>11.9530039152966</c:v>
                </c:pt>
                <c:pt idx="3247">
                  <c:v>13.8537012824916</c:v>
                </c:pt>
                <c:pt idx="3248">
                  <c:v>9.08256560102583</c:v>
                </c:pt>
                <c:pt idx="3249">
                  <c:v>13.0155978051693</c:v>
                </c:pt>
                <c:pt idx="3250">
                  <c:v>18.6719275143423</c:v>
                </c:pt>
                <c:pt idx="3251">
                  <c:v>11.8814823707995</c:v>
                </c:pt>
                <c:pt idx="3252">
                  <c:v>20.5193175859645</c:v>
                </c:pt>
                <c:pt idx="3253">
                  <c:v>13.6260420794549</c:v>
                </c:pt>
                <c:pt idx="3254">
                  <c:v>15.6743301350456</c:v>
                </c:pt>
                <c:pt idx="3255">
                  <c:v>13.9374018703476</c:v>
                </c:pt>
                <c:pt idx="3256">
                  <c:v>14.7907201430666</c:v>
                </c:pt>
                <c:pt idx="3257">
                  <c:v>13.5643640875255</c:v>
                </c:pt>
                <c:pt idx="3258">
                  <c:v>18.62877921542318</c:v>
                </c:pt>
                <c:pt idx="3259">
                  <c:v>15.6269355713176</c:v>
                </c:pt>
                <c:pt idx="3260">
                  <c:v>12.5738853262824</c:v>
                </c:pt>
                <c:pt idx="3261">
                  <c:v>19.2770196009322</c:v>
                </c:pt>
                <c:pt idx="3262">
                  <c:v>13.692058783127</c:v>
                </c:pt>
                <c:pt idx="3263">
                  <c:v>20.26339298075598</c:v>
                </c:pt>
                <c:pt idx="3264">
                  <c:v>17.32375074791941</c:v>
                </c:pt>
                <c:pt idx="3265">
                  <c:v>18.9943034091791</c:v>
                </c:pt>
                <c:pt idx="3266">
                  <c:v>11.5488432619307</c:v>
                </c:pt>
                <c:pt idx="3267">
                  <c:v>20.6009201139469</c:v>
                </c:pt>
                <c:pt idx="3268">
                  <c:v>12.6958694099979</c:v>
                </c:pt>
                <c:pt idx="3269">
                  <c:v>8.8205542832923</c:v>
                </c:pt>
                <c:pt idx="3270">
                  <c:v>10.413024086247</c:v>
                </c:pt>
                <c:pt idx="3271">
                  <c:v>11.8006752459083</c:v>
                </c:pt>
                <c:pt idx="3272">
                  <c:v>9.53478677950505</c:v>
                </c:pt>
                <c:pt idx="3273">
                  <c:v>20.1370810451581</c:v>
                </c:pt>
                <c:pt idx="3274">
                  <c:v>24.12641224616508</c:v>
                </c:pt>
                <c:pt idx="3275">
                  <c:v>21.4506996977805</c:v>
                </c:pt>
                <c:pt idx="3276">
                  <c:v>9.51283481224386</c:v>
                </c:pt>
                <c:pt idx="3277">
                  <c:v>16.49049964953898</c:v>
                </c:pt>
                <c:pt idx="3278">
                  <c:v>13.9676367566671</c:v>
                </c:pt>
                <c:pt idx="3279">
                  <c:v>11.4514983687321</c:v>
                </c:pt>
                <c:pt idx="3280">
                  <c:v>9.75293119196469</c:v>
                </c:pt>
                <c:pt idx="3281">
                  <c:v>10.732825265601</c:v>
                </c:pt>
                <c:pt idx="3282">
                  <c:v>23.28702267201568</c:v>
                </c:pt>
                <c:pt idx="3283">
                  <c:v>17.0546336593234</c:v>
                </c:pt>
                <c:pt idx="3284">
                  <c:v>17.73269754072308</c:v>
                </c:pt>
                <c:pt idx="3285">
                  <c:v>17.3638659488804</c:v>
                </c:pt>
                <c:pt idx="3286">
                  <c:v>11.4889537917987</c:v>
                </c:pt>
                <c:pt idx="3287">
                  <c:v>25.46292221655188</c:v>
                </c:pt>
                <c:pt idx="3288">
                  <c:v>9.37273615655854</c:v>
                </c:pt>
                <c:pt idx="3289">
                  <c:v>19.39696213790389</c:v>
                </c:pt>
                <c:pt idx="3290">
                  <c:v>16.7739604880688</c:v>
                </c:pt>
                <c:pt idx="3291">
                  <c:v>16.1039366747099</c:v>
                </c:pt>
                <c:pt idx="3292">
                  <c:v>17.39293947017908</c:v>
                </c:pt>
                <c:pt idx="3293">
                  <c:v>7.30989515878167</c:v>
                </c:pt>
                <c:pt idx="3294">
                  <c:v>18.3040715494259</c:v>
                </c:pt>
                <c:pt idx="3295">
                  <c:v>16.8281699647125</c:v>
                </c:pt>
                <c:pt idx="3296">
                  <c:v>10.7853728731502</c:v>
                </c:pt>
                <c:pt idx="3297">
                  <c:v>15.2045392040336</c:v>
                </c:pt>
                <c:pt idx="3298">
                  <c:v>16.2110225663559</c:v>
                </c:pt>
                <c:pt idx="3299">
                  <c:v>9.621041664787866</c:v>
                </c:pt>
                <c:pt idx="3300">
                  <c:v>19.68004239276628</c:v>
                </c:pt>
                <c:pt idx="3301">
                  <c:v>20.4558855983589</c:v>
                </c:pt>
                <c:pt idx="3302">
                  <c:v>14.6007410079657</c:v>
                </c:pt>
                <c:pt idx="3303">
                  <c:v>10.3910129043025</c:v>
                </c:pt>
                <c:pt idx="3304">
                  <c:v>12.8544131080811</c:v>
                </c:pt>
                <c:pt idx="3305">
                  <c:v>12.1454184461127</c:v>
                </c:pt>
                <c:pt idx="3306">
                  <c:v>14.4420730493728</c:v>
                </c:pt>
                <c:pt idx="3307">
                  <c:v>10.9912210731056</c:v>
                </c:pt>
                <c:pt idx="3308">
                  <c:v>16.83263720254618</c:v>
                </c:pt>
                <c:pt idx="3309">
                  <c:v>18.07884055707338</c:v>
                </c:pt>
                <c:pt idx="3310">
                  <c:v>10.3090778152912</c:v>
                </c:pt>
                <c:pt idx="3311">
                  <c:v>17.6902651230298</c:v>
                </c:pt>
                <c:pt idx="3312">
                  <c:v>16.31640488257398</c:v>
                </c:pt>
                <c:pt idx="3313">
                  <c:v>22.0935501515595</c:v>
                </c:pt>
                <c:pt idx="3314">
                  <c:v>13.4812659857061</c:v>
                </c:pt>
                <c:pt idx="3315">
                  <c:v>16.6915718801472</c:v>
                </c:pt>
                <c:pt idx="3316">
                  <c:v>14.9796444291043</c:v>
                </c:pt>
                <c:pt idx="3317">
                  <c:v>17.7631441056697</c:v>
                </c:pt>
                <c:pt idx="3318">
                  <c:v>20.5074931696514</c:v>
                </c:pt>
                <c:pt idx="3319">
                  <c:v>18.5531295864964</c:v>
                </c:pt>
                <c:pt idx="3320">
                  <c:v>25.74161084733618</c:v>
                </c:pt>
                <c:pt idx="3321">
                  <c:v>10.7203673720296</c:v>
                </c:pt>
                <c:pt idx="3322">
                  <c:v>10.3514046920013</c:v>
                </c:pt>
                <c:pt idx="3323">
                  <c:v>18.35552660332828</c:v>
                </c:pt>
                <c:pt idx="3324">
                  <c:v>17.1714460434439</c:v>
                </c:pt>
                <c:pt idx="3325">
                  <c:v>18.3963684985614</c:v>
                </c:pt>
                <c:pt idx="3326">
                  <c:v>20.0537926924513</c:v>
                </c:pt>
                <c:pt idx="3327">
                  <c:v>11.2573354997993</c:v>
                </c:pt>
                <c:pt idx="3328">
                  <c:v>11.9331260962268</c:v>
                </c:pt>
                <c:pt idx="3329">
                  <c:v>24.51697697459671</c:v>
                </c:pt>
                <c:pt idx="3330">
                  <c:v>21.6509193317735</c:v>
                </c:pt>
                <c:pt idx="3331">
                  <c:v>13.2294827694921</c:v>
                </c:pt>
                <c:pt idx="3332">
                  <c:v>23.6798898768638</c:v>
                </c:pt>
                <c:pt idx="3333">
                  <c:v>14.1606645398794</c:v>
                </c:pt>
                <c:pt idx="3334">
                  <c:v>17.93879798156678</c:v>
                </c:pt>
                <c:pt idx="3335">
                  <c:v>19.6127635192275</c:v>
                </c:pt>
                <c:pt idx="3336">
                  <c:v>17.38262493817508</c:v>
                </c:pt>
                <c:pt idx="3337">
                  <c:v>20.3361987189062</c:v>
                </c:pt>
                <c:pt idx="3338">
                  <c:v>14.1946014180044</c:v>
                </c:pt>
                <c:pt idx="3339">
                  <c:v>11.6387666355087</c:v>
                </c:pt>
                <c:pt idx="3340">
                  <c:v>9.39956751107065</c:v>
                </c:pt>
                <c:pt idx="3341">
                  <c:v>22.2530560819678</c:v>
                </c:pt>
                <c:pt idx="3342">
                  <c:v>14.5856077442246</c:v>
                </c:pt>
                <c:pt idx="3343">
                  <c:v>19.99936727572018</c:v>
                </c:pt>
                <c:pt idx="3344">
                  <c:v>10.6037715193865</c:v>
                </c:pt>
                <c:pt idx="3345">
                  <c:v>12.7161628589594</c:v>
                </c:pt>
                <c:pt idx="3346">
                  <c:v>13.0849243402069</c:v>
                </c:pt>
                <c:pt idx="3347">
                  <c:v>8.99202381962878</c:v>
                </c:pt>
                <c:pt idx="3348">
                  <c:v>13.2709650708876</c:v>
                </c:pt>
                <c:pt idx="3349">
                  <c:v>15.095393622957</c:v>
                </c:pt>
                <c:pt idx="3350">
                  <c:v>15.0747107714539</c:v>
                </c:pt>
                <c:pt idx="3351">
                  <c:v>11.3463461845401</c:v>
                </c:pt>
                <c:pt idx="3352">
                  <c:v>15.2108935696014</c:v>
                </c:pt>
                <c:pt idx="3353">
                  <c:v>11.9033010424792</c:v>
                </c:pt>
                <c:pt idx="3354">
                  <c:v>14.4339054868519</c:v>
                </c:pt>
                <c:pt idx="3355">
                  <c:v>16.26404677637818</c:v>
                </c:pt>
                <c:pt idx="3356">
                  <c:v>15.1358853440681</c:v>
                </c:pt>
                <c:pt idx="3357">
                  <c:v>27.0843541869688</c:v>
                </c:pt>
                <c:pt idx="3358">
                  <c:v>19.4909155876446</c:v>
                </c:pt>
                <c:pt idx="3359">
                  <c:v>14.2805581443459</c:v>
                </c:pt>
                <c:pt idx="3360">
                  <c:v>12.2397668112974</c:v>
                </c:pt>
                <c:pt idx="3361">
                  <c:v>15.3451232142703</c:v>
                </c:pt>
                <c:pt idx="3362">
                  <c:v>16.19174077012428</c:v>
                </c:pt>
                <c:pt idx="3363">
                  <c:v>16.1751559748703</c:v>
                </c:pt>
                <c:pt idx="3364">
                  <c:v>17.8104905352527</c:v>
                </c:pt>
                <c:pt idx="3365">
                  <c:v>12.0660704201863</c:v>
                </c:pt>
                <c:pt idx="3366">
                  <c:v>13.8405355708125</c:v>
                </c:pt>
                <c:pt idx="3367">
                  <c:v>14.4726405116354</c:v>
                </c:pt>
                <c:pt idx="3368">
                  <c:v>25.70058370216898</c:v>
                </c:pt>
                <c:pt idx="3369">
                  <c:v>13.3408727294679</c:v>
                </c:pt>
                <c:pt idx="3370">
                  <c:v>15.9423290413587</c:v>
                </c:pt>
                <c:pt idx="3371">
                  <c:v>14.54710933823</c:v>
                </c:pt>
                <c:pt idx="3372">
                  <c:v>25.2132655029824</c:v>
                </c:pt>
                <c:pt idx="3373">
                  <c:v>14.7915513190821</c:v>
                </c:pt>
                <c:pt idx="3374">
                  <c:v>9.106918415359427</c:v>
                </c:pt>
                <c:pt idx="3375">
                  <c:v>18.9937553422591</c:v>
                </c:pt>
                <c:pt idx="3376">
                  <c:v>15.9198744334737</c:v>
                </c:pt>
                <c:pt idx="3377">
                  <c:v>20.45514759379378</c:v>
                </c:pt>
                <c:pt idx="3378">
                  <c:v>5.284194730127808</c:v>
                </c:pt>
                <c:pt idx="3379">
                  <c:v>12.26253483889221</c:v>
                </c:pt>
                <c:pt idx="3380">
                  <c:v>23.534987880525</c:v>
                </c:pt>
                <c:pt idx="3381">
                  <c:v>7.29070578424123</c:v>
                </c:pt>
                <c:pt idx="3382">
                  <c:v>20.88303381997918</c:v>
                </c:pt>
                <c:pt idx="3383">
                  <c:v>16.6741354136339</c:v>
                </c:pt>
                <c:pt idx="3384">
                  <c:v>29.8168470328774</c:v>
                </c:pt>
                <c:pt idx="3385">
                  <c:v>19.1918021673013</c:v>
                </c:pt>
                <c:pt idx="3386">
                  <c:v>10.069045653654</c:v>
                </c:pt>
                <c:pt idx="3387">
                  <c:v>12.9380071342292</c:v>
                </c:pt>
                <c:pt idx="3388">
                  <c:v>7.611801640407179</c:v>
                </c:pt>
                <c:pt idx="3389">
                  <c:v>19.3209576568632</c:v>
                </c:pt>
                <c:pt idx="3390">
                  <c:v>10.6164700362257</c:v>
                </c:pt>
                <c:pt idx="3391">
                  <c:v>12.6246388348711</c:v>
                </c:pt>
                <c:pt idx="3392">
                  <c:v>16.1470603659396</c:v>
                </c:pt>
                <c:pt idx="3393">
                  <c:v>17.0265539498435</c:v>
                </c:pt>
                <c:pt idx="3394">
                  <c:v>15.7786970800722</c:v>
                </c:pt>
                <c:pt idx="3395">
                  <c:v>21.51074636777109</c:v>
                </c:pt>
                <c:pt idx="3396">
                  <c:v>15.3370509600605</c:v>
                </c:pt>
                <c:pt idx="3397">
                  <c:v>11.8100764265351</c:v>
                </c:pt>
                <c:pt idx="3398">
                  <c:v>11.5028849196897</c:v>
                </c:pt>
                <c:pt idx="3399">
                  <c:v>11.8591221892086</c:v>
                </c:pt>
                <c:pt idx="3400">
                  <c:v>13.8350381527922</c:v>
                </c:pt>
                <c:pt idx="3401">
                  <c:v>12.6521212398901</c:v>
                </c:pt>
                <c:pt idx="3402">
                  <c:v>18.6161850224085</c:v>
                </c:pt>
                <c:pt idx="3403">
                  <c:v>14.2199025919154</c:v>
                </c:pt>
                <c:pt idx="3404">
                  <c:v>15.1873701538337</c:v>
                </c:pt>
                <c:pt idx="3405">
                  <c:v>23.4674858288248</c:v>
                </c:pt>
                <c:pt idx="3406">
                  <c:v>20.762664826315</c:v>
                </c:pt>
                <c:pt idx="3407">
                  <c:v>19.13021706907231</c:v>
                </c:pt>
                <c:pt idx="3408">
                  <c:v>7.57265935605247</c:v>
                </c:pt>
                <c:pt idx="3409">
                  <c:v>22.4722507006273</c:v>
                </c:pt>
                <c:pt idx="3410">
                  <c:v>11.3994612248842</c:v>
                </c:pt>
                <c:pt idx="3411">
                  <c:v>17.1050590460228</c:v>
                </c:pt>
                <c:pt idx="3412">
                  <c:v>24.2596799298616</c:v>
                </c:pt>
                <c:pt idx="3413">
                  <c:v>13.962549946073</c:v>
                </c:pt>
                <c:pt idx="3414">
                  <c:v>12.8919961209876</c:v>
                </c:pt>
                <c:pt idx="3415">
                  <c:v>14.3262771551212</c:v>
                </c:pt>
                <c:pt idx="3416">
                  <c:v>18.53228258379638</c:v>
                </c:pt>
                <c:pt idx="3417">
                  <c:v>19.4243380779008</c:v>
                </c:pt>
                <c:pt idx="3418">
                  <c:v>18.008942846485</c:v>
                </c:pt>
                <c:pt idx="3419">
                  <c:v>7.83979956059722</c:v>
                </c:pt>
                <c:pt idx="3420">
                  <c:v>7.19474131155243</c:v>
                </c:pt>
                <c:pt idx="3421">
                  <c:v>14.3955474990265</c:v>
                </c:pt>
                <c:pt idx="3422">
                  <c:v>16.8394241920582</c:v>
                </c:pt>
                <c:pt idx="3423">
                  <c:v>14.413879817434</c:v>
                </c:pt>
                <c:pt idx="3424">
                  <c:v>21.4065461523581</c:v>
                </c:pt>
                <c:pt idx="3425">
                  <c:v>12.3903004254512</c:v>
                </c:pt>
                <c:pt idx="3426">
                  <c:v>15.4211340183595</c:v>
                </c:pt>
                <c:pt idx="3427">
                  <c:v>8.47557865402103</c:v>
                </c:pt>
                <c:pt idx="3428">
                  <c:v>14.0808468039115</c:v>
                </c:pt>
                <c:pt idx="3429">
                  <c:v>23.97412965315188</c:v>
                </c:pt>
                <c:pt idx="3430">
                  <c:v>12.2725712181917</c:v>
                </c:pt>
                <c:pt idx="3431">
                  <c:v>16.7160892396316</c:v>
                </c:pt>
                <c:pt idx="3432">
                  <c:v>21.8686171294522</c:v>
                </c:pt>
                <c:pt idx="3433">
                  <c:v>13.9466516807965</c:v>
                </c:pt>
                <c:pt idx="3434">
                  <c:v>20.5069200677561</c:v>
                </c:pt>
                <c:pt idx="3435">
                  <c:v>19.127224310434</c:v>
                </c:pt>
                <c:pt idx="3436">
                  <c:v>11.0477740088647</c:v>
                </c:pt>
                <c:pt idx="3437">
                  <c:v>21.8408778465791</c:v>
                </c:pt>
                <c:pt idx="3438">
                  <c:v>19.8523952240198</c:v>
                </c:pt>
                <c:pt idx="3439">
                  <c:v>13.6037920951272</c:v>
                </c:pt>
                <c:pt idx="3440">
                  <c:v>28.29148293481679</c:v>
                </c:pt>
                <c:pt idx="3441">
                  <c:v>10.6896352958906</c:v>
                </c:pt>
                <c:pt idx="3442">
                  <c:v>12.5658500263443</c:v>
                </c:pt>
                <c:pt idx="3443">
                  <c:v>13.6923352808423</c:v>
                </c:pt>
                <c:pt idx="3444">
                  <c:v>17.5803647228562</c:v>
                </c:pt>
                <c:pt idx="3445">
                  <c:v>11.0035788677111</c:v>
                </c:pt>
                <c:pt idx="3446">
                  <c:v>14.4855870331087</c:v>
                </c:pt>
                <c:pt idx="3447">
                  <c:v>17.9371091921925</c:v>
                </c:pt>
                <c:pt idx="3448">
                  <c:v>14.0372345912304</c:v>
                </c:pt>
                <c:pt idx="3449">
                  <c:v>10.2814307326125</c:v>
                </c:pt>
                <c:pt idx="3450">
                  <c:v>23.6542496604042</c:v>
                </c:pt>
                <c:pt idx="3451">
                  <c:v>12.0839079547468</c:v>
                </c:pt>
                <c:pt idx="3452">
                  <c:v>19.9089686489716</c:v>
                </c:pt>
                <c:pt idx="3453">
                  <c:v>17.0439253248777</c:v>
                </c:pt>
                <c:pt idx="3454">
                  <c:v>21.355127616577</c:v>
                </c:pt>
                <c:pt idx="3455">
                  <c:v>20.5310763591491</c:v>
                </c:pt>
                <c:pt idx="3456">
                  <c:v>8.8124626111363</c:v>
                </c:pt>
                <c:pt idx="3457">
                  <c:v>7.87197700448597</c:v>
                </c:pt>
                <c:pt idx="3458">
                  <c:v>14.2997156788602</c:v>
                </c:pt>
                <c:pt idx="3459">
                  <c:v>14.0516506620251</c:v>
                </c:pt>
                <c:pt idx="3460">
                  <c:v>17.8556424689041</c:v>
                </c:pt>
                <c:pt idx="3461">
                  <c:v>17.26961088977518</c:v>
                </c:pt>
                <c:pt idx="3462">
                  <c:v>25.2676383972907</c:v>
                </c:pt>
                <c:pt idx="3463">
                  <c:v>23.00229468367669</c:v>
                </c:pt>
                <c:pt idx="3464">
                  <c:v>20.61876623357568</c:v>
                </c:pt>
                <c:pt idx="3465">
                  <c:v>13.7878541194857</c:v>
                </c:pt>
                <c:pt idx="3466">
                  <c:v>17.4775257077043</c:v>
                </c:pt>
                <c:pt idx="3467">
                  <c:v>15.3201356829708</c:v>
                </c:pt>
                <c:pt idx="3468">
                  <c:v>11.2518728505774</c:v>
                </c:pt>
                <c:pt idx="3469">
                  <c:v>23.6979719463686</c:v>
                </c:pt>
                <c:pt idx="3470">
                  <c:v>22.3577663536444</c:v>
                </c:pt>
                <c:pt idx="3471">
                  <c:v>11.0973214918295</c:v>
                </c:pt>
                <c:pt idx="3472">
                  <c:v>16.013815736426</c:v>
                </c:pt>
                <c:pt idx="3473">
                  <c:v>13.9875736949796</c:v>
                </c:pt>
                <c:pt idx="3474">
                  <c:v>9.998971953136648</c:v>
                </c:pt>
                <c:pt idx="3475">
                  <c:v>16.0921993944326</c:v>
                </c:pt>
                <c:pt idx="3476">
                  <c:v>18.8554964110839</c:v>
                </c:pt>
                <c:pt idx="3477">
                  <c:v>10.4279412491981</c:v>
                </c:pt>
                <c:pt idx="3478">
                  <c:v>11.0836367655271</c:v>
                </c:pt>
                <c:pt idx="3479">
                  <c:v>20.45573991480968</c:v>
                </c:pt>
                <c:pt idx="3480">
                  <c:v>14.1315632188283</c:v>
                </c:pt>
                <c:pt idx="3481">
                  <c:v>20.89267204506308</c:v>
                </c:pt>
                <c:pt idx="3482">
                  <c:v>12.7869454771759</c:v>
                </c:pt>
                <c:pt idx="3483">
                  <c:v>20.6984207442042</c:v>
                </c:pt>
                <c:pt idx="3484">
                  <c:v>12.9243930157663</c:v>
                </c:pt>
                <c:pt idx="3485">
                  <c:v>7.4607107457622</c:v>
                </c:pt>
                <c:pt idx="3486">
                  <c:v>10.9357681674199</c:v>
                </c:pt>
                <c:pt idx="3487">
                  <c:v>14.927768666108</c:v>
                </c:pt>
                <c:pt idx="3488">
                  <c:v>13.6833937012596</c:v>
                </c:pt>
                <c:pt idx="3489">
                  <c:v>9.94213954853755</c:v>
                </c:pt>
                <c:pt idx="3490">
                  <c:v>24.3669908578192</c:v>
                </c:pt>
                <c:pt idx="3491">
                  <c:v>13.9221689892288</c:v>
                </c:pt>
                <c:pt idx="3492">
                  <c:v>12.2418812001959</c:v>
                </c:pt>
                <c:pt idx="3493">
                  <c:v>18.6399502652166</c:v>
                </c:pt>
                <c:pt idx="3494">
                  <c:v>21.256265297479</c:v>
                </c:pt>
                <c:pt idx="3495">
                  <c:v>13.0977445313656</c:v>
                </c:pt>
                <c:pt idx="3496">
                  <c:v>17.57513794049409</c:v>
                </c:pt>
                <c:pt idx="3497">
                  <c:v>14.0980951421683</c:v>
                </c:pt>
                <c:pt idx="3498">
                  <c:v>16.5450820814794</c:v>
                </c:pt>
                <c:pt idx="3499">
                  <c:v>8.58813389224546</c:v>
                </c:pt>
                <c:pt idx="3500">
                  <c:v>14.6797640594786</c:v>
                </c:pt>
                <c:pt idx="3501">
                  <c:v>22.0326007510002</c:v>
                </c:pt>
                <c:pt idx="3502">
                  <c:v>20.6331099978338</c:v>
                </c:pt>
                <c:pt idx="3503">
                  <c:v>9.07080369800263</c:v>
                </c:pt>
                <c:pt idx="3504">
                  <c:v>16.1618116177851</c:v>
                </c:pt>
                <c:pt idx="3505">
                  <c:v>19.5812455603559</c:v>
                </c:pt>
                <c:pt idx="3506">
                  <c:v>18.5575637901171</c:v>
                </c:pt>
                <c:pt idx="3507">
                  <c:v>10.2567678243011</c:v>
                </c:pt>
                <c:pt idx="3508">
                  <c:v>28.88733958537348</c:v>
                </c:pt>
                <c:pt idx="3509">
                  <c:v>15.7878537195532</c:v>
                </c:pt>
                <c:pt idx="3510">
                  <c:v>10.3330441160407</c:v>
                </c:pt>
                <c:pt idx="3511">
                  <c:v>22.1618333095908</c:v>
                </c:pt>
                <c:pt idx="3512">
                  <c:v>16.31054817835</c:v>
                </c:pt>
                <c:pt idx="3513">
                  <c:v>21.5108613129201</c:v>
                </c:pt>
                <c:pt idx="3514">
                  <c:v>19.3994806183772</c:v>
                </c:pt>
                <c:pt idx="3515">
                  <c:v>19.8211288005827</c:v>
                </c:pt>
                <c:pt idx="3516">
                  <c:v>16.42430086072908</c:v>
                </c:pt>
                <c:pt idx="3517">
                  <c:v>17.3489470225407</c:v>
                </c:pt>
                <c:pt idx="3518">
                  <c:v>15.6424403326874</c:v>
                </c:pt>
                <c:pt idx="3519">
                  <c:v>20.96476665612618</c:v>
                </c:pt>
                <c:pt idx="3520">
                  <c:v>15.0517190622986</c:v>
                </c:pt>
                <c:pt idx="3521">
                  <c:v>13.009351080791</c:v>
                </c:pt>
                <c:pt idx="3522">
                  <c:v>16.3635390265565</c:v>
                </c:pt>
                <c:pt idx="3523">
                  <c:v>19.20063124567188</c:v>
                </c:pt>
                <c:pt idx="3524">
                  <c:v>24.1205135660454</c:v>
                </c:pt>
                <c:pt idx="3525">
                  <c:v>14.576327069608</c:v>
                </c:pt>
                <c:pt idx="3526">
                  <c:v>15.2130188258592</c:v>
                </c:pt>
                <c:pt idx="3527">
                  <c:v>20.83903770497369</c:v>
                </c:pt>
                <c:pt idx="3528">
                  <c:v>18.5095746951819</c:v>
                </c:pt>
                <c:pt idx="3529">
                  <c:v>14.2798935023774</c:v>
                </c:pt>
                <c:pt idx="3530">
                  <c:v>14.708236981851</c:v>
                </c:pt>
                <c:pt idx="3531">
                  <c:v>11.5763306604961</c:v>
                </c:pt>
                <c:pt idx="3532">
                  <c:v>9.15873546248691</c:v>
                </c:pt>
                <c:pt idx="3533">
                  <c:v>15.3414090625875</c:v>
                </c:pt>
                <c:pt idx="3534">
                  <c:v>10.0662917215505</c:v>
                </c:pt>
                <c:pt idx="3535">
                  <c:v>18.96637964918318</c:v>
                </c:pt>
                <c:pt idx="3536">
                  <c:v>19.3636810619716</c:v>
                </c:pt>
                <c:pt idx="3537">
                  <c:v>19.90841918074298</c:v>
                </c:pt>
                <c:pt idx="3538">
                  <c:v>18.74253659097308</c:v>
                </c:pt>
                <c:pt idx="3539">
                  <c:v>13.6504690397964</c:v>
                </c:pt>
                <c:pt idx="3540">
                  <c:v>8.01253164876315</c:v>
                </c:pt>
                <c:pt idx="3541">
                  <c:v>15.8737846167898</c:v>
                </c:pt>
                <c:pt idx="3542">
                  <c:v>7.75638270158666</c:v>
                </c:pt>
                <c:pt idx="3543">
                  <c:v>14.6011510031468</c:v>
                </c:pt>
                <c:pt idx="3544">
                  <c:v>19.4996471164921</c:v>
                </c:pt>
                <c:pt idx="3545">
                  <c:v>13.8573708186425</c:v>
                </c:pt>
                <c:pt idx="3546">
                  <c:v>13.7327153699457</c:v>
                </c:pt>
                <c:pt idx="3547">
                  <c:v>11.8167829374151</c:v>
                </c:pt>
                <c:pt idx="3548">
                  <c:v>14.874221602084</c:v>
                </c:pt>
                <c:pt idx="3549">
                  <c:v>15.8241852598466</c:v>
                </c:pt>
                <c:pt idx="3550">
                  <c:v>12.0568538476656</c:v>
                </c:pt>
                <c:pt idx="3551">
                  <c:v>13.3471769723569</c:v>
                </c:pt>
                <c:pt idx="3552">
                  <c:v>15.8785755755263</c:v>
                </c:pt>
                <c:pt idx="3553">
                  <c:v>14.9727474376006</c:v>
                </c:pt>
                <c:pt idx="3554">
                  <c:v>12.1999422562231</c:v>
                </c:pt>
                <c:pt idx="3555">
                  <c:v>12.4662229818707</c:v>
                </c:pt>
                <c:pt idx="3556">
                  <c:v>12.7932166473354</c:v>
                </c:pt>
                <c:pt idx="3557">
                  <c:v>15.0608691717667</c:v>
                </c:pt>
                <c:pt idx="3558">
                  <c:v>15.367373168633</c:v>
                </c:pt>
                <c:pt idx="3559">
                  <c:v>19.2128615559274</c:v>
                </c:pt>
                <c:pt idx="3560">
                  <c:v>20.5017363152144</c:v>
                </c:pt>
                <c:pt idx="3561">
                  <c:v>28.0616122620886</c:v>
                </c:pt>
                <c:pt idx="3562">
                  <c:v>24.25602685112588</c:v>
                </c:pt>
                <c:pt idx="3563">
                  <c:v>15.1502442062301</c:v>
                </c:pt>
                <c:pt idx="3564">
                  <c:v>14.2470344141867</c:v>
                </c:pt>
                <c:pt idx="3565">
                  <c:v>23.0404733052536</c:v>
                </c:pt>
                <c:pt idx="3566">
                  <c:v>14.380590685102</c:v>
                </c:pt>
                <c:pt idx="3567">
                  <c:v>10.4561455569681</c:v>
                </c:pt>
                <c:pt idx="3568">
                  <c:v>21.7218043446567</c:v>
                </c:pt>
                <c:pt idx="3569">
                  <c:v>10.8352895156704</c:v>
                </c:pt>
                <c:pt idx="3570">
                  <c:v>8.253718656432458</c:v>
                </c:pt>
                <c:pt idx="3571">
                  <c:v>13.5255912345514</c:v>
                </c:pt>
                <c:pt idx="3572">
                  <c:v>13.8431539365859</c:v>
                </c:pt>
                <c:pt idx="3573">
                  <c:v>19.4843134058772</c:v>
                </c:pt>
                <c:pt idx="3574">
                  <c:v>18.5407624462968</c:v>
                </c:pt>
                <c:pt idx="3575">
                  <c:v>15.0559265583344</c:v>
                </c:pt>
                <c:pt idx="3576">
                  <c:v>18.28268528311428</c:v>
                </c:pt>
                <c:pt idx="3577">
                  <c:v>19.4503212624263</c:v>
                </c:pt>
                <c:pt idx="3578">
                  <c:v>17.4559682376569</c:v>
                </c:pt>
                <c:pt idx="3579">
                  <c:v>23.0145157558074</c:v>
                </c:pt>
                <c:pt idx="3580">
                  <c:v>14.7510098198824</c:v>
                </c:pt>
                <c:pt idx="3581">
                  <c:v>12.9114681307605</c:v>
                </c:pt>
                <c:pt idx="3582">
                  <c:v>15.617980885002</c:v>
                </c:pt>
                <c:pt idx="3583">
                  <c:v>8.12288608458271</c:v>
                </c:pt>
                <c:pt idx="3584">
                  <c:v>8.658987401221177</c:v>
                </c:pt>
                <c:pt idx="3585">
                  <c:v>14.5773470091593</c:v>
                </c:pt>
                <c:pt idx="3586">
                  <c:v>19.6607869003775</c:v>
                </c:pt>
                <c:pt idx="3587">
                  <c:v>19.7995367318122</c:v>
                </c:pt>
                <c:pt idx="3588">
                  <c:v>17.3353175685541</c:v>
                </c:pt>
                <c:pt idx="3589">
                  <c:v>11.0633051248509</c:v>
                </c:pt>
                <c:pt idx="3590">
                  <c:v>21.3834324044855</c:v>
                </c:pt>
                <c:pt idx="3591">
                  <c:v>12.6733533442785</c:v>
                </c:pt>
                <c:pt idx="3592">
                  <c:v>21.3869175940175</c:v>
                </c:pt>
                <c:pt idx="3593">
                  <c:v>16.74200657387438</c:v>
                </c:pt>
                <c:pt idx="3594">
                  <c:v>19.42637557599319</c:v>
                </c:pt>
                <c:pt idx="3595">
                  <c:v>15.9594537424922</c:v>
                </c:pt>
                <c:pt idx="3596">
                  <c:v>12.8216026696476</c:v>
                </c:pt>
                <c:pt idx="3597">
                  <c:v>16.0152068249178</c:v>
                </c:pt>
                <c:pt idx="3598">
                  <c:v>22.6805617290942</c:v>
                </c:pt>
                <c:pt idx="3599">
                  <c:v>13.8426238198776</c:v>
                </c:pt>
                <c:pt idx="3600">
                  <c:v>15.3526796683286</c:v>
                </c:pt>
                <c:pt idx="3601">
                  <c:v>13.9189713482607</c:v>
                </c:pt>
                <c:pt idx="3602">
                  <c:v>21.0331016777113</c:v>
                </c:pt>
                <c:pt idx="3603">
                  <c:v>17.55834627469289</c:v>
                </c:pt>
                <c:pt idx="3604">
                  <c:v>10.1862055502118</c:v>
                </c:pt>
                <c:pt idx="3605">
                  <c:v>13.2420486374845</c:v>
                </c:pt>
                <c:pt idx="3606">
                  <c:v>16.321371365092</c:v>
                </c:pt>
                <c:pt idx="3607">
                  <c:v>23.16879689973228</c:v>
                </c:pt>
                <c:pt idx="3608">
                  <c:v>13.5496387256606</c:v>
                </c:pt>
                <c:pt idx="3609">
                  <c:v>14.7508865712311</c:v>
                </c:pt>
                <c:pt idx="3610">
                  <c:v>22.1179175914178</c:v>
                </c:pt>
                <c:pt idx="3611">
                  <c:v>19.3532669433517</c:v>
                </c:pt>
                <c:pt idx="3612">
                  <c:v>6.71662396140244</c:v>
                </c:pt>
                <c:pt idx="3613">
                  <c:v>14.8800859762061</c:v>
                </c:pt>
                <c:pt idx="3614">
                  <c:v>19.48134078143338</c:v>
                </c:pt>
                <c:pt idx="3615">
                  <c:v>17.5547658742845</c:v>
                </c:pt>
                <c:pt idx="3616">
                  <c:v>17.34262458059578</c:v>
                </c:pt>
                <c:pt idx="3617">
                  <c:v>16.0310556837312</c:v>
                </c:pt>
                <c:pt idx="3618">
                  <c:v>15.0388145095051</c:v>
                </c:pt>
                <c:pt idx="3619">
                  <c:v>15.3778913131082</c:v>
                </c:pt>
                <c:pt idx="3620">
                  <c:v>14.9130631902208</c:v>
                </c:pt>
                <c:pt idx="3621">
                  <c:v>11.0613157744567</c:v>
                </c:pt>
                <c:pt idx="3622">
                  <c:v>10.5975620532139</c:v>
                </c:pt>
                <c:pt idx="3623">
                  <c:v>14.7471877214245</c:v>
                </c:pt>
                <c:pt idx="3624">
                  <c:v>19.2426037234851</c:v>
                </c:pt>
                <c:pt idx="3625">
                  <c:v>12.4810360974743</c:v>
                </c:pt>
                <c:pt idx="3626">
                  <c:v>14.9696440751751</c:v>
                </c:pt>
                <c:pt idx="3627">
                  <c:v>17.2179356535093</c:v>
                </c:pt>
                <c:pt idx="3628">
                  <c:v>16.3990913328215</c:v>
                </c:pt>
                <c:pt idx="3629">
                  <c:v>15.5138519964269</c:v>
                </c:pt>
                <c:pt idx="3630">
                  <c:v>8.57941519091654</c:v>
                </c:pt>
                <c:pt idx="3631">
                  <c:v>11.3250335752446</c:v>
                </c:pt>
                <c:pt idx="3632">
                  <c:v>13.9796068073267</c:v>
                </c:pt>
                <c:pt idx="3633">
                  <c:v>14.6259990720565</c:v>
                </c:pt>
                <c:pt idx="3634">
                  <c:v>19.913232499368</c:v>
                </c:pt>
                <c:pt idx="3635">
                  <c:v>12.4626807696344</c:v>
                </c:pt>
                <c:pt idx="3636">
                  <c:v>14.782266886139</c:v>
                </c:pt>
                <c:pt idx="3637">
                  <c:v>8.41100425526562</c:v>
                </c:pt>
                <c:pt idx="3638">
                  <c:v>27.0503706901199</c:v>
                </c:pt>
                <c:pt idx="3639">
                  <c:v>8.0462327386448</c:v>
                </c:pt>
                <c:pt idx="3640">
                  <c:v>9.50088852824019</c:v>
                </c:pt>
                <c:pt idx="3641">
                  <c:v>18.2591564383053</c:v>
                </c:pt>
                <c:pt idx="3642">
                  <c:v>6.80985934352815</c:v>
                </c:pt>
                <c:pt idx="3643">
                  <c:v>14.4358518946138</c:v>
                </c:pt>
                <c:pt idx="3644">
                  <c:v>14.992248725811</c:v>
                </c:pt>
                <c:pt idx="3645">
                  <c:v>20.7785024280203</c:v>
                </c:pt>
                <c:pt idx="3646">
                  <c:v>19.1670349288347</c:v>
                </c:pt>
                <c:pt idx="3647">
                  <c:v>14.5074354968609</c:v>
                </c:pt>
                <c:pt idx="3648">
                  <c:v>13.9656571218957</c:v>
                </c:pt>
                <c:pt idx="3649">
                  <c:v>17.3390735002545</c:v>
                </c:pt>
                <c:pt idx="3650">
                  <c:v>29.7052482986921</c:v>
                </c:pt>
                <c:pt idx="3651">
                  <c:v>24.333375428603</c:v>
                </c:pt>
                <c:pt idx="3652">
                  <c:v>9.57293173701631</c:v>
                </c:pt>
                <c:pt idx="3653">
                  <c:v>14.4237161775871</c:v>
                </c:pt>
                <c:pt idx="3654">
                  <c:v>19.5423789824032</c:v>
                </c:pt>
                <c:pt idx="3655">
                  <c:v>19.0244665842227</c:v>
                </c:pt>
                <c:pt idx="3656">
                  <c:v>21.1411310170317</c:v>
                </c:pt>
                <c:pt idx="3657">
                  <c:v>18.3987043200077</c:v>
                </c:pt>
                <c:pt idx="3658">
                  <c:v>18.0816943755421</c:v>
                </c:pt>
                <c:pt idx="3659">
                  <c:v>14.8363351103357</c:v>
                </c:pt>
                <c:pt idx="3660">
                  <c:v>9.177970401851892</c:v>
                </c:pt>
                <c:pt idx="3661">
                  <c:v>12.6152471985693</c:v>
                </c:pt>
                <c:pt idx="3662">
                  <c:v>20.5712528084938</c:v>
                </c:pt>
                <c:pt idx="3663">
                  <c:v>9.294837411692457</c:v>
                </c:pt>
                <c:pt idx="3664">
                  <c:v>10.5033674681376</c:v>
                </c:pt>
                <c:pt idx="3665">
                  <c:v>21.1167132228531</c:v>
                </c:pt>
                <c:pt idx="3666">
                  <c:v>18.9563001541123</c:v>
                </c:pt>
                <c:pt idx="3667">
                  <c:v>18.17095045594611</c:v>
                </c:pt>
                <c:pt idx="3668">
                  <c:v>13.9379390867787</c:v>
                </c:pt>
                <c:pt idx="3669">
                  <c:v>10.7089700236982</c:v>
                </c:pt>
                <c:pt idx="3670">
                  <c:v>11.1783463549804</c:v>
                </c:pt>
                <c:pt idx="3671">
                  <c:v>10.0960205140676</c:v>
                </c:pt>
                <c:pt idx="3672">
                  <c:v>14.8280119597534</c:v>
                </c:pt>
                <c:pt idx="3673">
                  <c:v>15.4399041941562</c:v>
                </c:pt>
                <c:pt idx="3674">
                  <c:v>8.83649393417191</c:v>
                </c:pt>
                <c:pt idx="3675">
                  <c:v>9.65811792790604</c:v>
                </c:pt>
                <c:pt idx="3676">
                  <c:v>16.5235338650264</c:v>
                </c:pt>
                <c:pt idx="3677">
                  <c:v>18.00850020077548</c:v>
                </c:pt>
                <c:pt idx="3678">
                  <c:v>23.3267661107917</c:v>
                </c:pt>
                <c:pt idx="3679">
                  <c:v>11.329650856215</c:v>
                </c:pt>
                <c:pt idx="3680">
                  <c:v>15.7078484491397</c:v>
                </c:pt>
                <c:pt idx="3681">
                  <c:v>20.28442625175718</c:v>
                </c:pt>
                <c:pt idx="3682">
                  <c:v>19.30941234223119</c:v>
                </c:pt>
                <c:pt idx="3683">
                  <c:v>9.00719916750093</c:v>
                </c:pt>
                <c:pt idx="3684">
                  <c:v>15.5489452760804</c:v>
                </c:pt>
                <c:pt idx="3685">
                  <c:v>8.5320995915506</c:v>
                </c:pt>
                <c:pt idx="3686">
                  <c:v>23.4263449630586</c:v>
                </c:pt>
                <c:pt idx="3687">
                  <c:v>22.18700274817138</c:v>
                </c:pt>
                <c:pt idx="3688">
                  <c:v>14.1207771823062</c:v>
                </c:pt>
                <c:pt idx="3689">
                  <c:v>20.5346045117954</c:v>
                </c:pt>
                <c:pt idx="3690">
                  <c:v>18.170580772101</c:v>
                </c:pt>
                <c:pt idx="3691">
                  <c:v>10.6617186401665</c:v>
                </c:pt>
                <c:pt idx="3692">
                  <c:v>18.7094247284885</c:v>
                </c:pt>
                <c:pt idx="3693">
                  <c:v>19.273450262691</c:v>
                </c:pt>
                <c:pt idx="3694">
                  <c:v>12.1723892911592</c:v>
                </c:pt>
                <c:pt idx="3695">
                  <c:v>22.2336205304645</c:v>
                </c:pt>
                <c:pt idx="3696">
                  <c:v>13.8848967613912</c:v>
                </c:pt>
                <c:pt idx="3697">
                  <c:v>28.17230302275579</c:v>
                </c:pt>
                <c:pt idx="3698">
                  <c:v>16.99469423616918</c:v>
                </c:pt>
                <c:pt idx="3699">
                  <c:v>16.7059461236175</c:v>
                </c:pt>
                <c:pt idx="3700">
                  <c:v>18.1369672551897</c:v>
                </c:pt>
                <c:pt idx="3701">
                  <c:v>23.3755012376309</c:v>
                </c:pt>
                <c:pt idx="3702">
                  <c:v>12.4385730253292</c:v>
                </c:pt>
                <c:pt idx="3703">
                  <c:v>12.6227077390272</c:v>
                </c:pt>
                <c:pt idx="3704">
                  <c:v>9.495691722226578</c:v>
                </c:pt>
                <c:pt idx="3705">
                  <c:v>10.8226227535588</c:v>
                </c:pt>
                <c:pt idx="3706">
                  <c:v>10.9790308078637</c:v>
                </c:pt>
                <c:pt idx="3707">
                  <c:v>25.7025019131734</c:v>
                </c:pt>
                <c:pt idx="3708">
                  <c:v>10.4971359225289</c:v>
                </c:pt>
                <c:pt idx="3709">
                  <c:v>6.924561501428208</c:v>
                </c:pt>
                <c:pt idx="3710">
                  <c:v>13.4173969263063</c:v>
                </c:pt>
                <c:pt idx="3711">
                  <c:v>15.2798956200087</c:v>
                </c:pt>
                <c:pt idx="3712">
                  <c:v>21.4536951966304</c:v>
                </c:pt>
                <c:pt idx="3713">
                  <c:v>19.42512157554898</c:v>
                </c:pt>
                <c:pt idx="3714">
                  <c:v>16.0946184901153</c:v>
                </c:pt>
                <c:pt idx="3715">
                  <c:v>19.0319416448366</c:v>
                </c:pt>
                <c:pt idx="3716">
                  <c:v>11.6660510618447</c:v>
                </c:pt>
                <c:pt idx="3717">
                  <c:v>9.111025111830072</c:v>
                </c:pt>
                <c:pt idx="3718">
                  <c:v>21.7775562714932</c:v>
                </c:pt>
                <c:pt idx="3719">
                  <c:v>8.41585825080591</c:v>
                </c:pt>
                <c:pt idx="3720">
                  <c:v>9.269072608057</c:v>
                </c:pt>
                <c:pt idx="3721">
                  <c:v>16.2672202493526</c:v>
                </c:pt>
                <c:pt idx="3722">
                  <c:v>17.48602767136328</c:v>
                </c:pt>
                <c:pt idx="3723">
                  <c:v>23.985056485649</c:v>
                </c:pt>
                <c:pt idx="3724">
                  <c:v>13.5674307828876</c:v>
                </c:pt>
                <c:pt idx="3725">
                  <c:v>15.0413171257183</c:v>
                </c:pt>
                <c:pt idx="3726">
                  <c:v>28.0225397976163</c:v>
                </c:pt>
                <c:pt idx="3727">
                  <c:v>8.19078916433941</c:v>
                </c:pt>
                <c:pt idx="3728">
                  <c:v>9.57298004823867</c:v>
                </c:pt>
                <c:pt idx="3729">
                  <c:v>19.8604201570806</c:v>
                </c:pt>
                <c:pt idx="3730">
                  <c:v>16.6951689938934</c:v>
                </c:pt>
                <c:pt idx="3731">
                  <c:v>17.59198523191611</c:v>
                </c:pt>
                <c:pt idx="3732">
                  <c:v>9.533003720169618</c:v>
                </c:pt>
                <c:pt idx="3733">
                  <c:v>11.1395660079912</c:v>
                </c:pt>
                <c:pt idx="3734">
                  <c:v>16.72870267279558</c:v>
                </c:pt>
                <c:pt idx="3735">
                  <c:v>17.8475788779464</c:v>
                </c:pt>
                <c:pt idx="3736">
                  <c:v>19.2799860767744</c:v>
                </c:pt>
                <c:pt idx="3737">
                  <c:v>14.7921155519472</c:v>
                </c:pt>
                <c:pt idx="3738">
                  <c:v>16.5080462586108</c:v>
                </c:pt>
                <c:pt idx="3739">
                  <c:v>16.888881747855</c:v>
                </c:pt>
                <c:pt idx="3740">
                  <c:v>10.3402430571117</c:v>
                </c:pt>
                <c:pt idx="3741">
                  <c:v>13.2260201048466</c:v>
                </c:pt>
                <c:pt idx="3742">
                  <c:v>12.3395620833855</c:v>
                </c:pt>
                <c:pt idx="3743">
                  <c:v>15.5043745505067</c:v>
                </c:pt>
                <c:pt idx="3744">
                  <c:v>13.9960766732216</c:v>
                </c:pt>
                <c:pt idx="3745">
                  <c:v>22.7577989323925</c:v>
                </c:pt>
                <c:pt idx="3746">
                  <c:v>14.2376192003972</c:v>
                </c:pt>
                <c:pt idx="3747">
                  <c:v>12.5525089002238</c:v>
                </c:pt>
                <c:pt idx="3748">
                  <c:v>14.1201623813268</c:v>
                </c:pt>
                <c:pt idx="3749">
                  <c:v>17.3459632323621</c:v>
                </c:pt>
                <c:pt idx="3750">
                  <c:v>14.410538178096</c:v>
                </c:pt>
                <c:pt idx="3751">
                  <c:v>13.378376467417</c:v>
                </c:pt>
                <c:pt idx="3752">
                  <c:v>18.9577028206133</c:v>
                </c:pt>
                <c:pt idx="3753">
                  <c:v>14.6498553764689</c:v>
                </c:pt>
                <c:pt idx="3754">
                  <c:v>13.3288093897499</c:v>
                </c:pt>
                <c:pt idx="3755">
                  <c:v>22.3409978704756</c:v>
                </c:pt>
                <c:pt idx="3756">
                  <c:v>11.5923237210802</c:v>
                </c:pt>
                <c:pt idx="3757">
                  <c:v>15.7905220168188</c:v>
                </c:pt>
                <c:pt idx="3758">
                  <c:v>13.5754104325842</c:v>
                </c:pt>
                <c:pt idx="3759">
                  <c:v>7.758424139529898</c:v>
                </c:pt>
                <c:pt idx="3760">
                  <c:v>13.3281367947507</c:v>
                </c:pt>
                <c:pt idx="3761">
                  <c:v>8.70051726838134</c:v>
                </c:pt>
                <c:pt idx="3762">
                  <c:v>22.88622280012268</c:v>
                </c:pt>
                <c:pt idx="3763">
                  <c:v>21.20065467506659</c:v>
                </c:pt>
                <c:pt idx="3764">
                  <c:v>17.51302114665321</c:v>
                </c:pt>
                <c:pt idx="3765">
                  <c:v>20.1373907356769</c:v>
                </c:pt>
                <c:pt idx="3766">
                  <c:v>12.8910008530781</c:v>
                </c:pt>
                <c:pt idx="3767">
                  <c:v>13.9113006592511</c:v>
                </c:pt>
                <c:pt idx="3768">
                  <c:v>14.083535085562</c:v>
                </c:pt>
                <c:pt idx="3769">
                  <c:v>13.6707761522274</c:v>
                </c:pt>
                <c:pt idx="3770">
                  <c:v>15.1913056704509</c:v>
                </c:pt>
                <c:pt idx="3771">
                  <c:v>16.96538933157358</c:v>
                </c:pt>
                <c:pt idx="3772">
                  <c:v>17.4041622770442</c:v>
                </c:pt>
                <c:pt idx="3773">
                  <c:v>11.1854555735421</c:v>
                </c:pt>
                <c:pt idx="3774">
                  <c:v>15.451758472429</c:v>
                </c:pt>
                <c:pt idx="3775">
                  <c:v>10.732833793744</c:v>
                </c:pt>
                <c:pt idx="3776">
                  <c:v>16.2616203180168</c:v>
                </c:pt>
                <c:pt idx="3777">
                  <c:v>8.91641825859727</c:v>
                </c:pt>
                <c:pt idx="3778">
                  <c:v>19.2609247011168</c:v>
                </c:pt>
                <c:pt idx="3779">
                  <c:v>8.35672832716244</c:v>
                </c:pt>
                <c:pt idx="3780">
                  <c:v>10.7494302363197</c:v>
                </c:pt>
                <c:pt idx="3781">
                  <c:v>21.4872609043147</c:v>
                </c:pt>
                <c:pt idx="3782">
                  <c:v>18.36133983777178</c:v>
                </c:pt>
                <c:pt idx="3783">
                  <c:v>14.0860120906471</c:v>
                </c:pt>
                <c:pt idx="3784">
                  <c:v>12.2294310397794</c:v>
                </c:pt>
                <c:pt idx="3785">
                  <c:v>10.310855733502</c:v>
                </c:pt>
                <c:pt idx="3786">
                  <c:v>17.5288911903293</c:v>
                </c:pt>
                <c:pt idx="3787">
                  <c:v>15.3833221678999</c:v>
                </c:pt>
                <c:pt idx="3788">
                  <c:v>18.337384779176</c:v>
                </c:pt>
                <c:pt idx="3789">
                  <c:v>16.6365826251754</c:v>
                </c:pt>
                <c:pt idx="3790">
                  <c:v>25.4858590417474</c:v>
                </c:pt>
                <c:pt idx="3791">
                  <c:v>18.45636505342661</c:v>
                </c:pt>
                <c:pt idx="3792">
                  <c:v>10.3883756580191</c:v>
                </c:pt>
                <c:pt idx="3793">
                  <c:v>14.3187247839024</c:v>
                </c:pt>
                <c:pt idx="3794">
                  <c:v>17.2560683014416</c:v>
                </c:pt>
                <c:pt idx="3795">
                  <c:v>6.73460830189983</c:v>
                </c:pt>
                <c:pt idx="3796">
                  <c:v>10.6487141390301</c:v>
                </c:pt>
                <c:pt idx="3797">
                  <c:v>8.45448883995869</c:v>
                </c:pt>
                <c:pt idx="3798">
                  <c:v>11.2554913268809</c:v>
                </c:pt>
                <c:pt idx="3799">
                  <c:v>11.8428145745094</c:v>
                </c:pt>
                <c:pt idx="3800">
                  <c:v>13.7778484996354</c:v>
                </c:pt>
                <c:pt idx="3801">
                  <c:v>23.0882344152966</c:v>
                </c:pt>
                <c:pt idx="3802">
                  <c:v>19.9510264232937</c:v>
                </c:pt>
                <c:pt idx="3803">
                  <c:v>12.9056158181837</c:v>
                </c:pt>
                <c:pt idx="3804">
                  <c:v>11.4819105292959</c:v>
                </c:pt>
                <c:pt idx="3805">
                  <c:v>10.4815809900491</c:v>
                </c:pt>
                <c:pt idx="3806">
                  <c:v>10.9381818480538</c:v>
                </c:pt>
                <c:pt idx="3807">
                  <c:v>23.5247692198741</c:v>
                </c:pt>
                <c:pt idx="3808">
                  <c:v>15.3152346648923</c:v>
                </c:pt>
                <c:pt idx="3809">
                  <c:v>19.7256535614837</c:v>
                </c:pt>
                <c:pt idx="3810">
                  <c:v>19.1208520180105</c:v>
                </c:pt>
                <c:pt idx="3811">
                  <c:v>14.6098266540433</c:v>
                </c:pt>
                <c:pt idx="3812">
                  <c:v>18.4961508740187</c:v>
                </c:pt>
                <c:pt idx="3813">
                  <c:v>20.3080053122978</c:v>
                </c:pt>
                <c:pt idx="3814">
                  <c:v>11.928378279716</c:v>
                </c:pt>
                <c:pt idx="3815">
                  <c:v>10.3115551796873</c:v>
                </c:pt>
                <c:pt idx="3816">
                  <c:v>15.6647679821936</c:v>
                </c:pt>
                <c:pt idx="3817">
                  <c:v>14.8912739979314</c:v>
                </c:pt>
                <c:pt idx="3818">
                  <c:v>28.6115810933091</c:v>
                </c:pt>
                <c:pt idx="3819">
                  <c:v>22.0326648224245</c:v>
                </c:pt>
                <c:pt idx="3820">
                  <c:v>13.1497319211688</c:v>
                </c:pt>
                <c:pt idx="3821">
                  <c:v>22.6981217001595</c:v>
                </c:pt>
                <c:pt idx="3822">
                  <c:v>19.9841614756387</c:v>
                </c:pt>
                <c:pt idx="3823">
                  <c:v>21.24857238367558</c:v>
                </c:pt>
                <c:pt idx="3824">
                  <c:v>8.574265193083018</c:v>
                </c:pt>
                <c:pt idx="3825">
                  <c:v>8.758325086120823</c:v>
                </c:pt>
                <c:pt idx="3826">
                  <c:v>15.7619263439449</c:v>
                </c:pt>
                <c:pt idx="3827">
                  <c:v>16.4681621824781</c:v>
                </c:pt>
                <c:pt idx="3828">
                  <c:v>15.9850545211359</c:v>
                </c:pt>
                <c:pt idx="3829">
                  <c:v>8.766171971622127</c:v>
                </c:pt>
                <c:pt idx="3830">
                  <c:v>9.91685654891165</c:v>
                </c:pt>
                <c:pt idx="3831">
                  <c:v>14.6482039504194</c:v>
                </c:pt>
                <c:pt idx="3832">
                  <c:v>19.20371088619988</c:v>
                </c:pt>
                <c:pt idx="3833">
                  <c:v>19.02195262141471</c:v>
                </c:pt>
                <c:pt idx="3834">
                  <c:v>26.5189317257305</c:v>
                </c:pt>
                <c:pt idx="3835">
                  <c:v>16.7380772306448</c:v>
                </c:pt>
                <c:pt idx="3836">
                  <c:v>14.0496894249917</c:v>
                </c:pt>
                <c:pt idx="3837">
                  <c:v>17.1149764165536</c:v>
                </c:pt>
                <c:pt idx="3838">
                  <c:v>21.7432661862724</c:v>
                </c:pt>
                <c:pt idx="3839">
                  <c:v>22.5484553933642</c:v>
                </c:pt>
                <c:pt idx="3840">
                  <c:v>14.168974120998</c:v>
                </c:pt>
                <c:pt idx="3841">
                  <c:v>15.2515547212298</c:v>
                </c:pt>
                <c:pt idx="3842">
                  <c:v>17.3274825817436</c:v>
                </c:pt>
                <c:pt idx="3843">
                  <c:v>21.4591454887385</c:v>
                </c:pt>
                <c:pt idx="3844">
                  <c:v>13.8162295218377</c:v>
                </c:pt>
                <c:pt idx="3845">
                  <c:v>13.7625788125986</c:v>
                </c:pt>
                <c:pt idx="3846">
                  <c:v>18.3119455001826</c:v>
                </c:pt>
                <c:pt idx="3847">
                  <c:v>11.3230956816478</c:v>
                </c:pt>
                <c:pt idx="3848">
                  <c:v>17.8879525954736</c:v>
                </c:pt>
                <c:pt idx="3849">
                  <c:v>21.5514924519547</c:v>
                </c:pt>
                <c:pt idx="3850">
                  <c:v>16.1501457689093</c:v>
                </c:pt>
                <c:pt idx="3851">
                  <c:v>18.6293994202559</c:v>
                </c:pt>
                <c:pt idx="3852">
                  <c:v>8.104023646504437</c:v>
                </c:pt>
                <c:pt idx="3853">
                  <c:v>16.6860283686531</c:v>
                </c:pt>
                <c:pt idx="3854">
                  <c:v>15.752428730693</c:v>
                </c:pt>
                <c:pt idx="3855">
                  <c:v>21.6730819320231</c:v>
                </c:pt>
                <c:pt idx="3856">
                  <c:v>23.6520545160847</c:v>
                </c:pt>
                <c:pt idx="3857">
                  <c:v>23.0742613067235</c:v>
                </c:pt>
                <c:pt idx="3858">
                  <c:v>7.123871961058796</c:v>
                </c:pt>
                <c:pt idx="3859">
                  <c:v>23.1440577310853</c:v>
                </c:pt>
                <c:pt idx="3860">
                  <c:v>16.9771947190809</c:v>
                </c:pt>
                <c:pt idx="3861">
                  <c:v>10.6632256350966</c:v>
                </c:pt>
                <c:pt idx="3862">
                  <c:v>12.1711680175368</c:v>
                </c:pt>
                <c:pt idx="3863">
                  <c:v>11.9444183390046</c:v>
                </c:pt>
                <c:pt idx="3864">
                  <c:v>13.2646888465641</c:v>
                </c:pt>
                <c:pt idx="3865">
                  <c:v>20.7520660606022</c:v>
                </c:pt>
                <c:pt idx="3866">
                  <c:v>7.2723956658184</c:v>
                </c:pt>
                <c:pt idx="3867">
                  <c:v>21.2931748114463</c:v>
                </c:pt>
                <c:pt idx="3868">
                  <c:v>14.2676664924668</c:v>
                </c:pt>
                <c:pt idx="3869">
                  <c:v>7.171557583455209</c:v>
                </c:pt>
                <c:pt idx="3870">
                  <c:v>9.55667455736202</c:v>
                </c:pt>
                <c:pt idx="3871">
                  <c:v>15.6198986336277</c:v>
                </c:pt>
                <c:pt idx="3872">
                  <c:v>11.2796190721871</c:v>
                </c:pt>
                <c:pt idx="3873">
                  <c:v>23.1226718600238</c:v>
                </c:pt>
                <c:pt idx="3874">
                  <c:v>12.9938906859251</c:v>
                </c:pt>
                <c:pt idx="3875">
                  <c:v>9.302375440546827</c:v>
                </c:pt>
                <c:pt idx="3876">
                  <c:v>15.6740838379818</c:v>
                </c:pt>
                <c:pt idx="3877">
                  <c:v>20.2785061411101</c:v>
                </c:pt>
                <c:pt idx="3878">
                  <c:v>15.6343128329323</c:v>
                </c:pt>
                <c:pt idx="3879">
                  <c:v>14.1167655207094</c:v>
                </c:pt>
                <c:pt idx="3880">
                  <c:v>17.0058327370084</c:v>
                </c:pt>
                <c:pt idx="3881">
                  <c:v>24.2517236826949</c:v>
                </c:pt>
                <c:pt idx="3882">
                  <c:v>13.4331244586926</c:v>
                </c:pt>
                <c:pt idx="3883">
                  <c:v>10.1150187969231</c:v>
                </c:pt>
                <c:pt idx="3884">
                  <c:v>9.713515121934806</c:v>
                </c:pt>
                <c:pt idx="3885">
                  <c:v>13.4660714995801</c:v>
                </c:pt>
                <c:pt idx="3886">
                  <c:v>17.4848033479028</c:v>
                </c:pt>
                <c:pt idx="3887">
                  <c:v>19.8144479146245</c:v>
                </c:pt>
                <c:pt idx="3888">
                  <c:v>13.4722457363098</c:v>
                </c:pt>
                <c:pt idx="3889">
                  <c:v>8.293468624110087</c:v>
                </c:pt>
                <c:pt idx="3890">
                  <c:v>11.9588992807217</c:v>
                </c:pt>
                <c:pt idx="3891">
                  <c:v>18.977457208727</c:v>
                </c:pt>
                <c:pt idx="3892">
                  <c:v>12.4651008573463</c:v>
                </c:pt>
                <c:pt idx="3893">
                  <c:v>16.29877156476348</c:v>
                </c:pt>
                <c:pt idx="3894">
                  <c:v>17.24212416632388</c:v>
                </c:pt>
                <c:pt idx="3895">
                  <c:v>12.5940011809589</c:v>
                </c:pt>
                <c:pt idx="3896">
                  <c:v>21.02656896806</c:v>
                </c:pt>
                <c:pt idx="3897">
                  <c:v>11.2385096892503</c:v>
                </c:pt>
                <c:pt idx="3898">
                  <c:v>13.2358818384756</c:v>
                </c:pt>
                <c:pt idx="3899">
                  <c:v>9.011250817376868</c:v>
                </c:pt>
                <c:pt idx="3900">
                  <c:v>16.0811186303322</c:v>
                </c:pt>
                <c:pt idx="3901">
                  <c:v>16.457144895982</c:v>
                </c:pt>
                <c:pt idx="3902">
                  <c:v>16.1507360948726</c:v>
                </c:pt>
                <c:pt idx="3903">
                  <c:v>18.710712028065</c:v>
                </c:pt>
                <c:pt idx="3904">
                  <c:v>15.3102925087441</c:v>
                </c:pt>
                <c:pt idx="3905">
                  <c:v>11.4917087738364</c:v>
                </c:pt>
                <c:pt idx="3906">
                  <c:v>19.1109325504082</c:v>
                </c:pt>
                <c:pt idx="3907">
                  <c:v>13.0970036441232</c:v>
                </c:pt>
                <c:pt idx="3908">
                  <c:v>10.9897195462089</c:v>
                </c:pt>
                <c:pt idx="3909">
                  <c:v>19.4289863541849</c:v>
                </c:pt>
                <c:pt idx="3910">
                  <c:v>10.6178389635422</c:v>
                </c:pt>
                <c:pt idx="3911">
                  <c:v>15.3338054544601</c:v>
                </c:pt>
                <c:pt idx="3912">
                  <c:v>16.46567598387578</c:v>
                </c:pt>
                <c:pt idx="3913">
                  <c:v>11.8949740392037</c:v>
                </c:pt>
                <c:pt idx="3914">
                  <c:v>9.85913427945327</c:v>
                </c:pt>
                <c:pt idx="3915">
                  <c:v>14.0978601673084</c:v>
                </c:pt>
                <c:pt idx="3916">
                  <c:v>18.7806559848994</c:v>
                </c:pt>
                <c:pt idx="3917">
                  <c:v>10.3723808897703</c:v>
                </c:pt>
                <c:pt idx="3918">
                  <c:v>9.85873750474168</c:v>
                </c:pt>
                <c:pt idx="3919">
                  <c:v>17.0369475760214</c:v>
                </c:pt>
                <c:pt idx="3920">
                  <c:v>20.0302761125115</c:v>
                </c:pt>
                <c:pt idx="3921">
                  <c:v>20.7554346356151</c:v>
                </c:pt>
                <c:pt idx="3922">
                  <c:v>10.5110618678532</c:v>
                </c:pt>
                <c:pt idx="3923">
                  <c:v>12.7354046471993</c:v>
                </c:pt>
                <c:pt idx="3924">
                  <c:v>22.5469859729275</c:v>
                </c:pt>
                <c:pt idx="3925">
                  <c:v>22.3583808317741</c:v>
                </c:pt>
                <c:pt idx="3926">
                  <c:v>11.1581680554515</c:v>
                </c:pt>
                <c:pt idx="3927">
                  <c:v>14.4945098926314</c:v>
                </c:pt>
                <c:pt idx="3928">
                  <c:v>10.1350948695293</c:v>
                </c:pt>
                <c:pt idx="3929">
                  <c:v>19.1467970745755</c:v>
                </c:pt>
                <c:pt idx="3930">
                  <c:v>7.11182414355002</c:v>
                </c:pt>
                <c:pt idx="3931">
                  <c:v>22.1042321436729</c:v>
                </c:pt>
                <c:pt idx="3932">
                  <c:v>19.9059958409204</c:v>
                </c:pt>
                <c:pt idx="3933">
                  <c:v>20.9776571935264</c:v>
                </c:pt>
                <c:pt idx="3934">
                  <c:v>24.6455600195065</c:v>
                </c:pt>
                <c:pt idx="3935">
                  <c:v>14.237752258356</c:v>
                </c:pt>
                <c:pt idx="3936">
                  <c:v>18.06935304012218</c:v>
                </c:pt>
                <c:pt idx="3937">
                  <c:v>18.0604047600694</c:v>
                </c:pt>
                <c:pt idx="3938">
                  <c:v>12.6914995328559</c:v>
                </c:pt>
                <c:pt idx="3939">
                  <c:v>13.048301029108</c:v>
                </c:pt>
                <c:pt idx="3940">
                  <c:v>19.0070386597527</c:v>
                </c:pt>
                <c:pt idx="3941">
                  <c:v>13.5405178466835</c:v>
                </c:pt>
                <c:pt idx="3942">
                  <c:v>15.4783210954424</c:v>
                </c:pt>
                <c:pt idx="3943">
                  <c:v>9.457455181558878</c:v>
                </c:pt>
                <c:pt idx="3944">
                  <c:v>24.5897438204082</c:v>
                </c:pt>
                <c:pt idx="3945">
                  <c:v>19.7204783545316</c:v>
                </c:pt>
                <c:pt idx="3946">
                  <c:v>16.56470120073568</c:v>
                </c:pt>
                <c:pt idx="3947">
                  <c:v>13.1074888316018</c:v>
                </c:pt>
                <c:pt idx="3948">
                  <c:v>14.9734919028773</c:v>
                </c:pt>
                <c:pt idx="3949">
                  <c:v>7.36227175962668</c:v>
                </c:pt>
                <c:pt idx="3950">
                  <c:v>14.079100936825</c:v>
                </c:pt>
                <c:pt idx="3951">
                  <c:v>15.8546579668362</c:v>
                </c:pt>
                <c:pt idx="3952">
                  <c:v>11.617154386277</c:v>
                </c:pt>
                <c:pt idx="3953">
                  <c:v>14.9727821112789</c:v>
                </c:pt>
                <c:pt idx="3954">
                  <c:v>24.4550747743467</c:v>
                </c:pt>
                <c:pt idx="3955">
                  <c:v>15.3243366384229</c:v>
                </c:pt>
                <c:pt idx="3956">
                  <c:v>15.074818637798</c:v>
                </c:pt>
                <c:pt idx="3957">
                  <c:v>10.6225278482037</c:v>
                </c:pt>
                <c:pt idx="3958">
                  <c:v>18.540502829299</c:v>
                </c:pt>
                <c:pt idx="3959">
                  <c:v>20.03860390895738</c:v>
                </c:pt>
                <c:pt idx="3960">
                  <c:v>14.8595628538139</c:v>
                </c:pt>
                <c:pt idx="3961">
                  <c:v>14.8132098027248</c:v>
                </c:pt>
                <c:pt idx="3962">
                  <c:v>13.7500013033097</c:v>
                </c:pt>
                <c:pt idx="3963">
                  <c:v>16.7537041778019</c:v>
                </c:pt>
                <c:pt idx="3964">
                  <c:v>14.926723722144</c:v>
                </c:pt>
                <c:pt idx="3965">
                  <c:v>20.3441389824862</c:v>
                </c:pt>
                <c:pt idx="3966">
                  <c:v>15.693225905705</c:v>
                </c:pt>
                <c:pt idx="3967">
                  <c:v>11.7469703038938</c:v>
                </c:pt>
                <c:pt idx="3968">
                  <c:v>25.5643405740941</c:v>
                </c:pt>
                <c:pt idx="3969">
                  <c:v>18.808029417652</c:v>
                </c:pt>
                <c:pt idx="3970">
                  <c:v>11.5724518560831</c:v>
                </c:pt>
                <c:pt idx="3971">
                  <c:v>12.7378437893191</c:v>
                </c:pt>
                <c:pt idx="3972">
                  <c:v>12.3749482421921</c:v>
                </c:pt>
                <c:pt idx="3973">
                  <c:v>15.2360430865277</c:v>
                </c:pt>
                <c:pt idx="3974">
                  <c:v>9.7753596439364</c:v>
                </c:pt>
                <c:pt idx="3975">
                  <c:v>20.3808635463452</c:v>
                </c:pt>
                <c:pt idx="3976">
                  <c:v>23.9702819536598</c:v>
                </c:pt>
                <c:pt idx="3977">
                  <c:v>13.3351312833669</c:v>
                </c:pt>
                <c:pt idx="3978">
                  <c:v>12.1746780598353</c:v>
                </c:pt>
                <c:pt idx="3979">
                  <c:v>13.0740623395085</c:v>
                </c:pt>
                <c:pt idx="3980">
                  <c:v>19.1159469036484</c:v>
                </c:pt>
                <c:pt idx="3981">
                  <c:v>22.0315675818868</c:v>
                </c:pt>
                <c:pt idx="3982">
                  <c:v>19.73288301758661</c:v>
                </c:pt>
                <c:pt idx="3983">
                  <c:v>14.7346664698097</c:v>
                </c:pt>
                <c:pt idx="3984">
                  <c:v>18.7510307198349</c:v>
                </c:pt>
                <c:pt idx="3985">
                  <c:v>5.7106514800794</c:v>
                </c:pt>
                <c:pt idx="3986">
                  <c:v>17.8682351060652</c:v>
                </c:pt>
                <c:pt idx="3987">
                  <c:v>18.5063875572805</c:v>
                </c:pt>
                <c:pt idx="3988">
                  <c:v>16.05086563826161</c:v>
                </c:pt>
                <c:pt idx="3989">
                  <c:v>15.631767081578</c:v>
                </c:pt>
                <c:pt idx="3990">
                  <c:v>11.7697113420552</c:v>
                </c:pt>
                <c:pt idx="3991">
                  <c:v>20.3157064982653</c:v>
                </c:pt>
                <c:pt idx="3992">
                  <c:v>16.2958687491883</c:v>
                </c:pt>
                <c:pt idx="3993">
                  <c:v>18.2599966938912</c:v>
                </c:pt>
                <c:pt idx="3994">
                  <c:v>12.4395170477584</c:v>
                </c:pt>
                <c:pt idx="3995">
                  <c:v>17.4585977334856</c:v>
                </c:pt>
                <c:pt idx="3996">
                  <c:v>12.93351070891</c:v>
                </c:pt>
                <c:pt idx="3997">
                  <c:v>21.68883217157298</c:v>
                </c:pt>
                <c:pt idx="3998">
                  <c:v>13.9892360554298</c:v>
                </c:pt>
                <c:pt idx="3999">
                  <c:v>15.3768899699135</c:v>
                </c:pt>
                <c:pt idx="4000">
                  <c:v>17.3663597623008</c:v>
                </c:pt>
                <c:pt idx="4001">
                  <c:v>14.4353972710163</c:v>
                </c:pt>
                <c:pt idx="4002">
                  <c:v>14.0172926350231</c:v>
                </c:pt>
                <c:pt idx="4003">
                  <c:v>21.091659375185</c:v>
                </c:pt>
                <c:pt idx="4004">
                  <c:v>17.7197587029398</c:v>
                </c:pt>
                <c:pt idx="4005">
                  <c:v>17.92985142618</c:v>
                </c:pt>
                <c:pt idx="4006">
                  <c:v>12.5712787489865</c:v>
                </c:pt>
                <c:pt idx="4007">
                  <c:v>14.0044736728419</c:v>
                </c:pt>
                <c:pt idx="4008">
                  <c:v>8.76179195547191</c:v>
                </c:pt>
                <c:pt idx="4009">
                  <c:v>11.0066391057382</c:v>
                </c:pt>
                <c:pt idx="4010">
                  <c:v>18.6205024012391</c:v>
                </c:pt>
                <c:pt idx="4011">
                  <c:v>14.0905233137982</c:v>
                </c:pt>
                <c:pt idx="4012">
                  <c:v>19.522090032753</c:v>
                </c:pt>
                <c:pt idx="4013">
                  <c:v>9.41894769641195</c:v>
                </c:pt>
                <c:pt idx="4014">
                  <c:v>12.2782675695147</c:v>
                </c:pt>
                <c:pt idx="4015">
                  <c:v>21.37939273966609</c:v>
                </c:pt>
                <c:pt idx="4016">
                  <c:v>8.32994330999521</c:v>
                </c:pt>
                <c:pt idx="4017">
                  <c:v>9.99489372946423</c:v>
                </c:pt>
                <c:pt idx="4018">
                  <c:v>15.1139957613884</c:v>
                </c:pt>
                <c:pt idx="4019">
                  <c:v>14.0589433446342</c:v>
                </c:pt>
                <c:pt idx="4020">
                  <c:v>13.8925181968309</c:v>
                </c:pt>
                <c:pt idx="4021">
                  <c:v>23.8363794173138</c:v>
                </c:pt>
                <c:pt idx="4022">
                  <c:v>15.8265711192913</c:v>
                </c:pt>
                <c:pt idx="4023">
                  <c:v>10.7015400213672</c:v>
                </c:pt>
                <c:pt idx="4024">
                  <c:v>18.98623786839698</c:v>
                </c:pt>
                <c:pt idx="4025">
                  <c:v>17.80394650517169</c:v>
                </c:pt>
                <c:pt idx="4026">
                  <c:v>12.8093190028069</c:v>
                </c:pt>
                <c:pt idx="4027">
                  <c:v>14.8778457086403</c:v>
                </c:pt>
                <c:pt idx="4028">
                  <c:v>14.8467519240538</c:v>
                </c:pt>
                <c:pt idx="4029">
                  <c:v>20.4763975625403</c:v>
                </c:pt>
                <c:pt idx="4030">
                  <c:v>11.3415042753259</c:v>
                </c:pt>
                <c:pt idx="4031">
                  <c:v>9.32455315142164</c:v>
                </c:pt>
                <c:pt idx="4032">
                  <c:v>16.6693195152085</c:v>
                </c:pt>
                <c:pt idx="4033">
                  <c:v>17.2649995022629</c:v>
                </c:pt>
                <c:pt idx="4034">
                  <c:v>7.74948304563518</c:v>
                </c:pt>
                <c:pt idx="4035">
                  <c:v>18.390678163615</c:v>
                </c:pt>
                <c:pt idx="4036">
                  <c:v>10.1183137928425</c:v>
                </c:pt>
                <c:pt idx="4037">
                  <c:v>10.22195243999</c:v>
                </c:pt>
                <c:pt idx="4038">
                  <c:v>11.8330051104556</c:v>
                </c:pt>
                <c:pt idx="4039">
                  <c:v>26.98267933446168</c:v>
                </c:pt>
                <c:pt idx="4040">
                  <c:v>21.44772409213498</c:v>
                </c:pt>
                <c:pt idx="4041">
                  <c:v>25.40209648012808</c:v>
                </c:pt>
                <c:pt idx="4042">
                  <c:v>27.9016889441947</c:v>
                </c:pt>
                <c:pt idx="4043">
                  <c:v>8.60865395645593</c:v>
                </c:pt>
                <c:pt idx="4044">
                  <c:v>6.05696443830637</c:v>
                </c:pt>
                <c:pt idx="4045">
                  <c:v>12.2772109409615</c:v>
                </c:pt>
                <c:pt idx="4046">
                  <c:v>21.46201888063498</c:v>
                </c:pt>
                <c:pt idx="4047">
                  <c:v>13.5900448966579</c:v>
                </c:pt>
                <c:pt idx="4048">
                  <c:v>16.9687589649575</c:v>
                </c:pt>
                <c:pt idx="4049">
                  <c:v>16.8598762228628</c:v>
                </c:pt>
                <c:pt idx="4050">
                  <c:v>12.5701825856399</c:v>
                </c:pt>
                <c:pt idx="4051">
                  <c:v>17.22060074038978</c:v>
                </c:pt>
                <c:pt idx="4052">
                  <c:v>22.820571910797</c:v>
                </c:pt>
                <c:pt idx="4053">
                  <c:v>12.6632065663166</c:v>
                </c:pt>
                <c:pt idx="4054">
                  <c:v>18.3514575015409</c:v>
                </c:pt>
                <c:pt idx="4055">
                  <c:v>19.8502821990716</c:v>
                </c:pt>
                <c:pt idx="4056">
                  <c:v>9.42703182900302</c:v>
                </c:pt>
                <c:pt idx="4057">
                  <c:v>22.9018258097923</c:v>
                </c:pt>
                <c:pt idx="4058">
                  <c:v>13.7057255506357</c:v>
                </c:pt>
                <c:pt idx="4059">
                  <c:v>11.2636452583276</c:v>
                </c:pt>
                <c:pt idx="4060">
                  <c:v>11.0033668915272</c:v>
                </c:pt>
                <c:pt idx="4061">
                  <c:v>15.3250015206128</c:v>
                </c:pt>
                <c:pt idx="4062">
                  <c:v>8.020273749003437</c:v>
                </c:pt>
                <c:pt idx="4063">
                  <c:v>9.169668441546718</c:v>
                </c:pt>
                <c:pt idx="4064">
                  <c:v>19.8755545983434</c:v>
                </c:pt>
                <c:pt idx="4065">
                  <c:v>19.9471642544204</c:v>
                </c:pt>
                <c:pt idx="4066">
                  <c:v>21.5495367560226</c:v>
                </c:pt>
                <c:pt idx="4067">
                  <c:v>8.100128029421228</c:v>
                </c:pt>
                <c:pt idx="4068">
                  <c:v>15.3435071044238</c:v>
                </c:pt>
                <c:pt idx="4069">
                  <c:v>26.24578141056218</c:v>
                </c:pt>
                <c:pt idx="4070">
                  <c:v>14.7905089183685</c:v>
                </c:pt>
                <c:pt idx="4071">
                  <c:v>17.47512074972308</c:v>
                </c:pt>
                <c:pt idx="4072">
                  <c:v>13.6823690687384</c:v>
                </c:pt>
                <c:pt idx="4073">
                  <c:v>22.23971743483538</c:v>
                </c:pt>
                <c:pt idx="4074">
                  <c:v>24.3878017133472</c:v>
                </c:pt>
                <c:pt idx="4075">
                  <c:v>9.95477613379875</c:v>
                </c:pt>
                <c:pt idx="4076">
                  <c:v>23.3009271398242</c:v>
                </c:pt>
                <c:pt idx="4077">
                  <c:v>18.3278907050992</c:v>
                </c:pt>
                <c:pt idx="4078">
                  <c:v>25.0889508099388</c:v>
                </c:pt>
                <c:pt idx="4079">
                  <c:v>13.6750523670002</c:v>
                </c:pt>
                <c:pt idx="4080">
                  <c:v>11.1833804425707</c:v>
                </c:pt>
                <c:pt idx="4081">
                  <c:v>12.6648474884051</c:v>
                </c:pt>
                <c:pt idx="4082">
                  <c:v>15.2720028854693</c:v>
                </c:pt>
                <c:pt idx="4083">
                  <c:v>17.0797979090685</c:v>
                </c:pt>
                <c:pt idx="4084">
                  <c:v>15.0614126939911</c:v>
                </c:pt>
                <c:pt idx="4085">
                  <c:v>15.1863614384169</c:v>
                </c:pt>
                <c:pt idx="4086">
                  <c:v>14.7317013140451</c:v>
                </c:pt>
                <c:pt idx="4087">
                  <c:v>11.0988611700435</c:v>
                </c:pt>
                <c:pt idx="4088">
                  <c:v>19.9175709535747</c:v>
                </c:pt>
                <c:pt idx="4089">
                  <c:v>19.4873071958742</c:v>
                </c:pt>
                <c:pt idx="4090">
                  <c:v>19.703452735044</c:v>
                </c:pt>
                <c:pt idx="4091">
                  <c:v>13.9428848821261</c:v>
                </c:pt>
                <c:pt idx="4092">
                  <c:v>13.2498191985839</c:v>
                </c:pt>
                <c:pt idx="4093">
                  <c:v>11.0176526293747</c:v>
                </c:pt>
                <c:pt idx="4094">
                  <c:v>17.069415045691</c:v>
                </c:pt>
                <c:pt idx="4095">
                  <c:v>9.865781566707</c:v>
                </c:pt>
                <c:pt idx="4096">
                  <c:v>11.8347978145502</c:v>
                </c:pt>
                <c:pt idx="4097">
                  <c:v>9.338641286554</c:v>
                </c:pt>
                <c:pt idx="4098">
                  <c:v>22.7109976533285</c:v>
                </c:pt>
                <c:pt idx="4099">
                  <c:v>21.28672686582308</c:v>
                </c:pt>
                <c:pt idx="4100">
                  <c:v>15.6507338368508</c:v>
                </c:pt>
                <c:pt idx="4101">
                  <c:v>9.31161133025544</c:v>
                </c:pt>
                <c:pt idx="4102">
                  <c:v>25.7942696193824</c:v>
                </c:pt>
                <c:pt idx="4103">
                  <c:v>18.38262356980988</c:v>
                </c:pt>
                <c:pt idx="4104">
                  <c:v>16.3734859663727</c:v>
                </c:pt>
                <c:pt idx="4105">
                  <c:v>10.5515350419805</c:v>
                </c:pt>
                <c:pt idx="4106">
                  <c:v>14.2439334162941</c:v>
                </c:pt>
                <c:pt idx="4107">
                  <c:v>6.953194090629</c:v>
                </c:pt>
                <c:pt idx="4108">
                  <c:v>15.7551318680509</c:v>
                </c:pt>
                <c:pt idx="4109">
                  <c:v>12.6572228945296</c:v>
                </c:pt>
                <c:pt idx="4110">
                  <c:v>13.2152226696109</c:v>
                </c:pt>
                <c:pt idx="4111">
                  <c:v>21.76616662023489</c:v>
                </c:pt>
                <c:pt idx="4112">
                  <c:v>18.2982169263789</c:v>
                </c:pt>
                <c:pt idx="4113">
                  <c:v>23.1746302144019</c:v>
                </c:pt>
                <c:pt idx="4114">
                  <c:v>11.2716919244241</c:v>
                </c:pt>
                <c:pt idx="4115">
                  <c:v>19.64573759240698</c:v>
                </c:pt>
                <c:pt idx="4116">
                  <c:v>22.4340611826058</c:v>
                </c:pt>
                <c:pt idx="4117">
                  <c:v>13.0394946548865</c:v>
                </c:pt>
                <c:pt idx="4118">
                  <c:v>17.44519553506518</c:v>
                </c:pt>
                <c:pt idx="4119">
                  <c:v>22.119586525358</c:v>
                </c:pt>
                <c:pt idx="4120">
                  <c:v>15.5338182907565</c:v>
                </c:pt>
                <c:pt idx="4121">
                  <c:v>20.1051245234718</c:v>
                </c:pt>
                <c:pt idx="4122">
                  <c:v>8.099335641184818</c:v>
                </c:pt>
                <c:pt idx="4123">
                  <c:v>17.86264091276778</c:v>
                </c:pt>
                <c:pt idx="4124">
                  <c:v>14.0660912725698</c:v>
                </c:pt>
                <c:pt idx="4125">
                  <c:v>13.6906069147489</c:v>
                </c:pt>
                <c:pt idx="4126">
                  <c:v>25.8891354312402</c:v>
                </c:pt>
                <c:pt idx="4127">
                  <c:v>22.89967657394338</c:v>
                </c:pt>
                <c:pt idx="4128">
                  <c:v>13.7940131321102</c:v>
                </c:pt>
                <c:pt idx="4129">
                  <c:v>5.313700720678248</c:v>
                </c:pt>
                <c:pt idx="4130">
                  <c:v>16.54017288074028</c:v>
                </c:pt>
                <c:pt idx="4131">
                  <c:v>30.730268751729</c:v>
                </c:pt>
                <c:pt idx="4132">
                  <c:v>15.5279097314342</c:v>
                </c:pt>
                <c:pt idx="4133">
                  <c:v>15.4603111782902</c:v>
                </c:pt>
                <c:pt idx="4134">
                  <c:v>22.4214005185523</c:v>
                </c:pt>
                <c:pt idx="4135">
                  <c:v>8.3447461867484</c:v>
                </c:pt>
                <c:pt idx="4136">
                  <c:v>16.3019470403207</c:v>
                </c:pt>
                <c:pt idx="4137">
                  <c:v>15.4989964663289</c:v>
                </c:pt>
                <c:pt idx="4138">
                  <c:v>18.50240317897829</c:v>
                </c:pt>
                <c:pt idx="4139">
                  <c:v>14.7459792657101</c:v>
                </c:pt>
                <c:pt idx="4140">
                  <c:v>17.4221862052542</c:v>
                </c:pt>
                <c:pt idx="4141">
                  <c:v>20.68997139063431</c:v>
                </c:pt>
                <c:pt idx="4142">
                  <c:v>14.3724732208665</c:v>
                </c:pt>
                <c:pt idx="4143">
                  <c:v>17.452387747739</c:v>
                </c:pt>
                <c:pt idx="4144">
                  <c:v>15.2259177906559</c:v>
                </c:pt>
                <c:pt idx="4145">
                  <c:v>16.138079526686</c:v>
                </c:pt>
                <c:pt idx="4146">
                  <c:v>12.3936044593286</c:v>
                </c:pt>
                <c:pt idx="4147">
                  <c:v>19.0800415279945</c:v>
                </c:pt>
                <c:pt idx="4148">
                  <c:v>10.9248294331273</c:v>
                </c:pt>
                <c:pt idx="4149">
                  <c:v>8.90935557347962</c:v>
                </c:pt>
                <c:pt idx="4150">
                  <c:v>13.2133883363818</c:v>
                </c:pt>
                <c:pt idx="4151">
                  <c:v>14.9230645016344</c:v>
                </c:pt>
                <c:pt idx="4152">
                  <c:v>13.7088031277666</c:v>
                </c:pt>
                <c:pt idx="4153">
                  <c:v>13.2634068170972</c:v>
                </c:pt>
                <c:pt idx="4154">
                  <c:v>13.5162505910236</c:v>
                </c:pt>
                <c:pt idx="4155">
                  <c:v>11.3608982994096</c:v>
                </c:pt>
                <c:pt idx="4156">
                  <c:v>12.990318508316</c:v>
                </c:pt>
                <c:pt idx="4157">
                  <c:v>11.889248018695</c:v>
                </c:pt>
                <c:pt idx="4158">
                  <c:v>18.5879529779391</c:v>
                </c:pt>
                <c:pt idx="4159">
                  <c:v>24.7307530301261</c:v>
                </c:pt>
                <c:pt idx="4160">
                  <c:v>23.0004588136494</c:v>
                </c:pt>
                <c:pt idx="4161">
                  <c:v>12.7035853317799</c:v>
                </c:pt>
                <c:pt idx="4162">
                  <c:v>12.0838603508634</c:v>
                </c:pt>
                <c:pt idx="4163">
                  <c:v>9.582371236192428</c:v>
                </c:pt>
                <c:pt idx="4164">
                  <c:v>18.273170616708</c:v>
                </c:pt>
                <c:pt idx="4165">
                  <c:v>21.0081535268577</c:v>
                </c:pt>
                <c:pt idx="4166">
                  <c:v>24.433687039044</c:v>
                </c:pt>
                <c:pt idx="4167">
                  <c:v>19.51911091224281</c:v>
                </c:pt>
                <c:pt idx="4168">
                  <c:v>15.1637276925263</c:v>
                </c:pt>
                <c:pt idx="4169">
                  <c:v>12.2260158488051</c:v>
                </c:pt>
                <c:pt idx="4170">
                  <c:v>13.5837081023026</c:v>
                </c:pt>
                <c:pt idx="4171">
                  <c:v>19.8590945605288</c:v>
                </c:pt>
                <c:pt idx="4172">
                  <c:v>18.9263819505401</c:v>
                </c:pt>
                <c:pt idx="4173">
                  <c:v>21.6014595588043</c:v>
                </c:pt>
                <c:pt idx="4174">
                  <c:v>28.9136172202344</c:v>
                </c:pt>
                <c:pt idx="4175">
                  <c:v>20.9353134316919</c:v>
                </c:pt>
                <c:pt idx="4176">
                  <c:v>22.4338420810094</c:v>
                </c:pt>
                <c:pt idx="4177">
                  <c:v>17.47674806202318</c:v>
                </c:pt>
                <c:pt idx="4178">
                  <c:v>29.7047299160831</c:v>
                </c:pt>
                <c:pt idx="4179">
                  <c:v>14.2174140664584</c:v>
                </c:pt>
                <c:pt idx="4180">
                  <c:v>13.3974694250984</c:v>
                </c:pt>
                <c:pt idx="4181">
                  <c:v>17.8115397400218</c:v>
                </c:pt>
                <c:pt idx="4182">
                  <c:v>12.6070082688883</c:v>
                </c:pt>
                <c:pt idx="4183">
                  <c:v>12.9721296229852</c:v>
                </c:pt>
                <c:pt idx="4184">
                  <c:v>16.2938023633096</c:v>
                </c:pt>
                <c:pt idx="4185">
                  <c:v>12.5795545545454</c:v>
                </c:pt>
                <c:pt idx="4186">
                  <c:v>17.2911569281855</c:v>
                </c:pt>
                <c:pt idx="4187">
                  <c:v>9.487976740685148</c:v>
                </c:pt>
                <c:pt idx="4188">
                  <c:v>23.1437845622968</c:v>
                </c:pt>
                <c:pt idx="4189">
                  <c:v>16.218521202683</c:v>
                </c:pt>
                <c:pt idx="4190">
                  <c:v>14.2445343067115</c:v>
                </c:pt>
                <c:pt idx="4191">
                  <c:v>20.0540274965567</c:v>
                </c:pt>
                <c:pt idx="4192">
                  <c:v>7.74634409773942</c:v>
                </c:pt>
                <c:pt idx="4193">
                  <c:v>6.95032786372651</c:v>
                </c:pt>
                <c:pt idx="4194">
                  <c:v>16.2038009831854</c:v>
                </c:pt>
                <c:pt idx="4195">
                  <c:v>11.8182210329149</c:v>
                </c:pt>
                <c:pt idx="4196">
                  <c:v>19.05307451402861</c:v>
                </c:pt>
                <c:pt idx="4197">
                  <c:v>16.7978085810185</c:v>
                </c:pt>
                <c:pt idx="4198">
                  <c:v>17.1341628088518</c:v>
                </c:pt>
                <c:pt idx="4199">
                  <c:v>20.3021081604644</c:v>
                </c:pt>
                <c:pt idx="4200">
                  <c:v>14.4933689439119</c:v>
                </c:pt>
                <c:pt idx="4201">
                  <c:v>19.0304844772605</c:v>
                </c:pt>
                <c:pt idx="4202">
                  <c:v>18.6353436943756</c:v>
                </c:pt>
                <c:pt idx="4203">
                  <c:v>22.8413222198275</c:v>
                </c:pt>
                <c:pt idx="4204">
                  <c:v>17.0397641302246</c:v>
                </c:pt>
                <c:pt idx="4205">
                  <c:v>21.40849925160918</c:v>
                </c:pt>
                <c:pt idx="4206">
                  <c:v>16.86571750270958</c:v>
                </c:pt>
                <c:pt idx="4207">
                  <c:v>12.7369952699238</c:v>
                </c:pt>
                <c:pt idx="4208">
                  <c:v>16.529292177338</c:v>
                </c:pt>
                <c:pt idx="4209">
                  <c:v>14.1340226547477</c:v>
                </c:pt>
                <c:pt idx="4210">
                  <c:v>14.3386555122579</c:v>
                </c:pt>
                <c:pt idx="4211">
                  <c:v>16.4817764136711</c:v>
                </c:pt>
                <c:pt idx="4212">
                  <c:v>13.5202832345484</c:v>
                </c:pt>
                <c:pt idx="4213">
                  <c:v>17.583520108747</c:v>
                </c:pt>
                <c:pt idx="4214">
                  <c:v>15.2094804557206</c:v>
                </c:pt>
                <c:pt idx="4215">
                  <c:v>25.0036339335141</c:v>
                </c:pt>
                <c:pt idx="4216">
                  <c:v>10.4609517273782</c:v>
                </c:pt>
                <c:pt idx="4217">
                  <c:v>6.61544761550169</c:v>
                </c:pt>
                <c:pt idx="4218">
                  <c:v>17.98530578791249</c:v>
                </c:pt>
                <c:pt idx="4219">
                  <c:v>12.9584447347306</c:v>
                </c:pt>
                <c:pt idx="4220">
                  <c:v>15.8629307883246</c:v>
                </c:pt>
                <c:pt idx="4221">
                  <c:v>16.6252465896468</c:v>
                </c:pt>
                <c:pt idx="4222">
                  <c:v>14.54804379691</c:v>
                </c:pt>
                <c:pt idx="4223">
                  <c:v>19.0581288661434</c:v>
                </c:pt>
                <c:pt idx="4224">
                  <c:v>14.9143329443633</c:v>
                </c:pt>
                <c:pt idx="4225">
                  <c:v>12.3814116980984</c:v>
                </c:pt>
                <c:pt idx="4226">
                  <c:v>20.1658546830403</c:v>
                </c:pt>
                <c:pt idx="4227">
                  <c:v>12.17543691913971</c:v>
                </c:pt>
                <c:pt idx="4228">
                  <c:v>18.4078259548404</c:v>
                </c:pt>
                <c:pt idx="4229">
                  <c:v>19.8503205490154</c:v>
                </c:pt>
                <c:pt idx="4230">
                  <c:v>15.2018713297911</c:v>
                </c:pt>
                <c:pt idx="4231">
                  <c:v>13.2969389544556</c:v>
                </c:pt>
                <c:pt idx="4232">
                  <c:v>14.4998917260206</c:v>
                </c:pt>
                <c:pt idx="4233">
                  <c:v>10.506713819721</c:v>
                </c:pt>
                <c:pt idx="4234">
                  <c:v>24.8549928037819</c:v>
                </c:pt>
                <c:pt idx="4235">
                  <c:v>6.620580788047848</c:v>
                </c:pt>
                <c:pt idx="4236">
                  <c:v>13.9158912966305</c:v>
                </c:pt>
                <c:pt idx="4237">
                  <c:v>18.6040297541558</c:v>
                </c:pt>
                <c:pt idx="4238">
                  <c:v>13.4149520388524</c:v>
                </c:pt>
                <c:pt idx="4239">
                  <c:v>17.1678469911555</c:v>
                </c:pt>
                <c:pt idx="4240">
                  <c:v>13.2343286611199</c:v>
                </c:pt>
                <c:pt idx="4241">
                  <c:v>11.3279978451826</c:v>
                </c:pt>
                <c:pt idx="4242">
                  <c:v>20.39430608129661</c:v>
                </c:pt>
                <c:pt idx="4243">
                  <c:v>19.0143002917292</c:v>
                </c:pt>
                <c:pt idx="4244">
                  <c:v>9.05301315812949</c:v>
                </c:pt>
                <c:pt idx="4245">
                  <c:v>15.6380828203102</c:v>
                </c:pt>
                <c:pt idx="4246">
                  <c:v>17.6676792371724</c:v>
                </c:pt>
                <c:pt idx="4247">
                  <c:v>12.1292525268357</c:v>
                </c:pt>
                <c:pt idx="4248">
                  <c:v>8.69130267362161</c:v>
                </c:pt>
                <c:pt idx="4249">
                  <c:v>8.256317444072772</c:v>
                </c:pt>
                <c:pt idx="4250">
                  <c:v>21.2571180863727</c:v>
                </c:pt>
                <c:pt idx="4251">
                  <c:v>16.5119622628177</c:v>
                </c:pt>
                <c:pt idx="4252">
                  <c:v>7.49970800333761</c:v>
                </c:pt>
                <c:pt idx="4253">
                  <c:v>18.6671113857741</c:v>
                </c:pt>
                <c:pt idx="4254">
                  <c:v>14.183568950048</c:v>
                </c:pt>
                <c:pt idx="4255">
                  <c:v>17.349622909207</c:v>
                </c:pt>
                <c:pt idx="4256">
                  <c:v>12.8764033100839</c:v>
                </c:pt>
                <c:pt idx="4257">
                  <c:v>10.400089695786</c:v>
                </c:pt>
                <c:pt idx="4258">
                  <c:v>18.4519147551525</c:v>
                </c:pt>
                <c:pt idx="4259">
                  <c:v>11.4926173211989</c:v>
                </c:pt>
                <c:pt idx="4260">
                  <c:v>21.66278725776188</c:v>
                </c:pt>
                <c:pt idx="4261">
                  <c:v>15.4452846174947</c:v>
                </c:pt>
                <c:pt idx="4262">
                  <c:v>17.2735132574</c:v>
                </c:pt>
                <c:pt idx="4263">
                  <c:v>20.2545851713922</c:v>
                </c:pt>
                <c:pt idx="4264">
                  <c:v>13.6597718057909</c:v>
                </c:pt>
                <c:pt idx="4265">
                  <c:v>28.88564228161448</c:v>
                </c:pt>
                <c:pt idx="4266">
                  <c:v>17.3813482255193</c:v>
                </c:pt>
                <c:pt idx="4267">
                  <c:v>13.3339583493785</c:v>
                </c:pt>
                <c:pt idx="4268">
                  <c:v>20.3439522780833</c:v>
                </c:pt>
                <c:pt idx="4269">
                  <c:v>20.56409269858398</c:v>
                </c:pt>
                <c:pt idx="4270">
                  <c:v>14.2009471174717</c:v>
                </c:pt>
                <c:pt idx="4271">
                  <c:v>13.8079044576693</c:v>
                </c:pt>
                <c:pt idx="4272">
                  <c:v>24.1134140080064</c:v>
                </c:pt>
                <c:pt idx="4273">
                  <c:v>16.9051070364385</c:v>
                </c:pt>
                <c:pt idx="4274">
                  <c:v>15.35597034632</c:v>
                </c:pt>
                <c:pt idx="4275">
                  <c:v>23.7548758442569</c:v>
                </c:pt>
                <c:pt idx="4276">
                  <c:v>13.8504015146386</c:v>
                </c:pt>
                <c:pt idx="4277">
                  <c:v>19.2691088500215</c:v>
                </c:pt>
                <c:pt idx="4278">
                  <c:v>12.4139501668841</c:v>
                </c:pt>
                <c:pt idx="4279">
                  <c:v>25.8196783558013</c:v>
                </c:pt>
                <c:pt idx="4280">
                  <c:v>17.7454249536442</c:v>
                </c:pt>
                <c:pt idx="4281">
                  <c:v>18.452780822018</c:v>
                </c:pt>
                <c:pt idx="4282">
                  <c:v>20.7266901307163</c:v>
                </c:pt>
                <c:pt idx="4283">
                  <c:v>11.7661183021849</c:v>
                </c:pt>
                <c:pt idx="4284">
                  <c:v>12.0591813633627</c:v>
                </c:pt>
                <c:pt idx="4285">
                  <c:v>24.2702021276906</c:v>
                </c:pt>
                <c:pt idx="4286">
                  <c:v>11.8236063214635</c:v>
                </c:pt>
                <c:pt idx="4287">
                  <c:v>11.5675913040246</c:v>
                </c:pt>
                <c:pt idx="4288">
                  <c:v>11.5350817628491</c:v>
                </c:pt>
                <c:pt idx="4289">
                  <c:v>6.65196832530199</c:v>
                </c:pt>
                <c:pt idx="4290">
                  <c:v>14.1467079660247</c:v>
                </c:pt>
                <c:pt idx="4291">
                  <c:v>27.24543063834638</c:v>
                </c:pt>
                <c:pt idx="4292">
                  <c:v>20.5295851910306</c:v>
                </c:pt>
                <c:pt idx="4293">
                  <c:v>23.76932265856718</c:v>
                </c:pt>
                <c:pt idx="4294">
                  <c:v>11.5445600482442</c:v>
                </c:pt>
                <c:pt idx="4295">
                  <c:v>20.2860568540852</c:v>
                </c:pt>
                <c:pt idx="4296">
                  <c:v>15.6618625871151</c:v>
                </c:pt>
                <c:pt idx="4297">
                  <c:v>11.691213975111</c:v>
                </c:pt>
                <c:pt idx="4298">
                  <c:v>14.7617553635791</c:v>
                </c:pt>
                <c:pt idx="4299">
                  <c:v>12.9347064296411</c:v>
                </c:pt>
                <c:pt idx="4300">
                  <c:v>20.9082791754809</c:v>
                </c:pt>
                <c:pt idx="4301">
                  <c:v>11.1437277125315</c:v>
                </c:pt>
                <c:pt idx="4302">
                  <c:v>13.4964417983057</c:v>
                </c:pt>
                <c:pt idx="4303">
                  <c:v>19.777330191115</c:v>
                </c:pt>
                <c:pt idx="4304">
                  <c:v>18.9713957750103</c:v>
                </c:pt>
                <c:pt idx="4305">
                  <c:v>18.73961683956578</c:v>
                </c:pt>
                <c:pt idx="4306">
                  <c:v>17.3187651160543</c:v>
                </c:pt>
                <c:pt idx="4307">
                  <c:v>8.431263100161306</c:v>
                </c:pt>
                <c:pt idx="4308">
                  <c:v>13.5954759056822</c:v>
                </c:pt>
                <c:pt idx="4309">
                  <c:v>14.5973249140358</c:v>
                </c:pt>
                <c:pt idx="4310">
                  <c:v>20.0375209417777</c:v>
                </c:pt>
                <c:pt idx="4311">
                  <c:v>11.2653906017284</c:v>
                </c:pt>
                <c:pt idx="4312">
                  <c:v>19.8478904466522</c:v>
                </c:pt>
                <c:pt idx="4313">
                  <c:v>10.1347188588856</c:v>
                </c:pt>
                <c:pt idx="4314">
                  <c:v>12.4300146150254</c:v>
                </c:pt>
                <c:pt idx="4315">
                  <c:v>8.1199045144054</c:v>
                </c:pt>
                <c:pt idx="4316">
                  <c:v>14.644265092468</c:v>
                </c:pt>
                <c:pt idx="4317">
                  <c:v>21.1350128413287</c:v>
                </c:pt>
                <c:pt idx="4318">
                  <c:v>20.01613283652068</c:v>
                </c:pt>
                <c:pt idx="4319">
                  <c:v>20.43568956492138</c:v>
                </c:pt>
                <c:pt idx="4320">
                  <c:v>15.3145587861431</c:v>
                </c:pt>
                <c:pt idx="4321">
                  <c:v>17.5547032248014</c:v>
                </c:pt>
                <c:pt idx="4322">
                  <c:v>11.6230256352522</c:v>
                </c:pt>
                <c:pt idx="4323">
                  <c:v>17.8286313240993</c:v>
                </c:pt>
                <c:pt idx="4324">
                  <c:v>23.6119836006187</c:v>
                </c:pt>
                <c:pt idx="4325">
                  <c:v>13.1473234740387</c:v>
                </c:pt>
                <c:pt idx="4326">
                  <c:v>11.049297792386</c:v>
                </c:pt>
                <c:pt idx="4327">
                  <c:v>17.0735464539469</c:v>
                </c:pt>
                <c:pt idx="4328">
                  <c:v>13.0992106507566</c:v>
                </c:pt>
                <c:pt idx="4329">
                  <c:v>30.68513398954518</c:v>
                </c:pt>
                <c:pt idx="4330">
                  <c:v>12.5904998355393</c:v>
                </c:pt>
                <c:pt idx="4331">
                  <c:v>17.60932963949629</c:v>
                </c:pt>
                <c:pt idx="4332">
                  <c:v>22.6642810362271</c:v>
                </c:pt>
                <c:pt idx="4333">
                  <c:v>7.704415268747886</c:v>
                </c:pt>
                <c:pt idx="4334">
                  <c:v>8.388671968617258</c:v>
                </c:pt>
                <c:pt idx="4335">
                  <c:v>14.140598491943</c:v>
                </c:pt>
                <c:pt idx="4336">
                  <c:v>13.7813752312706</c:v>
                </c:pt>
                <c:pt idx="4337">
                  <c:v>15.910520594117</c:v>
                </c:pt>
                <c:pt idx="4338">
                  <c:v>15.9370706171432</c:v>
                </c:pt>
                <c:pt idx="4339">
                  <c:v>8.76444081617557</c:v>
                </c:pt>
                <c:pt idx="4340">
                  <c:v>14.5286618543827</c:v>
                </c:pt>
                <c:pt idx="4341">
                  <c:v>18.0386189643316</c:v>
                </c:pt>
                <c:pt idx="4342">
                  <c:v>20.28329023521718</c:v>
                </c:pt>
                <c:pt idx="4343">
                  <c:v>12.6229091052473</c:v>
                </c:pt>
                <c:pt idx="4344">
                  <c:v>13.7161709285437</c:v>
                </c:pt>
                <c:pt idx="4345">
                  <c:v>13.6905372028386</c:v>
                </c:pt>
                <c:pt idx="4346">
                  <c:v>19.7202170259646</c:v>
                </c:pt>
                <c:pt idx="4347">
                  <c:v>19.0786651078266</c:v>
                </c:pt>
                <c:pt idx="4348">
                  <c:v>14.2876354458128</c:v>
                </c:pt>
                <c:pt idx="4349">
                  <c:v>10.7170332939538</c:v>
                </c:pt>
                <c:pt idx="4350">
                  <c:v>22.8151628015374</c:v>
                </c:pt>
                <c:pt idx="4351">
                  <c:v>19.5531090759162</c:v>
                </c:pt>
                <c:pt idx="4352">
                  <c:v>11.4252845426127</c:v>
                </c:pt>
                <c:pt idx="4353">
                  <c:v>13.5253575157843</c:v>
                </c:pt>
                <c:pt idx="4354">
                  <c:v>15.8821664865139</c:v>
                </c:pt>
                <c:pt idx="4355">
                  <c:v>22.58218485613888</c:v>
                </c:pt>
                <c:pt idx="4356">
                  <c:v>11.7897196132863</c:v>
                </c:pt>
                <c:pt idx="4357">
                  <c:v>21.3908599350015</c:v>
                </c:pt>
                <c:pt idx="4358">
                  <c:v>17.15078686658689</c:v>
                </c:pt>
                <c:pt idx="4359">
                  <c:v>8.243926694771822</c:v>
                </c:pt>
                <c:pt idx="4360">
                  <c:v>15.5069420202121</c:v>
                </c:pt>
                <c:pt idx="4361">
                  <c:v>13.5707681737177</c:v>
                </c:pt>
                <c:pt idx="4362">
                  <c:v>16.01144538343179</c:v>
                </c:pt>
                <c:pt idx="4363">
                  <c:v>22.6723881340333</c:v>
                </c:pt>
                <c:pt idx="4364">
                  <c:v>18.2295004672122</c:v>
                </c:pt>
                <c:pt idx="4365">
                  <c:v>16.2899217466005</c:v>
                </c:pt>
                <c:pt idx="4366">
                  <c:v>19.02492807298</c:v>
                </c:pt>
                <c:pt idx="4367">
                  <c:v>20.74653480978478</c:v>
                </c:pt>
                <c:pt idx="4368">
                  <c:v>12.6487849637919</c:v>
                </c:pt>
                <c:pt idx="4369">
                  <c:v>20.68534076416898</c:v>
                </c:pt>
                <c:pt idx="4370">
                  <c:v>18.1491137746721</c:v>
                </c:pt>
                <c:pt idx="4371">
                  <c:v>15.5040467504827</c:v>
                </c:pt>
                <c:pt idx="4372">
                  <c:v>8.86581009572395</c:v>
                </c:pt>
                <c:pt idx="4373">
                  <c:v>17.6466770954818</c:v>
                </c:pt>
                <c:pt idx="4374">
                  <c:v>24.1361183961074</c:v>
                </c:pt>
                <c:pt idx="4375">
                  <c:v>22.07331223373398</c:v>
                </c:pt>
                <c:pt idx="4376">
                  <c:v>15.7901992222384</c:v>
                </c:pt>
                <c:pt idx="4377">
                  <c:v>8.538963031603572</c:v>
                </c:pt>
                <c:pt idx="4378">
                  <c:v>8.46629127678722</c:v>
                </c:pt>
                <c:pt idx="4379">
                  <c:v>22.0612252089071</c:v>
                </c:pt>
                <c:pt idx="4380">
                  <c:v>9.06056678485948</c:v>
                </c:pt>
                <c:pt idx="4381">
                  <c:v>20.5116322439055</c:v>
                </c:pt>
                <c:pt idx="4382">
                  <c:v>11.606159913545</c:v>
                </c:pt>
                <c:pt idx="4383">
                  <c:v>26.8410434311669</c:v>
                </c:pt>
                <c:pt idx="4384">
                  <c:v>18.9834609590093</c:v>
                </c:pt>
                <c:pt idx="4385">
                  <c:v>8.684238688567856</c:v>
                </c:pt>
                <c:pt idx="4386">
                  <c:v>21.6496582769004</c:v>
                </c:pt>
                <c:pt idx="4387">
                  <c:v>18.1340759902999</c:v>
                </c:pt>
                <c:pt idx="4388">
                  <c:v>12.4001414532567</c:v>
                </c:pt>
                <c:pt idx="4389">
                  <c:v>8.81995239975565</c:v>
                </c:pt>
                <c:pt idx="4390">
                  <c:v>19.1599928814281</c:v>
                </c:pt>
                <c:pt idx="4391">
                  <c:v>14.18365094393</c:v>
                </c:pt>
                <c:pt idx="4392">
                  <c:v>10.2636297922827</c:v>
                </c:pt>
                <c:pt idx="4393">
                  <c:v>8.08930403654727</c:v>
                </c:pt>
                <c:pt idx="4394">
                  <c:v>8.86182592660793</c:v>
                </c:pt>
                <c:pt idx="4395">
                  <c:v>19.0798832897277</c:v>
                </c:pt>
                <c:pt idx="4396">
                  <c:v>18.2848386304236</c:v>
                </c:pt>
                <c:pt idx="4397">
                  <c:v>10.2271505956066</c:v>
                </c:pt>
                <c:pt idx="4398">
                  <c:v>12.5224216011163</c:v>
                </c:pt>
                <c:pt idx="4399">
                  <c:v>15.3664202915109</c:v>
                </c:pt>
                <c:pt idx="4400">
                  <c:v>17.7503854579488</c:v>
                </c:pt>
                <c:pt idx="4401">
                  <c:v>11.6174069644796</c:v>
                </c:pt>
                <c:pt idx="4402">
                  <c:v>14.0272178563414</c:v>
                </c:pt>
                <c:pt idx="4403">
                  <c:v>6.618036248945226</c:v>
                </c:pt>
                <c:pt idx="4404">
                  <c:v>12.0873457883918</c:v>
                </c:pt>
                <c:pt idx="4405">
                  <c:v>12.1351212774506</c:v>
                </c:pt>
                <c:pt idx="4406">
                  <c:v>24.6402335954666</c:v>
                </c:pt>
                <c:pt idx="4407">
                  <c:v>15.5254483519538</c:v>
                </c:pt>
                <c:pt idx="4408">
                  <c:v>9.48098823175398</c:v>
                </c:pt>
                <c:pt idx="4409">
                  <c:v>17.8818953153649</c:v>
                </c:pt>
                <c:pt idx="4410">
                  <c:v>11.0965004066103</c:v>
                </c:pt>
                <c:pt idx="4411">
                  <c:v>22.9498671127716</c:v>
                </c:pt>
                <c:pt idx="4412">
                  <c:v>18.6463952836884</c:v>
                </c:pt>
                <c:pt idx="4413">
                  <c:v>10.7152042544092</c:v>
                </c:pt>
                <c:pt idx="4414">
                  <c:v>13.5128223916784</c:v>
                </c:pt>
                <c:pt idx="4415">
                  <c:v>17.3188902305546</c:v>
                </c:pt>
                <c:pt idx="4416">
                  <c:v>16.8605046822656</c:v>
                </c:pt>
                <c:pt idx="4417">
                  <c:v>11.2653016105754</c:v>
                </c:pt>
                <c:pt idx="4418">
                  <c:v>17.5703646874782</c:v>
                </c:pt>
                <c:pt idx="4419">
                  <c:v>14.4973930530787</c:v>
                </c:pt>
                <c:pt idx="4420">
                  <c:v>20.73338844835551</c:v>
                </c:pt>
                <c:pt idx="4421">
                  <c:v>19.56209393112918</c:v>
                </c:pt>
                <c:pt idx="4422">
                  <c:v>11.4655042572547</c:v>
                </c:pt>
                <c:pt idx="4423">
                  <c:v>15.4023367582238</c:v>
                </c:pt>
                <c:pt idx="4424">
                  <c:v>16.5793311810913</c:v>
                </c:pt>
                <c:pt idx="4425">
                  <c:v>21.5129518452217</c:v>
                </c:pt>
                <c:pt idx="4426">
                  <c:v>14.6751580474868</c:v>
                </c:pt>
                <c:pt idx="4427">
                  <c:v>10.5485165565794</c:v>
                </c:pt>
                <c:pt idx="4428">
                  <c:v>18.65554533169979</c:v>
                </c:pt>
                <c:pt idx="4429">
                  <c:v>6.9436769422441</c:v>
                </c:pt>
                <c:pt idx="4430">
                  <c:v>16.8746364776543</c:v>
                </c:pt>
                <c:pt idx="4431">
                  <c:v>16.6844570922554</c:v>
                </c:pt>
                <c:pt idx="4432">
                  <c:v>27.1567786112028</c:v>
                </c:pt>
                <c:pt idx="4433">
                  <c:v>15.4861810725178</c:v>
                </c:pt>
                <c:pt idx="4434">
                  <c:v>16.3003805466359</c:v>
                </c:pt>
                <c:pt idx="4435">
                  <c:v>12.0625768835293</c:v>
                </c:pt>
                <c:pt idx="4436">
                  <c:v>18.753150391559</c:v>
                </c:pt>
                <c:pt idx="4437">
                  <c:v>19.1796718562746</c:v>
                </c:pt>
                <c:pt idx="4438">
                  <c:v>11.4532517147263</c:v>
                </c:pt>
                <c:pt idx="4439">
                  <c:v>10.3016813498601</c:v>
                </c:pt>
                <c:pt idx="4440">
                  <c:v>13.05168076501</c:v>
                </c:pt>
                <c:pt idx="4441">
                  <c:v>20.4783856867192</c:v>
                </c:pt>
                <c:pt idx="4442">
                  <c:v>15.1529561876436</c:v>
                </c:pt>
                <c:pt idx="4443">
                  <c:v>10.8049151920692</c:v>
                </c:pt>
                <c:pt idx="4444">
                  <c:v>16.8475356019118</c:v>
                </c:pt>
                <c:pt idx="4445">
                  <c:v>12.9021430215881</c:v>
                </c:pt>
                <c:pt idx="4446">
                  <c:v>20.8676406397545</c:v>
                </c:pt>
                <c:pt idx="4447">
                  <c:v>20.1669676929207</c:v>
                </c:pt>
                <c:pt idx="4448">
                  <c:v>14.6405887098672</c:v>
                </c:pt>
                <c:pt idx="4449">
                  <c:v>6.51867640949017</c:v>
                </c:pt>
                <c:pt idx="4450">
                  <c:v>16.1321384725713</c:v>
                </c:pt>
                <c:pt idx="4451">
                  <c:v>12.5544184107284</c:v>
                </c:pt>
                <c:pt idx="4452">
                  <c:v>13.5383696408905</c:v>
                </c:pt>
                <c:pt idx="4453">
                  <c:v>16.4111571796319</c:v>
                </c:pt>
                <c:pt idx="4454">
                  <c:v>5.809982209193258</c:v>
                </c:pt>
                <c:pt idx="4455">
                  <c:v>20.58805663293488</c:v>
                </c:pt>
                <c:pt idx="4456">
                  <c:v>12.0238891068368</c:v>
                </c:pt>
                <c:pt idx="4457">
                  <c:v>21.36359286239309</c:v>
                </c:pt>
                <c:pt idx="4458">
                  <c:v>16.3865618463571</c:v>
                </c:pt>
                <c:pt idx="4459">
                  <c:v>17.78663812497128</c:v>
                </c:pt>
                <c:pt idx="4460">
                  <c:v>16.3168299904364</c:v>
                </c:pt>
                <c:pt idx="4461">
                  <c:v>9.019109785383538</c:v>
                </c:pt>
                <c:pt idx="4462">
                  <c:v>17.34549353799418</c:v>
                </c:pt>
                <c:pt idx="4463">
                  <c:v>8.735270604959677</c:v>
                </c:pt>
                <c:pt idx="4464">
                  <c:v>11.5482947511108</c:v>
                </c:pt>
                <c:pt idx="4465">
                  <c:v>28.1549596537623</c:v>
                </c:pt>
                <c:pt idx="4466">
                  <c:v>14.8311476434397</c:v>
                </c:pt>
                <c:pt idx="4467">
                  <c:v>20.3873740646166</c:v>
                </c:pt>
                <c:pt idx="4468">
                  <c:v>15.0498047457759</c:v>
                </c:pt>
                <c:pt idx="4469">
                  <c:v>25.6713162299383</c:v>
                </c:pt>
                <c:pt idx="4470">
                  <c:v>12.8883413885841</c:v>
                </c:pt>
                <c:pt idx="4471">
                  <c:v>23.90544007731859</c:v>
                </c:pt>
                <c:pt idx="4472">
                  <c:v>19.5091522643995</c:v>
                </c:pt>
                <c:pt idx="4473">
                  <c:v>17.1001802652089</c:v>
                </c:pt>
                <c:pt idx="4474">
                  <c:v>8.693240214332578</c:v>
                </c:pt>
                <c:pt idx="4475">
                  <c:v>19.4397909207001</c:v>
                </c:pt>
                <c:pt idx="4476">
                  <c:v>12.5696620687423</c:v>
                </c:pt>
                <c:pt idx="4477">
                  <c:v>13.9259640019986</c:v>
                </c:pt>
                <c:pt idx="4478">
                  <c:v>21.3746598634294</c:v>
                </c:pt>
                <c:pt idx="4479">
                  <c:v>14.5085293984713</c:v>
                </c:pt>
                <c:pt idx="4480">
                  <c:v>14.9618447658663</c:v>
                </c:pt>
                <c:pt idx="4481">
                  <c:v>13.8765167321964</c:v>
                </c:pt>
                <c:pt idx="4482">
                  <c:v>12.2372839734856</c:v>
                </c:pt>
                <c:pt idx="4483">
                  <c:v>14.3363744976766</c:v>
                </c:pt>
                <c:pt idx="4484">
                  <c:v>15.8171922201463</c:v>
                </c:pt>
                <c:pt idx="4485">
                  <c:v>11.7585466427223</c:v>
                </c:pt>
                <c:pt idx="4486">
                  <c:v>13.9257055078898</c:v>
                </c:pt>
                <c:pt idx="4487">
                  <c:v>14.3250043464691</c:v>
                </c:pt>
                <c:pt idx="4488">
                  <c:v>18.41476754521999</c:v>
                </c:pt>
                <c:pt idx="4489">
                  <c:v>15.2147493545123</c:v>
                </c:pt>
                <c:pt idx="4490">
                  <c:v>15.3436297250853</c:v>
                </c:pt>
                <c:pt idx="4491">
                  <c:v>9.71083445296586</c:v>
                </c:pt>
                <c:pt idx="4492">
                  <c:v>8.047785442800318</c:v>
                </c:pt>
                <c:pt idx="4493">
                  <c:v>14.9497680383012</c:v>
                </c:pt>
                <c:pt idx="4494">
                  <c:v>13.882681694591</c:v>
                </c:pt>
                <c:pt idx="4495">
                  <c:v>14.2593237707237</c:v>
                </c:pt>
                <c:pt idx="4496">
                  <c:v>17.0236884551134</c:v>
                </c:pt>
                <c:pt idx="4497">
                  <c:v>17.796596754326</c:v>
                </c:pt>
                <c:pt idx="4498">
                  <c:v>29.977904897161</c:v>
                </c:pt>
                <c:pt idx="4499">
                  <c:v>17.9837006378547</c:v>
                </c:pt>
                <c:pt idx="4500">
                  <c:v>14.0318868385136</c:v>
                </c:pt>
                <c:pt idx="4501">
                  <c:v>20.169778288195</c:v>
                </c:pt>
                <c:pt idx="4502">
                  <c:v>17.3760559281459</c:v>
                </c:pt>
                <c:pt idx="4503">
                  <c:v>14.2132164911781</c:v>
                </c:pt>
                <c:pt idx="4504">
                  <c:v>11.4911256505865</c:v>
                </c:pt>
                <c:pt idx="4505">
                  <c:v>14.4343540205978</c:v>
                </c:pt>
                <c:pt idx="4506">
                  <c:v>11.9147089731759</c:v>
                </c:pt>
                <c:pt idx="4507">
                  <c:v>21.93470445020411</c:v>
                </c:pt>
                <c:pt idx="4508">
                  <c:v>13.288831426228</c:v>
                </c:pt>
                <c:pt idx="4509">
                  <c:v>6.570504167005158</c:v>
                </c:pt>
                <c:pt idx="4510">
                  <c:v>15.2779914687165</c:v>
                </c:pt>
                <c:pt idx="4511">
                  <c:v>18.0538469364499</c:v>
                </c:pt>
                <c:pt idx="4512">
                  <c:v>15.0661030076805</c:v>
                </c:pt>
                <c:pt idx="4513">
                  <c:v>25.36357684430818</c:v>
                </c:pt>
                <c:pt idx="4514">
                  <c:v>11.6005890213496</c:v>
                </c:pt>
                <c:pt idx="4515">
                  <c:v>12.6237788715837</c:v>
                </c:pt>
                <c:pt idx="4516">
                  <c:v>11.1310694830011</c:v>
                </c:pt>
                <c:pt idx="4517">
                  <c:v>24.78826651752888</c:v>
                </c:pt>
                <c:pt idx="4518">
                  <c:v>24.6667306985801</c:v>
                </c:pt>
                <c:pt idx="4519">
                  <c:v>9.80613088830753</c:v>
                </c:pt>
                <c:pt idx="4520">
                  <c:v>15.7812386818997</c:v>
                </c:pt>
                <c:pt idx="4521">
                  <c:v>12.1481856499445</c:v>
                </c:pt>
                <c:pt idx="4522">
                  <c:v>14.8044560795003</c:v>
                </c:pt>
                <c:pt idx="4523">
                  <c:v>18.4456717992593</c:v>
                </c:pt>
                <c:pt idx="4524">
                  <c:v>11.6777928760074</c:v>
                </c:pt>
                <c:pt idx="4525">
                  <c:v>30.0403400250067</c:v>
                </c:pt>
                <c:pt idx="4526">
                  <c:v>14.4149110610497</c:v>
                </c:pt>
                <c:pt idx="4527">
                  <c:v>22.1330959164512</c:v>
                </c:pt>
                <c:pt idx="4528">
                  <c:v>12.7449404609295</c:v>
                </c:pt>
                <c:pt idx="4529">
                  <c:v>13.9779372334738</c:v>
                </c:pt>
                <c:pt idx="4530">
                  <c:v>13.7654197940429</c:v>
                </c:pt>
                <c:pt idx="4531">
                  <c:v>16.56021617073908</c:v>
                </c:pt>
                <c:pt idx="4532">
                  <c:v>19.92279020541708</c:v>
                </c:pt>
                <c:pt idx="4533">
                  <c:v>19.4478542892762</c:v>
                </c:pt>
                <c:pt idx="4534">
                  <c:v>19.98940504254308</c:v>
                </c:pt>
                <c:pt idx="4535">
                  <c:v>16.9514138197456</c:v>
                </c:pt>
                <c:pt idx="4536">
                  <c:v>5.84106676623277</c:v>
                </c:pt>
                <c:pt idx="4537">
                  <c:v>9.058251769311415</c:v>
                </c:pt>
                <c:pt idx="4538">
                  <c:v>16.11325892189121</c:v>
                </c:pt>
                <c:pt idx="4539">
                  <c:v>12.96668411688591</c:v>
                </c:pt>
                <c:pt idx="4540">
                  <c:v>10.023401255297</c:v>
                </c:pt>
                <c:pt idx="4541">
                  <c:v>15.7442948144703</c:v>
                </c:pt>
                <c:pt idx="4542">
                  <c:v>8.704802765259837</c:v>
                </c:pt>
                <c:pt idx="4543">
                  <c:v>13.8374580779839</c:v>
                </c:pt>
                <c:pt idx="4544">
                  <c:v>12.8288365379539</c:v>
                </c:pt>
                <c:pt idx="4545">
                  <c:v>9.937521786195854</c:v>
                </c:pt>
                <c:pt idx="4546">
                  <c:v>11.0221719704688</c:v>
                </c:pt>
                <c:pt idx="4547">
                  <c:v>7.134366578738057</c:v>
                </c:pt>
                <c:pt idx="4548">
                  <c:v>17.1395140597709</c:v>
                </c:pt>
                <c:pt idx="4549">
                  <c:v>9.53664503106406</c:v>
                </c:pt>
                <c:pt idx="4550">
                  <c:v>10.8618894072589</c:v>
                </c:pt>
                <c:pt idx="4551">
                  <c:v>11.9276323188032</c:v>
                </c:pt>
                <c:pt idx="4552">
                  <c:v>13.976300599315</c:v>
                </c:pt>
                <c:pt idx="4553">
                  <c:v>15.0162506704423</c:v>
                </c:pt>
                <c:pt idx="4554">
                  <c:v>25.66858180456108</c:v>
                </c:pt>
                <c:pt idx="4555">
                  <c:v>15.0551765065503</c:v>
                </c:pt>
                <c:pt idx="4556">
                  <c:v>15.4477716023</c:v>
                </c:pt>
                <c:pt idx="4557">
                  <c:v>13.3015984703232</c:v>
                </c:pt>
                <c:pt idx="4558">
                  <c:v>15.3897724545676</c:v>
                </c:pt>
                <c:pt idx="4559">
                  <c:v>11.9181365691218</c:v>
                </c:pt>
                <c:pt idx="4560">
                  <c:v>21.0863548131224</c:v>
                </c:pt>
                <c:pt idx="4561">
                  <c:v>7.37065386871908</c:v>
                </c:pt>
                <c:pt idx="4562">
                  <c:v>13.265274117228</c:v>
                </c:pt>
                <c:pt idx="4563">
                  <c:v>14.7920625012049</c:v>
                </c:pt>
                <c:pt idx="4564">
                  <c:v>16.67262945053768</c:v>
                </c:pt>
                <c:pt idx="4565">
                  <c:v>11.9458303189583</c:v>
                </c:pt>
                <c:pt idx="4566">
                  <c:v>14.0078484858157</c:v>
                </c:pt>
                <c:pt idx="4567">
                  <c:v>17.50796846735861</c:v>
                </c:pt>
                <c:pt idx="4568">
                  <c:v>7.088116726708028</c:v>
                </c:pt>
                <c:pt idx="4569">
                  <c:v>23.5765335204689</c:v>
                </c:pt>
                <c:pt idx="4570">
                  <c:v>13.5540222622869</c:v>
                </c:pt>
                <c:pt idx="4571">
                  <c:v>6.34616622274314</c:v>
                </c:pt>
                <c:pt idx="4572">
                  <c:v>10.2964867749451</c:v>
                </c:pt>
                <c:pt idx="4573">
                  <c:v>20.9838933794518</c:v>
                </c:pt>
                <c:pt idx="4574">
                  <c:v>13.6979113589459</c:v>
                </c:pt>
                <c:pt idx="4575">
                  <c:v>12.7412140648937</c:v>
                </c:pt>
                <c:pt idx="4576">
                  <c:v>15.7289960265199</c:v>
                </c:pt>
                <c:pt idx="4577">
                  <c:v>15.527216414341</c:v>
                </c:pt>
                <c:pt idx="4578">
                  <c:v>20.1288711039598</c:v>
                </c:pt>
                <c:pt idx="4579">
                  <c:v>23.471071477847</c:v>
                </c:pt>
                <c:pt idx="4580">
                  <c:v>11.471857688153</c:v>
                </c:pt>
                <c:pt idx="4581">
                  <c:v>15.0617189067898</c:v>
                </c:pt>
                <c:pt idx="4582">
                  <c:v>15.3744539515415</c:v>
                </c:pt>
                <c:pt idx="4583">
                  <c:v>22.5313944451697</c:v>
                </c:pt>
                <c:pt idx="4584">
                  <c:v>19.4131088621662</c:v>
                </c:pt>
                <c:pt idx="4585">
                  <c:v>25.70334517546729</c:v>
                </c:pt>
                <c:pt idx="4586">
                  <c:v>14.8481560338386</c:v>
                </c:pt>
                <c:pt idx="4587">
                  <c:v>15.4458871987888</c:v>
                </c:pt>
                <c:pt idx="4588">
                  <c:v>11.2732243884934</c:v>
                </c:pt>
                <c:pt idx="4589">
                  <c:v>18.8295774684268</c:v>
                </c:pt>
                <c:pt idx="4590">
                  <c:v>14.3210865505894</c:v>
                </c:pt>
                <c:pt idx="4591">
                  <c:v>16.8820343954229</c:v>
                </c:pt>
                <c:pt idx="4592">
                  <c:v>19.2724404792487</c:v>
                </c:pt>
                <c:pt idx="4593">
                  <c:v>17.88062994859388</c:v>
                </c:pt>
                <c:pt idx="4594">
                  <c:v>20.3867585270495</c:v>
                </c:pt>
                <c:pt idx="4595">
                  <c:v>9.187050741472706</c:v>
                </c:pt>
                <c:pt idx="4596">
                  <c:v>11.8294745339956</c:v>
                </c:pt>
                <c:pt idx="4597">
                  <c:v>9.79689151034211</c:v>
                </c:pt>
                <c:pt idx="4598">
                  <c:v>14.5275699074447</c:v>
                </c:pt>
                <c:pt idx="4599">
                  <c:v>18.9162703611822</c:v>
                </c:pt>
                <c:pt idx="4600">
                  <c:v>18.2025151262047</c:v>
                </c:pt>
                <c:pt idx="4601">
                  <c:v>9.27247656374988</c:v>
                </c:pt>
                <c:pt idx="4602">
                  <c:v>21.3955737798262</c:v>
                </c:pt>
                <c:pt idx="4603">
                  <c:v>17.5823074957488</c:v>
                </c:pt>
                <c:pt idx="4604">
                  <c:v>22.5856067156592</c:v>
                </c:pt>
                <c:pt idx="4605">
                  <c:v>12.0331177304938</c:v>
                </c:pt>
                <c:pt idx="4606">
                  <c:v>12.1138353635538</c:v>
                </c:pt>
                <c:pt idx="4607">
                  <c:v>15.549756264503</c:v>
                </c:pt>
                <c:pt idx="4608">
                  <c:v>22.39899344536069</c:v>
                </c:pt>
                <c:pt idx="4609">
                  <c:v>9.08360170174267</c:v>
                </c:pt>
                <c:pt idx="4610">
                  <c:v>16.2386870907138</c:v>
                </c:pt>
                <c:pt idx="4611">
                  <c:v>20.6807831307489</c:v>
                </c:pt>
                <c:pt idx="4612">
                  <c:v>19.2468539019967</c:v>
                </c:pt>
                <c:pt idx="4613">
                  <c:v>16.8429444351573</c:v>
                </c:pt>
                <c:pt idx="4614">
                  <c:v>18.6387810567739</c:v>
                </c:pt>
                <c:pt idx="4615">
                  <c:v>21.9097074152134</c:v>
                </c:pt>
                <c:pt idx="4616">
                  <c:v>15.9680558499752</c:v>
                </c:pt>
                <c:pt idx="4617">
                  <c:v>10.1479864068573</c:v>
                </c:pt>
                <c:pt idx="4618">
                  <c:v>18.3980901150453</c:v>
                </c:pt>
                <c:pt idx="4619">
                  <c:v>25.10232319639</c:v>
                </c:pt>
                <c:pt idx="4620">
                  <c:v>12.3570375013739</c:v>
                </c:pt>
                <c:pt idx="4621">
                  <c:v>9.96563186998742</c:v>
                </c:pt>
                <c:pt idx="4622">
                  <c:v>15.5768563860301</c:v>
                </c:pt>
                <c:pt idx="4623">
                  <c:v>16.1583811401982</c:v>
                </c:pt>
                <c:pt idx="4624">
                  <c:v>16.7397651597932</c:v>
                </c:pt>
                <c:pt idx="4625">
                  <c:v>21.153250011846</c:v>
                </c:pt>
                <c:pt idx="4626">
                  <c:v>18.6582572288317</c:v>
                </c:pt>
                <c:pt idx="4627">
                  <c:v>21.0246970633553</c:v>
                </c:pt>
                <c:pt idx="4628">
                  <c:v>10.3181077598826</c:v>
                </c:pt>
                <c:pt idx="4629">
                  <c:v>22.625669814663</c:v>
                </c:pt>
                <c:pt idx="4630">
                  <c:v>17.1638410709321</c:v>
                </c:pt>
                <c:pt idx="4631">
                  <c:v>13.7570369600846</c:v>
                </c:pt>
                <c:pt idx="4632">
                  <c:v>11.2882770297783</c:v>
                </c:pt>
                <c:pt idx="4633">
                  <c:v>23.1377169056383</c:v>
                </c:pt>
                <c:pt idx="4634">
                  <c:v>9.119325525733553</c:v>
                </c:pt>
                <c:pt idx="4635">
                  <c:v>14.5647926723116</c:v>
                </c:pt>
                <c:pt idx="4636">
                  <c:v>12.352497545361</c:v>
                </c:pt>
                <c:pt idx="4637">
                  <c:v>14.0568790429744</c:v>
                </c:pt>
                <c:pt idx="4638">
                  <c:v>19.4470775594189</c:v>
                </c:pt>
                <c:pt idx="4639">
                  <c:v>9.83569425982595</c:v>
                </c:pt>
                <c:pt idx="4640">
                  <c:v>12.7466992279729</c:v>
                </c:pt>
                <c:pt idx="4641">
                  <c:v>7.908434827508928</c:v>
                </c:pt>
                <c:pt idx="4642">
                  <c:v>17.8178012591801</c:v>
                </c:pt>
                <c:pt idx="4643">
                  <c:v>17.7252405918466</c:v>
                </c:pt>
                <c:pt idx="4644">
                  <c:v>8.47741545390912</c:v>
                </c:pt>
                <c:pt idx="4645">
                  <c:v>19.7569849450417</c:v>
                </c:pt>
                <c:pt idx="4646">
                  <c:v>9.706741292751568</c:v>
                </c:pt>
                <c:pt idx="4647">
                  <c:v>21.664050429512</c:v>
                </c:pt>
                <c:pt idx="4648">
                  <c:v>7.277446846731398</c:v>
                </c:pt>
                <c:pt idx="4649">
                  <c:v>13.2265899301334</c:v>
                </c:pt>
                <c:pt idx="4650">
                  <c:v>17.2800711358863</c:v>
                </c:pt>
                <c:pt idx="4651">
                  <c:v>12.997627431216</c:v>
                </c:pt>
                <c:pt idx="4652">
                  <c:v>13.1688060807731</c:v>
                </c:pt>
                <c:pt idx="4653">
                  <c:v>15.062641364533</c:v>
                </c:pt>
                <c:pt idx="4654">
                  <c:v>19.0054459045175</c:v>
                </c:pt>
                <c:pt idx="4655">
                  <c:v>10.5895970235746</c:v>
                </c:pt>
                <c:pt idx="4656">
                  <c:v>16.5801270919894</c:v>
                </c:pt>
                <c:pt idx="4657">
                  <c:v>15.5779207431845</c:v>
                </c:pt>
                <c:pt idx="4658">
                  <c:v>24.5537652724806</c:v>
                </c:pt>
                <c:pt idx="4659">
                  <c:v>13.614122454306</c:v>
                </c:pt>
                <c:pt idx="4660">
                  <c:v>20.43078023974698</c:v>
                </c:pt>
                <c:pt idx="4661">
                  <c:v>13.8677274681849</c:v>
                </c:pt>
                <c:pt idx="4662">
                  <c:v>7.17050330655013</c:v>
                </c:pt>
                <c:pt idx="4663">
                  <c:v>10.2490357582676</c:v>
                </c:pt>
                <c:pt idx="4664">
                  <c:v>12.9182037767225</c:v>
                </c:pt>
                <c:pt idx="4665">
                  <c:v>15.9321757329482</c:v>
                </c:pt>
                <c:pt idx="4666">
                  <c:v>17.1281452702116</c:v>
                </c:pt>
                <c:pt idx="4667">
                  <c:v>18.66543298593808</c:v>
                </c:pt>
                <c:pt idx="4668">
                  <c:v>14.758794376136</c:v>
                </c:pt>
                <c:pt idx="4669">
                  <c:v>16.1527549156854</c:v>
                </c:pt>
                <c:pt idx="4670">
                  <c:v>19.8044798619867</c:v>
                </c:pt>
                <c:pt idx="4671">
                  <c:v>14.7219419321097</c:v>
                </c:pt>
                <c:pt idx="4672">
                  <c:v>17.6547397205486</c:v>
                </c:pt>
                <c:pt idx="4673">
                  <c:v>17.2232181838829</c:v>
                </c:pt>
                <c:pt idx="4674">
                  <c:v>26.89932516244451</c:v>
                </c:pt>
                <c:pt idx="4675">
                  <c:v>26.1978186616569</c:v>
                </c:pt>
                <c:pt idx="4676">
                  <c:v>16.0055057456826</c:v>
                </c:pt>
                <c:pt idx="4677">
                  <c:v>13.9375872344717</c:v>
                </c:pt>
                <c:pt idx="4678">
                  <c:v>21.8286691633122</c:v>
                </c:pt>
                <c:pt idx="4679">
                  <c:v>18.26123091052698</c:v>
                </c:pt>
                <c:pt idx="4680">
                  <c:v>10.3980587582721</c:v>
                </c:pt>
                <c:pt idx="4681">
                  <c:v>14.4088472406288</c:v>
                </c:pt>
                <c:pt idx="4682">
                  <c:v>22.3479367384891</c:v>
                </c:pt>
                <c:pt idx="4683">
                  <c:v>10.8533771593965</c:v>
                </c:pt>
                <c:pt idx="4684">
                  <c:v>16.72569234619958</c:v>
                </c:pt>
                <c:pt idx="4685">
                  <c:v>10.5360778231009</c:v>
                </c:pt>
                <c:pt idx="4686">
                  <c:v>12.9406208025186</c:v>
                </c:pt>
                <c:pt idx="4687">
                  <c:v>15.4015952553759</c:v>
                </c:pt>
                <c:pt idx="4688">
                  <c:v>15.045950023155</c:v>
                </c:pt>
                <c:pt idx="4689">
                  <c:v>17.5950216000481</c:v>
                </c:pt>
                <c:pt idx="4690">
                  <c:v>9.314625981089801</c:v>
                </c:pt>
                <c:pt idx="4691">
                  <c:v>12.4358481992537</c:v>
                </c:pt>
                <c:pt idx="4692">
                  <c:v>20.8241280715249</c:v>
                </c:pt>
                <c:pt idx="4693">
                  <c:v>23.7537571898587</c:v>
                </c:pt>
                <c:pt idx="4694">
                  <c:v>11.7673997572218</c:v>
                </c:pt>
                <c:pt idx="4695">
                  <c:v>19.1574018085802</c:v>
                </c:pt>
                <c:pt idx="4696">
                  <c:v>18.8403751595092</c:v>
                </c:pt>
                <c:pt idx="4697">
                  <c:v>16.0137262167594</c:v>
                </c:pt>
                <c:pt idx="4698">
                  <c:v>12.6237594514175</c:v>
                </c:pt>
                <c:pt idx="4699">
                  <c:v>16.51146043935231</c:v>
                </c:pt>
                <c:pt idx="4700">
                  <c:v>11.1626383481119</c:v>
                </c:pt>
                <c:pt idx="4701">
                  <c:v>11.7914428765537</c:v>
                </c:pt>
                <c:pt idx="4702">
                  <c:v>12.6062627872917</c:v>
                </c:pt>
                <c:pt idx="4703">
                  <c:v>13.7308393818522</c:v>
                </c:pt>
                <c:pt idx="4704">
                  <c:v>20.4344037755408</c:v>
                </c:pt>
                <c:pt idx="4705">
                  <c:v>16.1059810681741</c:v>
                </c:pt>
                <c:pt idx="4706">
                  <c:v>17.9894536298581</c:v>
                </c:pt>
                <c:pt idx="4707">
                  <c:v>13.9104030151213</c:v>
                </c:pt>
                <c:pt idx="4708">
                  <c:v>15.9986195785888</c:v>
                </c:pt>
                <c:pt idx="4709">
                  <c:v>12.7830290572581</c:v>
                </c:pt>
                <c:pt idx="4710">
                  <c:v>16.2220114432417</c:v>
                </c:pt>
                <c:pt idx="4711">
                  <c:v>8.33523159270921</c:v>
                </c:pt>
                <c:pt idx="4712">
                  <c:v>20.1925030809465</c:v>
                </c:pt>
                <c:pt idx="4713">
                  <c:v>12.5566732987021</c:v>
                </c:pt>
                <c:pt idx="4714">
                  <c:v>5.796944950996497</c:v>
                </c:pt>
                <c:pt idx="4715">
                  <c:v>19.0719143512132</c:v>
                </c:pt>
                <c:pt idx="4716">
                  <c:v>13.5199769035318</c:v>
                </c:pt>
                <c:pt idx="4717">
                  <c:v>12.7527995850863</c:v>
                </c:pt>
                <c:pt idx="4718">
                  <c:v>20.2894408686167</c:v>
                </c:pt>
                <c:pt idx="4719">
                  <c:v>20.20852544333118</c:v>
                </c:pt>
                <c:pt idx="4720">
                  <c:v>7.49011016597362</c:v>
                </c:pt>
                <c:pt idx="4721">
                  <c:v>13.4379933250852</c:v>
                </c:pt>
                <c:pt idx="4722">
                  <c:v>15.2140613977624</c:v>
                </c:pt>
                <c:pt idx="4723">
                  <c:v>18.1769752137437</c:v>
                </c:pt>
                <c:pt idx="4724">
                  <c:v>19.350405767217</c:v>
                </c:pt>
                <c:pt idx="4725">
                  <c:v>16.7124197733544</c:v>
                </c:pt>
                <c:pt idx="4726">
                  <c:v>23.2617625962568</c:v>
                </c:pt>
                <c:pt idx="4727">
                  <c:v>22.5194274840988</c:v>
                </c:pt>
                <c:pt idx="4728">
                  <c:v>15.1259797033077</c:v>
                </c:pt>
                <c:pt idx="4729">
                  <c:v>17.7699189402409</c:v>
                </c:pt>
                <c:pt idx="4730">
                  <c:v>20.8552393525375</c:v>
                </c:pt>
                <c:pt idx="4731">
                  <c:v>23.3532507922904</c:v>
                </c:pt>
                <c:pt idx="4732">
                  <c:v>22.5375387774108</c:v>
                </c:pt>
                <c:pt idx="4733">
                  <c:v>11.0460189300228</c:v>
                </c:pt>
                <c:pt idx="4734">
                  <c:v>12.1126807757576</c:v>
                </c:pt>
                <c:pt idx="4735">
                  <c:v>18.989879828931</c:v>
                </c:pt>
                <c:pt idx="4736">
                  <c:v>24.42744261422209</c:v>
                </c:pt>
                <c:pt idx="4737">
                  <c:v>11.2754978272202</c:v>
                </c:pt>
                <c:pt idx="4738">
                  <c:v>21.8686869179047</c:v>
                </c:pt>
                <c:pt idx="4739">
                  <c:v>14.1961057417875</c:v>
                </c:pt>
                <c:pt idx="4740">
                  <c:v>12.7042993396025</c:v>
                </c:pt>
                <c:pt idx="4741">
                  <c:v>8.437025623052465</c:v>
                </c:pt>
                <c:pt idx="4742">
                  <c:v>17.476675555568</c:v>
                </c:pt>
                <c:pt idx="4743">
                  <c:v>15.2966781620197</c:v>
                </c:pt>
                <c:pt idx="4744">
                  <c:v>18.0987876530544</c:v>
                </c:pt>
                <c:pt idx="4745">
                  <c:v>21.0338807335505</c:v>
                </c:pt>
                <c:pt idx="4746">
                  <c:v>16.3296140547744</c:v>
                </c:pt>
                <c:pt idx="4747">
                  <c:v>13.7924663525456</c:v>
                </c:pt>
                <c:pt idx="4748">
                  <c:v>18.25561890605359</c:v>
                </c:pt>
                <c:pt idx="4749">
                  <c:v>13.6497729608037</c:v>
                </c:pt>
                <c:pt idx="4750">
                  <c:v>9.833317081460298</c:v>
                </c:pt>
                <c:pt idx="4751">
                  <c:v>9.99432656823626</c:v>
                </c:pt>
                <c:pt idx="4752">
                  <c:v>22.0401934686083</c:v>
                </c:pt>
                <c:pt idx="4753">
                  <c:v>14.0973622508233</c:v>
                </c:pt>
                <c:pt idx="4754">
                  <c:v>16.36542886070908</c:v>
                </c:pt>
                <c:pt idx="4755">
                  <c:v>14.9140247908259</c:v>
                </c:pt>
                <c:pt idx="4756">
                  <c:v>21.7910201922591</c:v>
                </c:pt>
                <c:pt idx="4757">
                  <c:v>9.82308164322146</c:v>
                </c:pt>
                <c:pt idx="4758">
                  <c:v>27.43264447750688</c:v>
                </c:pt>
                <c:pt idx="4759">
                  <c:v>15.3645871781641</c:v>
                </c:pt>
                <c:pt idx="4760">
                  <c:v>18.70277985959098</c:v>
                </c:pt>
                <c:pt idx="4761">
                  <c:v>19.2567143291391</c:v>
                </c:pt>
                <c:pt idx="4762">
                  <c:v>16.51324461544329</c:v>
                </c:pt>
                <c:pt idx="4763">
                  <c:v>14.3848111724391</c:v>
                </c:pt>
                <c:pt idx="4764">
                  <c:v>23.8626840204025</c:v>
                </c:pt>
                <c:pt idx="4765">
                  <c:v>13.6486997884673</c:v>
                </c:pt>
                <c:pt idx="4766">
                  <c:v>9.08384246745603</c:v>
                </c:pt>
                <c:pt idx="4767">
                  <c:v>15.3529008781588</c:v>
                </c:pt>
                <c:pt idx="4768">
                  <c:v>17.8989308681727</c:v>
                </c:pt>
                <c:pt idx="4769">
                  <c:v>14.8189139343564</c:v>
                </c:pt>
                <c:pt idx="4770">
                  <c:v>9.08564761342746</c:v>
                </c:pt>
                <c:pt idx="4771">
                  <c:v>15.3757850740174</c:v>
                </c:pt>
                <c:pt idx="4772">
                  <c:v>15.6309069603834</c:v>
                </c:pt>
                <c:pt idx="4773">
                  <c:v>14.6585969880499</c:v>
                </c:pt>
                <c:pt idx="4774">
                  <c:v>17.899752532715</c:v>
                </c:pt>
                <c:pt idx="4775">
                  <c:v>17.3890461528308</c:v>
                </c:pt>
                <c:pt idx="4776">
                  <c:v>23.4134662155195</c:v>
                </c:pt>
                <c:pt idx="4777">
                  <c:v>15.6539395510233</c:v>
                </c:pt>
                <c:pt idx="4778">
                  <c:v>9.511777167631095</c:v>
                </c:pt>
                <c:pt idx="4779">
                  <c:v>24.6234501356245</c:v>
                </c:pt>
                <c:pt idx="4780">
                  <c:v>16.7172586654096</c:v>
                </c:pt>
                <c:pt idx="4781">
                  <c:v>15.4032230213586</c:v>
                </c:pt>
                <c:pt idx="4782">
                  <c:v>22.95232687710418</c:v>
                </c:pt>
                <c:pt idx="4783">
                  <c:v>14.0822043038785</c:v>
                </c:pt>
                <c:pt idx="4784">
                  <c:v>15.8325838149793</c:v>
                </c:pt>
                <c:pt idx="4785">
                  <c:v>18.5877739386646</c:v>
                </c:pt>
                <c:pt idx="4786">
                  <c:v>30.6803571083702</c:v>
                </c:pt>
                <c:pt idx="4787">
                  <c:v>20.3986092554954</c:v>
                </c:pt>
                <c:pt idx="4788">
                  <c:v>13.8887829321004</c:v>
                </c:pt>
                <c:pt idx="4789">
                  <c:v>13.0158233419938</c:v>
                </c:pt>
                <c:pt idx="4790">
                  <c:v>9.79297410428521</c:v>
                </c:pt>
                <c:pt idx="4791">
                  <c:v>11.2740878958063</c:v>
                </c:pt>
                <c:pt idx="4792">
                  <c:v>12.2536138617446</c:v>
                </c:pt>
                <c:pt idx="4793">
                  <c:v>14.7421042660384</c:v>
                </c:pt>
                <c:pt idx="4794">
                  <c:v>26.60501039478</c:v>
                </c:pt>
                <c:pt idx="4795">
                  <c:v>12.0738602512127</c:v>
                </c:pt>
                <c:pt idx="4796">
                  <c:v>12.1087405359062</c:v>
                </c:pt>
                <c:pt idx="4797">
                  <c:v>9.646813067643418</c:v>
                </c:pt>
                <c:pt idx="4798">
                  <c:v>25.4179335964859</c:v>
                </c:pt>
                <c:pt idx="4799">
                  <c:v>12.1774782376802</c:v>
                </c:pt>
                <c:pt idx="4800">
                  <c:v>16.29651337492568</c:v>
                </c:pt>
                <c:pt idx="4801">
                  <c:v>13.8610035902148</c:v>
                </c:pt>
                <c:pt idx="4802">
                  <c:v>22.40200708846578</c:v>
                </c:pt>
                <c:pt idx="4803">
                  <c:v>10.1087895198538</c:v>
                </c:pt>
                <c:pt idx="4804">
                  <c:v>19.31526721831129</c:v>
                </c:pt>
                <c:pt idx="4805">
                  <c:v>7.58012213411849</c:v>
                </c:pt>
                <c:pt idx="4806">
                  <c:v>10.6953701859778</c:v>
                </c:pt>
                <c:pt idx="4807">
                  <c:v>11.6013464886974</c:v>
                </c:pt>
                <c:pt idx="4808">
                  <c:v>9.32215066744606</c:v>
                </c:pt>
                <c:pt idx="4809">
                  <c:v>17.4279502914619</c:v>
                </c:pt>
                <c:pt idx="4810">
                  <c:v>12.4660543506528</c:v>
                </c:pt>
                <c:pt idx="4811">
                  <c:v>15.9888854906234</c:v>
                </c:pt>
                <c:pt idx="4812">
                  <c:v>16.17904487356748</c:v>
                </c:pt>
                <c:pt idx="4813">
                  <c:v>20.6800943661423</c:v>
                </c:pt>
                <c:pt idx="4814">
                  <c:v>15.1421634988512</c:v>
                </c:pt>
                <c:pt idx="4815">
                  <c:v>14.8583076260043</c:v>
                </c:pt>
                <c:pt idx="4816">
                  <c:v>20.1897143120616</c:v>
                </c:pt>
                <c:pt idx="4817">
                  <c:v>11.8898901137383</c:v>
                </c:pt>
                <c:pt idx="4818">
                  <c:v>22.6600853198184</c:v>
                </c:pt>
                <c:pt idx="4819">
                  <c:v>18.237378441923</c:v>
                </c:pt>
                <c:pt idx="4820">
                  <c:v>15.3244624563038</c:v>
                </c:pt>
                <c:pt idx="4821">
                  <c:v>12.9071483921433</c:v>
                </c:pt>
                <c:pt idx="4822">
                  <c:v>14.7355797949588</c:v>
                </c:pt>
                <c:pt idx="4823">
                  <c:v>21.8645753335044</c:v>
                </c:pt>
                <c:pt idx="4824">
                  <c:v>16.9099702304623</c:v>
                </c:pt>
                <c:pt idx="4825">
                  <c:v>14.1400236393833</c:v>
                </c:pt>
                <c:pt idx="4826">
                  <c:v>9.83573617221176</c:v>
                </c:pt>
                <c:pt idx="4827">
                  <c:v>17.1738107739259</c:v>
                </c:pt>
                <c:pt idx="4828">
                  <c:v>17.95332920452768</c:v>
                </c:pt>
                <c:pt idx="4829">
                  <c:v>14.6120755470895</c:v>
                </c:pt>
                <c:pt idx="4830">
                  <c:v>21.0219762944846</c:v>
                </c:pt>
                <c:pt idx="4831">
                  <c:v>21.40869392376178</c:v>
                </c:pt>
                <c:pt idx="4832">
                  <c:v>7.814952696544728</c:v>
                </c:pt>
                <c:pt idx="4833">
                  <c:v>17.7639412110587</c:v>
                </c:pt>
                <c:pt idx="4834">
                  <c:v>21.26207180893428</c:v>
                </c:pt>
                <c:pt idx="4835">
                  <c:v>6.27571196564693</c:v>
                </c:pt>
                <c:pt idx="4836">
                  <c:v>20.8879501293173</c:v>
                </c:pt>
                <c:pt idx="4837">
                  <c:v>14.2083660386961</c:v>
                </c:pt>
                <c:pt idx="4838">
                  <c:v>14.0603356171714</c:v>
                </c:pt>
                <c:pt idx="4839">
                  <c:v>14.8510193774783</c:v>
                </c:pt>
                <c:pt idx="4840">
                  <c:v>16.91253004090128</c:v>
                </c:pt>
                <c:pt idx="4841">
                  <c:v>19.0141295137955</c:v>
                </c:pt>
                <c:pt idx="4842">
                  <c:v>20.94620023706728</c:v>
                </c:pt>
                <c:pt idx="4843">
                  <c:v>15.4051436888826</c:v>
                </c:pt>
                <c:pt idx="4844">
                  <c:v>19.615097624025</c:v>
                </c:pt>
                <c:pt idx="4845">
                  <c:v>13.9669582932802</c:v>
                </c:pt>
                <c:pt idx="4846">
                  <c:v>12.8433071689726</c:v>
                </c:pt>
                <c:pt idx="4847">
                  <c:v>13.7625078361349</c:v>
                </c:pt>
                <c:pt idx="4848">
                  <c:v>14.2905139342071</c:v>
                </c:pt>
                <c:pt idx="4849">
                  <c:v>15.2463216906632</c:v>
                </c:pt>
                <c:pt idx="4850">
                  <c:v>15.8965059059223</c:v>
                </c:pt>
                <c:pt idx="4851">
                  <c:v>20.0618611875717</c:v>
                </c:pt>
                <c:pt idx="4852">
                  <c:v>17.2236443781085</c:v>
                </c:pt>
                <c:pt idx="4853">
                  <c:v>14.506479765688</c:v>
                </c:pt>
                <c:pt idx="4854">
                  <c:v>16.6125864619436</c:v>
                </c:pt>
                <c:pt idx="4855">
                  <c:v>9.46629106133426</c:v>
                </c:pt>
                <c:pt idx="4856">
                  <c:v>25.6921783265138</c:v>
                </c:pt>
                <c:pt idx="4857">
                  <c:v>20.03177703347979</c:v>
                </c:pt>
                <c:pt idx="4858">
                  <c:v>9.52552459847583</c:v>
                </c:pt>
                <c:pt idx="4859">
                  <c:v>14.5823770790435</c:v>
                </c:pt>
                <c:pt idx="4860">
                  <c:v>17.7860994923016</c:v>
                </c:pt>
                <c:pt idx="4861">
                  <c:v>19.1534610780156</c:v>
                </c:pt>
                <c:pt idx="4862">
                  <c:v>11.1297759181109</c:v>
                </c:pt>
                <c:pt idx="4863">
                  <c:v>11.9703346451765</c:v>
                </c:pt>
                <c:pt idx="4864">
                  <c:v>13.7285511864468</c:v>
                </c:pt>
                <c:pt idx="4865">
                  <c:v>15.3532135285602</c:v>
                </c:pt>
                <c:pt idx="4866">
                  <c:v>13.3610869944807</c:v>
                </c:pt>
                <c:pt idx="4867">
                  <c:v>8.91454775342612</c:v>
                </c:pt>
                <c:pt idx="4868">
                  <c:v>15.5017223387417</c:v>
                </c:pt>
                <c:pt idx="4869">
                  <c:v>24.320754033739</c:v>
                </c:pt>
                <c:pt idx="4870">
                  <c:v>7.38874039731154</c:v>
                </c:pt>
                <c:pt idx="4871">
                  <c:v>14.1904964915763</c:v>
                </c:pt>
                <c:pt idx="4872">
                  <c:v>23.48506569376699</c:v>
                </c:pt>
                <c:pt idx="4873">
                  <c:v>23.4069623318992</c:v>
                </c:pt>
                <c:pt idx="4874">
                  <c:v>12.6521027599125</c:v>
                </c:pt>
                <c:pt idx="4875">
                  <c:v>24.7900297193905</c:v>
                </c:pt>
                <c:pt idx="4876">
                  <c:v>18.9953788564329</c:v>
                </c:pt>
                <c:pt idx="4877">
                  <c:v>7.84614745854604</c:v>
                </c:pt>
                <c:pt idx="4878">
                  <c:v>19.8972172295783</c:v>
                </c:pt>
                <c:pt idx="4879">
                  <c:v>18.1335664616132</c:v>
                </c:pt>
                <c:pt idx="4880">
                  <c:v>22.2978462888474</c:v>
                </c:pt>
                <c:pt idx="4881">
                  <c:v>16.20776977856578</c:v>
                </c:pt>
                <c:pt idx="4882">
                  <c:v>12.6322450168771</c:v>
                </c:pt>
                <c:pt idx="4883">
                  <c:v>11.7612274317626</c:v>
                </c:pt>
                <c:pt idx="4884">
                  <c:v>15.3561301853912</c:v>
                </c:pt>
                <c:pt idx="4885">
                  <c:v>14.0209606597984</c:v>
                </c:pt>
                <c:pt idx="4886">
                  <c:v>12.91291536233</c:v>
                </c:pt>
                <c:pt idx="4887">
                  <c:v>18.1027446460092</c:v>
                </c:pt>
                <c:pt idx="4888">
                  <c:v>19.2224800644518</c:v>
                </c:pt>
                <c:pt idx="4889">
                  <c:v>17.6674633626309</c:v>
                </c:pt>
                <c:pt idx="4890">
                  <c:v>6.04995776299947</c:v>
                </c:pt>
                <c:pt idx="4891">
                  <c:v>20.7610486086406</c:v>
                </c:pt>
                <c:pt idx="4892">
                  <c:v>15.9988910921383</c:v>
                </c:pt>
                <c:pt idx="4893">
                  <c:v>17.739367467633</c:v>
                </c:pt>
                <c:pt idx="4894">
                  <c:v>16.2271542854546</c:v>
                </c:pt>
                <c:pt idx="4895">
                  <c:v>18.0689287390782</c:v>
                </c:pt>
                <c:pt idx="4896">
                  <c:v>19.4370982213586</c:v>
                </c:pt>
                <c:pt idx="4897">
                  <c:v>16.0694561756345</c:v>
                </c:pt>
                <c:pt idx="4898">
                  <c:v>14.2240462680958</c:v>
                </c:pt>
                <c:pt idx="4899">
                  <c:v>11.0062144101074</c:v>
                </c:pt>
                <c:pt idx="4900">
                  <c:v>7.90659324840839</c:v>
                </c:pt>
                <c:pt idx="4901">
                  <c:v>14.8284478692469</c:v>
                </c:pt>
                <c:pt idx="4902">
                  <c:v>10.9957865160667</c:v>
                </c:pt>
                <c:pt idx="4903">
                  <c:v>18.5278051635271</c:v>
                </c:pt>
                <c:pt idx="4904">
                  <c:v>9.071211613739598</c:v>
                </c:pt>
                <c:pt idx="4905">
                  <c:v>16.24522103399429</c:v>
                </c:pt>
                <c:pt idx="4906">
                  <c:v>14.9664983791315</c:v>
                </c:pt>
                <c:pt idx="4907">
                  <c:v>21.3937110797519</c:v>
                </c:pt>
                <c:pt idx="4908">
                  <c:v>7.66304114466608</c:v>
                </c:pt>
                <c:pt idx="4909">
                  <c:v>15.7788454921622</c:v>
                </c:pt>
                <c:pt idx="4910">
                  <c:v>13.6779355464778</c:v>
                </c:pt>
                <c:pt idx="4911">
                  <c:v>17.9250250374367</c:v>
                </c:pt>
                <c:pt idx="4912">
                  <c:v>8.5470264352617</c:v>
                </c:pt>
                <c:pt idx="4913">
                  <c:v>15.3057273682065</c:v>
                </c:pt>
                <c:pt idx="4914">
                  <c:v>23.0416296605065</c:v>
                </c:pt>
                <c:pt idx="4915">
                  <c:v>12.7738676304437</c:v>
                </c:pt>
                <c:pt idx="4916">
                  <c:v>21.2410861135899</c:v>
                </c:pt>
                <c:pt idx="4917">
                  <c:v>20.6043046769232</c:v>
                </c:pt>
                <c:pt idx="4918">
                  <c:v>18.6781965270453</c:v>
                </c:pt>
                <c:pt idx="4919">
                  <c:v>17.3971878003482</c:v>
                </c:pt>
                <c:pt idx="4920">
                  <c:v>19.5745320934354</c:v>
                </c:pt>
                <c:pt idx="4921">
                  <c:v>20.4294350425888</c:v>
                </c:pt>
                <c:pt idx="4922">
                  <c:v>14.9984015919429</c:v>
                </c:pt>
                <c:pt idx="4923">
                  <c:v>15.3429623095898</c:v>
                </c:pt>
                <c:pt idx="4924">
                  <c:v>10.6580134867298</c:v>
                </c:pt>
                <c:pt idx="4925">
                  <c:v>14.4345753622896</c:v>
                </c:pt>
                <c:pt idx="4926">
                  <c:v>20.2819201925548</c:v>
                </c:pt>
                <c:pt idx="4927">
                  <c:v>17.92335827712358</c:v>
                </c:pt>
                <c:pt idx="4928">
                  <c:v>13.810097196215</c:v>
                </c:pt>
                <c:pt idx="4929">
                  <c:v>15.5321864136514</c:v>
                </c:pt>
                <c:pt idx="4930">
                  <c:v>10.3196427974978</c:v>
                </c:pt>
                <c:pt idx="4931">
                  <c:v>18.99867909580919</c:v>
                </c:pt>
                <c:pt idx="4932">
                  <c:v>12.8075607896873</c:v>
                </c:pt>
                <c:pt idx="4933">
                  <c:v>22.3987356511116</c:v>
                </c:pt>
                <c:pt idx="4934">
                  <c:v>16.99811727346628</c:v>
                </c:pt>
                <c:pt idx="4935">
                  <c:v>14.7574699745302</c:v>
                </c:pt>
                <c:pt idx="4936">
                  <c:v>13.3331360340688</c:v>
                </c:pt>
                <c:pt idx="4937">
                  <c:v>13.8351095726026</c:v>
                </c:pt>
                <c:pt idx="4938">
                  <c:v>9.17035081010613</c:v>
                </c:pt>
                <c:pt idx="4939">
                  <c:v>16.4282404253907</c:v>
                </c:pt>
                <c:pt idx="4940">
                  <c:v>16.5415825249204</c:v>
                </c:pt>
                <c:pt idx="4941">
                  <c:v>15.753838032067</c:v>
                </c:pt>
                <c:pt idx="4942">
                  <c:v>25.0729602614472</c:v>
                </c:pt>
                <c:pt idx="4943">
                  <c:v>7.98625123569347</c:v>
                </c:pt>
                <c:pt idx="4944">
                  <c:v>8.34340802455967</c:v>
                </c:pt>
                <c:pt idx="4945">
                  <c:v>14.1243203772817</c:v>
                </c:pt>
                <c:pt idx="4946">
                  <c:v>6.897547976017186</c:v>
                </c:pt>
                <c:pt idx="4947">
                  <c:v>15.0340546237864</c:v>
                </c:pt>
                <c:pt idx="4948">
                  <c:v>17.73375287194328</c:v>
                </c:pt>
                <c:pt idx="4949">
                  <c:v>19.130150162872</c:v>
                </c:pt>
                <c:pt idx="4950">
                  <c:v>24.7684827648175</c:v>
                </c:pt>
                <c:pt idx="4951">
                  <c:v>15.9651464451982</c:v>
                </c:pt>
                <c:pt idx="4952">
                  <c:v>28.3187356183666</c:v>
                </c:pt>
                <c:pt idx="4953">
                  <c:v>10.0177933092563</c:v>
                </c:pt>
                <c:pt idx="4954">
                  <c:v>12.2877414157643</c:v>
                </c:pt>
                <c:pt idx="4955">
                  <c:v>13.878832371625</c:v>
                </c:pt>
                <c:pt idx="4956">
                  <c:v>16.48658337516348</c:v>
                </c:pt>
                <c:pt idx="4957">
                  <c:v>11.7402792104556</c:v>
                </c:pt>
                <c:pt idx="4958">
                  <c:v>20.4073521959909</c:v>
                </c:pt>
                <c:pt idx="4959">
                  <c:v>16.3319086338194</c:v>
                </c:pt>
                <c:pt idx="4960">
                  <c:v>12.0606372032098</c:v>
                </c:pt>
                <c:pt idx="4961">
                  <c:v>17.76410499130879</c:v>
                </c:pt>
                <c:pt idx="4962">
                  <c:v>13.9670279869866</c:v>
                </c:pt>
                <c:pt idx="4963">
                  <c:v>14.0219647719305</c:v>
                </c:pt>
                <c:pt idx="4964">
                  <c:v>15.456561281268</c:v>
                </c:pt>
                <c:pt idx="4965">
                  <c:v>10.9809504987239</c:v>
                </c:pt>
                <c:pt idx="4966">
                  <c:v>18.7977107944586</c:v>
                </c:pt>
                <c:pt idx="4967">
                  <c:v>14.2354646767574</c:v>
                </c:pt>
                <c:pt idx="4968">
                  <c:v>18.2372788240618</c:v>
                </c:pt>
                <c:pt idx="4969">
                  <c:v>23.90560644107219</c:v>
                </c:pt>
                <c:pt idx="4970">
                  <c:v>16.1761168752234</c:v>
                </c:pt>
                <c:pt idx="4971">
                  <c:v>19.5891116287108</c:v>
                </c:pt>
                <c:pt idx="4972">
                  <c:v>13.715476873941</c:v>
                </c:pt>
                <c:pt idx="4973">
                  <c:v>13.8688208252239</c:v>
                </c:pt>
                <c:pt idx="4974">
                  <c:v>16.0829224138447</c:v>
                </c:pt>
                <c:pt idx="4975">
                  <c:v>14.8571021249747</c:v>
                </c:pt>
                <c:pt idx="4976">
                  <c:v>16.1492815924554</c:v>
                </c:pt>
                <c:pt idx="4977">
                  <c:v>8.621459901680556</c:v>
                </c:pt>
                <c:pt idx="4978">
                  <c:v>21.0596059705207</c:v>
                </c:pt>
                <c:pt idx="4979">
                  <c:v>9.09552050900617</c:v>
                </c:pt>
                <c:pt idx="4980">
                  <c:v>9.86699749924334</c:v>
                </c:pt>
                <c:pt idx="4981">
                  <c:v>17.4672713339255</c:v>
                </c:pt>
                <c:pt idx="4982">
                  <c:v>14.3397719965173</c:v>
                </c:pt>
                <c:pt idx="4983">
                  <c:v>17.1926160391844</c:v>
                </c:pt>
                <c:pt idx="4984">
                  <c:v>10.1831549921646</c:v>
                </c:pt>
                <c:pt idx="4985">
                  <c:v>19.0284866645085</c:v>
                </c:pt>
                <c:pt idx="4986">
                  <c:v>10.0252697956815</c:v>
                </c:pt>
                <c:pt idx="4987">
                  <c:v>15.0089457570748</c:v>
                </c:pt>
                <c:pt idx="4988">
                  <c:v>20.700704438359</c:v>
                </c:pt>
                <c:pt idx="4989">
                  <c:v>12.368307770382</c:v>
                </c:pt>
                <c:pt idx="4990">
                  <c:v>14.7387670689034</c:v>
                </c:pt>
                <c:pt idx="4991">
                  <c:v>13.0579028369062</c:v>
                </c:pt>
                <c:pt idx="4992">
                  <c:v>12.4908283614951</c:v>
                </c:pt>
                <c:pt idx="4993">
                  <c:v>14.2256097526744</c:v>
                </c:pt>
                <c:pt idx="4994">
                  <c:v>14.3522978797525</c:v>
                </c:pt>
                <c:pt idx="4995">
                  <c:v>13.3410651577914</c:v>
                </c:pt>
                <c:pt idx="4996">
                  <c:v>17.0721966900184</c:v>
                </c:pt>
                <c:pt idx="4997">
                  <c:v>8.75656097117944</c:v>
                </c:pt>
                <c:pt idx="4998">
                  <c:v>18.8947269148129</c:v>
                </c:pt>
                <c:pt idx="4999">
                  <c:v>25.8335477031606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6155376"/>
        <c:axId val="1055926720"/>
      </c:scatterChart>
      <c:valAx>
        <c:axId val="1056155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y variable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1055926720"/>
        <c:crosses val="autoZero"/>
        <c:crossBetween val="midCat"/>
      </c:valAx>
      <c:valAx>
        <c:axId val="1055926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Pred2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10561553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 Black" panose="020B0A04020102020204" pitchFamily="34" charset="0"/>
        </a:defRPr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test!$F$1</c:f>
              <c:strCache>
                <c:ptCount val="1"/>
                <c:pt idx="0">
                  <c:v>pred3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458024026370072"/>
                  <c:y val="0.091765888599164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test!$A$2:$A$5001</c:f>
              <c:numCache>
                <c:formatCode>General</c:formatCode>
                <c:ptCount val="5000"/>
                <c:pt idx="0">
                  <c:v>9.9631</c:v>
                </c:pt>
                <c:pt idx="1">
                  <c:v>11.8933</c:v>
                </c:pt>
                <c:pt idx="2">
                  <c:v>18.4781</c:v>
                </c:pt>
                <c:pt idx="3">
                  <c:v>15.6454</c:v>
                </c:pt>
                <c:pt idx="4">
                  <c:v>6.0095</c:v>
                </c:pt>
                <c:pt idx="5">
                  <c:v>18.6011</c:v>
                </c:pt>
                <c:pt idx="6">
                  <c:v>7.4015</c:v>
                </c:pt>
                <c:pt idx="7">
                  <c:v>13.233</c:v>
                </c:pt>
                <c:pt idx="8">
                  <c:v>17.94889999999998</c:v>
                </c:pt>
                <c:pt idx="9">
                  <c:v>19.3741</c:v>
                </c:pt>
                <c:pt idx="10">
                  <c:v>24.4776</c:v>
                </c:pt>
                <c:pt idx="11">
                  <c:v>12.6223</c:v>
                </c:pt>
                <c:pt idx="12">
                  <c:v>17.81940000000001</c:v>
                </c:pt>
                <c:pt idx="13">
                  <c:v>18.4948</c:v>
                </c:pt>
                <c:pt idx="14">
                  <c:v>14.8303</c:v>
                </c:pt>
                <c:pt idx="15">
                  <c:v>12.6687</c:v>
                </c:pt>
                <c:pt idx="16">
                  <c:v>23.3501</c:v>
                </c:pt>
                <c:pt idx="17">
                  <c:v>18.2775</c:v>
                </c:pt>
                <c:pt idx="18">
                  <c:v>17.7318</c:v>
                </c:pt>
                <c:pt idx="19">
                  <c:v>10.7953</c:v>
                </c:pt>
                <c:pt idx="20">
                  <c:v>14.6289</c:v>
                </c:pt>
                <c:pt idx="21">
                  <c:v>20.51450000000001</c:v>
                </c:pt>
                <c:pt idx="22">
                  <c:v>16.5789</c:v>
                </c:pt>
                <c:pt idx="23">
                  <c:v>13.4987</c:v>
                </c:pt>
                <c:pt idx="24">
                  <c:v>17.17599999999999</c:v>
                </c:pt>
                <c:pt idx="25">
                  <c:v>9.954</c:v>
                </c:pt>
                <c:pt idx="26">
                  <c:v>9.258600000000001</c:v>
                </c:pt>
                <c:pt idx="27">
                  <c:v>13.0513</c:v>
                </c:pt>
                <c:pt idx="28">
                  <c:v>21.2464</c:v>
                </c:pt>
                <c:pt idx="29">
                  <c:v>22.0548</c:v>
                </c:pt>
                <c:pt idx="30">
                  <c:v>15.9031</c:v>
                </c:pt>
                <c:pt idx="31">
                  <c:v>13.3819</c:v>
                </c:pt>
                <c:pt idx="32">
                  <c:v>15.5613</c:v>
                </c:pt>
                <c:pt idx="33">
                  <c:v>12.1023</c:v>
                </c:pt>
                <c:pt idx="34">
                  <c:v>11.8811</c:v>
                </c:pt>
                <c:pt idx="35">
                  <c:v>8.107600000000001</c:v>
                </c:pt>
                <c:pt idx="36">
                  <c:v>11.8823</c:v>
                </c:pt>
                <c:pt idx="37">
                  <c:v>16.69739999999999</c:v>
                </c:pt>
                <c:pt idx="38">
                  <c:v>11.7109</c:v>
                </c:pt>
                <c:pt idx="39">
                  <c:v>25.3454</c:v>
                </c:pt>
                <c:pt idx="40">
                  <c:v>11.3697</c:v>
                </c:pt>
                <c:pt idx="41">
                  <c:v>20.43519999999998</c:v>
                </c:pt>
                <c:pt idx="42">
                  <c:v>16.37269999999998</c:v>
                </c:pt>
                <c:pt idx="43">
                  <c:v>11.2145</c:v>
                </c:pt>
                <c:pt idx="44">
                  <c:v>14.5306</c:v>
                </c:pt>
                <c:pt idx="45">
                  <c:v>19.2205</c:v>
                </c:pt>
                <c:pt idx="46">
                  <c:v>23.3329</c:v>
                </c:pt>
                <c:pt idx="47">
                  <c:v>8.863000000000004</c:v>
                </c:pt>
                <c:pt idx="48">
                  <c:v>12.1337</c:v>
                </c:pt>
                <c:pt idx="49">
                  <c:v>31.98959999999998</c:v>
                </c:pt>
                <c:pt idx="50">
                  <c:v>15.5843</c:v>
                </c:pt>
                <c:pt idx="51">
                  <c:v>11.5884</c:v>
                </c:pt>
                <c:pt idx="52">
                  <c:v>11.8332</c:v>
                </c:pt>
                <c:pt idx="53">
                  <c:v>10.6562</c:v>
                </c:pt>
                <c:pt idx="54">
                  <c:v>15.3036</c:v>
                </c:pt>
                <c:pt idx="55">
                  <c:v>13.4628</c:v>
                </c:pt>
                <c:pt idx="56">
                  <c:v>16.3967</c:v>
                </c:pt>
                <c:pt idx="57">
                  <c:v>18.8754</c:v>
                </c:pt>
                <c:pt idx="58">
                  <c:v>15.2239</c:v>
                </c:pt>
                <c:pt idx="59">
                  <c:v>16.0681</c:v>
                </c:pt>
                <c:pt idx="60">
                  <c:v>19.2001</c:v>
                </c:pt>
                <c:pt idx="61">
                  <c:v>16.6488</c:v>
                </c:pt>
                <c:pt idx="62">
                  <c:v>16.5446</c:v>
                </c:pt>
                <c:pt idx="63">
                  <c:v>6.0366</c:v>
                </c:pt>
                <c:pt idx="64">
                  <c:v>25.1685</c:v>
                </c:pt>
                <c:pt idx="65">
                  <c:v>18.3689</c:v>
                </c:pt>
                <c:pt idx="66">
                  <c:v>16.2044</c:v>
                </c:pt>
                <c:pt idx="67">
                  <c:v>12.3466</c:v>
                </c:pt>
                <c:pt idx="68">
                  <c:v>19.5189</c:v>
                </c:pt>
                <c:pt idx="69">
                  <c:v>14.8824</c:v>
                </c:pt>
                <c:pt idx="70">
                  <c:v>15.8472</c:v>
                </c:pt>
                <c:pt idx="71">
                  <c:v>8.354500000000005</c:v>
                </c:pt>
                <c:pt idx="72">
                  <c:v>11.04</c:v>
                </c:pt>
                <c:pt idx="73">
                  <c:v>21.1888</c:v>
                </c:pt>
                <c:pt idx="74">
                  <c:v>15.9707</c:v>
                </c:pt>
                <c:pt idx="75">
                  <c:v>21.14410000000001</c:v>
                </c:pt>
                <c:pt idx="76">
                  <c:v>18.006</c:v>
                </c:pt>
                <c:pt idx="77">
                  <c:v>13.0886</c:v>
                </c:pt>
                <c:pt idx="78">
                  <c:v>20.7285</c:v>
                </c:pt>
                <c:pt idx="79">
                  <c:v>21.2815</c:v>
                </c:pt>
                <c:pt idx="80">
                  <c:v>15.6137</c:v>
                </c:pt>
                <c:pt idx="81">
                  <c:v>10.9231</c:v>
                </c:pt>
                <c:pt idx="82">
                  <c:v>8.93</c:v>
                </c:pt>
                <c:pt idx="83">
                  <c:v>20.1878</c:v>
                </c:pt>
                <c:pt idx="84">
                  <c:v>14.6203</c:v>
                </c:pt>
                <c:pt idx="85">
                  <c:v>14.3607</c:v>
                </c:pt>
                <c:pt idx="86">
                  <c:v>11.8163</c:v>
                </c:pt>
                <c:pt idx="87">
                  <c:v>14.1558</c:v>
                </c:pt>
                <c:pt idx="88">
                  <c:v>15.7079</c:v>
                </c:pt>
                <c:pt idx="89">
                  <c:v>11.1174</c:v>
                </c:pt>
                <c:pt idx="90">
                  <c:v>20.8365</c:v>
                </c:pt>
                <c:pt idx="91">
                  <c:v>14.9587</c:v>
                </c:pt>
                <c:pt idx="92">
                  <c:v>21.1666</c:v>
                </c:pt>
                <c:pt idx="93">
                  <c:v>16.4777</c:v>
                </c:pt>
                <c:pt idx="94">
                  <c:v>14.735</c:v>
                </c:pt>
                <c:pt idx="95">
                  <c:v>26.7585</c:v>
                </c:pt>
                <c:pt idx="96">
                  <c:v>14.5869</c:v>
                </c:pt>
                <c:pt idx="97">
                  <c:v>11.5158</c:v>
                </c:pt>
                <c:pt idx="98">
                  <c:v>15.5098</c:v>
                </c:pt>
                <c:pt idx="99">
                  <c:v>15.2694</c:v>
                </c:pt>
                <c:pt idx="100">
                  <c:v>14.1019</c:v>
                </c:pt>
                <c:pt idx="101">
                  <c:v>8.326300000000001</c:v>
                </c:pt>
                <c:pt idx="102">
                  <c:v>15.5391</c:v>
                </c:pt>
                <c:pt idx="103">
                  <c:v>12.2088</c:v>
                </c:pt>
                <c:pt idx="104">
                  <c:v>17.1428</c:v>
                </c:pt>
                <c:pt idx="105">
                  <c:v>17.2123</c:v>
                </c:pt>
                <c:pt idx="106">
                  <c:v>10.6637</c:v>
                </c:pt>
                <c:pt idx="107">
                  <c:v>11.2947</c:v>
                </c:pt>
                <c:pt idx="108">
                  <c:v>11.4407</c:v>
                </c:pt>
                <c:pt idx="109">
                  <c:v>16.5597</c:v>
                </c:pt>
                <c:pt idx="110">
                  <c:v>15.6976</c:v>
                </c:pt>
                <c:pt idx="111">
                  <c:v>13.5003</c:v>
                </c:pt>
                <c:pt idx="112">
                  <c:v>12.8543</c:v>
                </c:pt>
                <c:pt idx="113">
                  <c:v>15.3807</c:v>
                </c:pt>
                <c:pt idx="114">
                  <c:v>11.1546</c:v>
                </c:pt>
                <c:pt idx="115">
                  <c:v>11.5992</c:v>
                </c:pt>
                <c:pt idx="116">
                  <c:v>28.134</c:v>
                </c:pt>
                <c:pt idx="117">
                  <c:v>11.1266</c:v>
                </c:pt>
                <c:pt idx="118">
                  <c:v>15.5638</c:v>
                </c:pt>
                <c:pt idx="119">
                  <c:v>9.8558</c:v>
                </c:pt>
                <c:pt idx="120">
                  <c:v>14.5289</c:v>
                </c:pt>
                <c:pt idx="121">
                  <c:v>13.4881</c:v>
                </c:pt>
                <c:pt idx="122">
                  <c:v>10.7603</c:v>
                </c:pt>
                <c:pt idx="123">
                  <c:v>14.7059</c:v>
                </c:pt>
                <c:pt idx="124">
                  <c:v>22.3278</c:v>
                </c:pt>
                <c:pt idx="125">
                  <c:v>13.1792</c:v>
                </c:pt>
                <c:pt idx="126">
                  <c:v>4.1113</c:v>
                </c:pt>
                <c:pt idx="127">
                  <c:v>19.6666</c:v>
                </c:pt>
                <c:pt idx="128">
                  <c:v>12.2622</c:v>
                </c:pt>
                <c:pt idx="129">
                  <c:v>19.66219999999998</c:v>
                </c:pt>
                <c:pt idx="130">
                  <c:v>16.4073</c:v>
                </c:pt>
                <c:pt idx="131">
                  <c:v>9.155700000000004</c:v>
                </c:pt>
                <c:pt idx="132">
                  <c:v>17.5334</c:v>
                </c:pt>
                <c:pt idx="133">
                  <c:v>22.209</c:v>
                </c:pt>
                <c:pt idx="134">
                  <c:v>10.5114</c:v>
                </c:pt>
                <c:pt idx="135">
                  <c:v>19.0432</c:v>
                </c:pt>
                <c:pt idx="136">
                  <c:v>16.7945</c:v>
                </c:pt>
                <c:pt idx="137">
                  <c:v>12.634</c:v>
                </c:pt>
                <c:pt idx="138">
                  <c:v>13.5634</c:v>
                </c:pt>
                <c:pt idx="139">
                  <c:v>10.9397</c:v>
                </c:pt>
                <c:pt idx="140">
                  <c:v>22.22929999999998</c:v>
                </c:pt>
                <c:pt idx="141">
                  <c:v>14.1856</c:v>
                </c:pt>
                <c:pt idx="142">
                  <c:v>8.5154</c:v>
                </c:pt>
                <c:pt idx="143">
                  <c:v>17.0859</c:v>
                </c:pt>
                <c:pt idx="144">
                  <c:v>8.685</c:v>
                </c:pt>
                <c:pt idx="145">
                  <c:v>15.203</c:v>
                </c:pt>
                <c:pt idx="146">
                  <c:v>21.5893</c:v>
                </c:pt>
                <c:pt idx="147">
                  <c:v>11.2259</c:v>
                </c:pt>
                <c:pt idx="148">
                  <c:v>19.2131</c:v>
                </c:pt>
                <c:pt idx="149">
                  <c:v>20.0813</c:v>
                </c:pt>
                <c:pt idx="150">
                  <c:v>12.8534</c:v>
                </c:pt>
                <c:pt idx="151">
                  <c:v>13.0083</c:v>
                </c:pt>
                <c:pt idx="152">
                  <c:v>26.1754</c:v>
                </c:pt>
                <c:pt idx="153">
                  <c:v>20.8265</c:v>
                </c:pt>
                <c:pt idx="154">
                  <c:v>14.0002</c:v>
                </c:pt>
                <c:pt idx="155">
                  <c:v>20.0533</c:v>
                </c:pt>
                <c:pt idx="156">
                  <c:v>12.4537</c:v>
                </c:pt>
                <c:pt idx="157">
                  <c:v>18.86959999999998</c:v>
                </c:pt>
                <c:pt idx="158">
                  <c:v>20.1354</c:v>
                </c:pt>
                <c:pt idx="159">
                  <c:v>15.7529</c:v>
                </c:pt>
                <c:pt idx="160">
                  <c:v>19.7212</c:v>
                </c:pt>
                <c:pt idx="161">
                  <c:v>16.6129</c:v>
                </c:pt>
                <c:pt idx="162">
                  <c:v>14.9455</c:v>
                </c:pt>
                <c:pt idx="163">
                  <c:v>17.6708</c:v>
                </c:pt>
                <c:pt idx="164">
                  <c:v>13.5319</c:v>
                </c:pt>
                <c:pt idx="165">
                  <c:v>11.232</c:v>
                </c:pt>
                <c:pt idx="166">
                  <c:v>11.6115</c:v>
                </c:pt>
                <c:pt idx="167">
                  <c:v>18.97319999999998</c:v>
                </c:pt>
                <c:pt idx="168">
                  <c:v>19.241</c:v>
                </c:pt>
                <c:pt idx="169">
                  <c:v>23.3806</c:v>
                </c:pt>
                <c:pt idx="170">
                  <c:v>17.8957</c:v>
                </c:pt>
                <c:pt idx="171">
                  <c:v>9.447600000000001</c:v>
                </c:pt>
                <c:pt idx="172">
                  <c:v>12.3488</c:v>
                </c:pt>
                <c:pt idx="173">
                  <c:v>20.24919999999998</c:v>
                </c:pt>
                <c:pt idx="174">
                  <c:v>9.5084</c:v>
                </c:pt>
                <c:pt idx="175">
                  <c:v>13.7171</c:v>
                </c:pt>
                <c:pt idx="176">
                  <c:v>12.5289</c:v>
                </c:pt>
                <c:pt idx="177">
                  <c:v>19.3307</c:v>
                </c:pt>
                <c:pt idx="178">
                  <c:v>15.1979</c:v>
                </c:pt>
                <c:pt idx="179">
                  <c:v>17.0325</c:v>
                </c:pt>
                <c:pt idx="180">
                  <c:v>20.48529999999998</c:v>
                </c:pt>
                <c:pt idx="181">
                  <c:v>14.3285</c:v>
                </c:pt>
                <c:pt idx="182">
                  <c:v>16.6509</c:v>
                </c:pt>
                <c:pt idx="183">
                  <c:v>16.33920000000001</c:v>
                </c:pt>
                <c:pt idx="184">
                  <c:v>22.4891</c:v>
                </c:pt>
                <c:pt idx="185">
                  <c:v>19.46249999999998</c:v>
                </c:pt>
                <c:pt idx="186">
                  <c:v>18.6429</c:v>
                </c:pt>
                <c:pt idx="187">
                  <c:v>15.0194</c:v>
                </c:pt>
                <c:pt idx="188">
                  <c:v>8.003900000000001</c:v>
                </c:pt>
                <c:pt idx="189">
                  <c:v>13.7088</c:v>
                </c:pt>
                <c:pt idx="190">
                  <c:v>18.6981</c:v>
                </c:pt>
                <c:pt idx="191">
                  <c:v>15.5</c:v>
                </c:pt>
                <c:pt idx="192">
                  <c:v>19.192</c:v>
                </c:pt>
                <c:pt idx="193">
                  <c:v>29.95649999999998</c:v>
                </c:pt>
                <c:pt idx="194">
                  <c:v>14.1425</c:v>
                </c:pt>
                <c:pt idx="195">
                  <c:v>24.6997</c:v>
                </c:pt>
                <c:pt idx="196">
                  <c:v>17.2952</c:v>
                </c:pt>
                <c:pt idx="197">
                  <c:v>11.347</c:v>
                </c:pt>
                <c:pt idx="198">
                  <c:v>13.6489</c:v>
                </c:pt>
                <c:pt idx="199">
                  <c:v>16.9134</c:v>
                </c:pt>
                <c:pt idx="200">
                  <c:v>16.2209</c:v>
                </c:pt>
                <c:pt idx="201">
                  <c:v>13.771</c:v>
                </c:pt>
                <c:pt idx="202">
                  <c:v>8.351700000000002</c:v>
                </c:pt>
                <c:pt idx="203">
                  <c:v>17.4463</c:v>
                </c:pt>
                <c:pt idx="204">
                  <c:v>20.9724</c:v>
                </c:pt>
                <c:pt idx="205">
                  <c:v>16.1569</c:v>
                </c:pt>
                <c:pt idx="206">
                  <c:v>13.8695</c:v>
                </c:pt>
                <c:pt idx="207">
                  <c:v>15.2519</c:v>
                </c:pt>
                <c:pt idx="208">
                  <c:v>13.1555</c:v>
                </c:pt>
                <c:pt idx="209">
                  <c:v>10.9604</c:v>
                </c:pt>
                <c:pt idx="210">
                  <c:v>13.388</c:v>
                </c:pt>
                <c:pt idx="211">
                  <c:v>13.0286</c:v>
                </c:pt>
                <c:pt idx="212">
                  <c:v>16.6732</c:v>
                </c:pt>
                <c:pt idx="213">
                  <c:v>16.4104</c:v>
                </c:pt>
                <c:pt idx="214">
                  <c:v>11.8118</c:v>
                </c:pt>
                <c:pt idx="215">
                  <c:v>14.3944</c:v>
                </c:pt>
                <c:pt idx="216">
                  <c:v>16.9216</c:v>
                </c:pt>
                <c:pt idx="217">
                  <c:v>20.1546</c:v>
                </c:pt>
                <c:pt idx="218">
                  <c:v>16.7587</c:v>
                </c:pt>
                <c:pt idx="219">
                  <c:v>8.354700000000002</c:v>
                </c:pt>
                <c:pt idx="220">
                  <c:v>19.8158</c:v>
                </c:pt>
                <c:pt idx="221">
                  <c:v>15.7027</c:v>
                </c:pt>
                <c:pt idx="222">
                  <c:v>11.1176</c:v>
                </c:pt>
                <c:pt idx="223">
                  <c:v>15.3518</c:v>
                </c:pt>
                <c:pt idx="224">
                  <c:v>25.7326</c:v>
                </c:pt>
                <c:pt idx="225">
                  <c:v>9.8063</c:v>
                </c:pt>
                <c:pt idx="226">
                  <c:v>21.6812</c:v>
                </c:pt>
                <c:pt idx="227">
                  <c:v>16.2171</c:v>
                </c:pt>
                <c:pt idx="228">
                  <c:v>9.975200000000002</c:v>
                </c:pt>
                <c:pt idx="229">
                  <c:v>8.595300000000003</c:v>
                </c:pt>
                <c:pt idx="230">
                  <c:v>10.8318</c:v>
                </c:pt>
                <c:pt idx="231">
                  <c:v>11.7975</c:v>
                </c:pt>
                <c:pt idx="232">
                  <c:v>11.8076</c:v>
                </c:pt>
                <c:pt idx="233">
                  <c:v>18.8248</c:v>
                </c:pt>
                <c:pt idx="234">
                  <c:v>9.124000000000001</c:v>
                </c:pt>
                <c:pt idx="235">
                  <c:v>12.3539</c:v>
                </c:pt>
                <c:pt idx="236">
                  <c:v>9.649100000000001</c:v>
                </c:pt>
                <c:pt idx="237">
                  <c:v>11.5767</c:v>
                </c:pt>
                <c:pt idx="238">
                  <c:v>21.762</c:v>
                </c:pt>
                <c:pt idx="239">
                  <c:v>17.1108</c:v>
                </c:pt>
                <c:pt idx="240">
                  <c:v>15.4027</c:v>
                </c:pt>
                <c:pt idx="241">
                  <c:v>9.8434</c:v>
                </c:pt>
                <c:pt idx="242">
                  <c:v>20.5291</c:v>
                </c:pt>
                <c:pt idx="243">
                  <c:v>23.0744</c:v>
                </c:pt>
                <c:pt idx="244">
                  <c:v>12.1149</c:v>
                </c:pt>
                <c:pt idx="245">
                  <c:v>9.651900000000001</c:v>
                </c:pt>
                <c:pt idx="246">
                  <c:v>27.7527</c:v>
                </c:pt>
                <c:pt idx="247">
                  <c:v>8.2582</c:v>
                </c:pt>
                <c:pt idx="248">
                  <c:v>6.722099999999998</c:v>
                </c:pt>
                <c:pt idx="249">
                  <c:v>7.8963</c:v>
                </c:pt>
                <c:pt idx="250">
                  <c:v>24.0926</c:v>
                </c:pt>
                <c:pt idx="251">
                  <c:v>15.0467</c:v>
                </c:pt>
                <c:pt idx="252">
                  <c:v>20.5735</c:v>
                </c:pt>
                <c:pt idx="253">
                  <c:v>14.2986</c:v>
                </c:pt>
                <c:pt idx="254">
                  <c:v>18.4497</c:v>
                </c:pt>
                <c:pt idx="255">
                  <c:v>24.9547</c:v>
                </c:pt>
                <c:pt idx="256">
                  <c:v>13.7512</c:v>
                </c:pt>
                <c:pt idx="257">
                  <c:v>12.0365</c:v>
                </c:pt>
                <c:pt idx="258">
                  <c:v>17.5119</c:v>
                </c:pt>
                <c:pt idx="259">
                  <c:v>14.0705</c:v>
                </c:pt>
                <c:pt idx="260">
                  <c:v>17.4602</c:v>
                </c:pt>
                <c:pt idx="261">
                  <c:v>21.1835</c:v>
                </c:pt>
                <c:pt idx="262">
                  <c:v>15.1829</c:v>
                </c:pt>
                <c:pt idx="263">
                  <c:v>19.6854</c:v>
                </c:pt>
                <c:pt idx="264">
                  <c:v>10.924</c:v>
                </c:pt>
                <c:pt idx="265">
                  <c:v>16.283</c:v>
                </c:pt>
                <c:pt idx="266">
                  <c:v>13.7999</c:v>
                </c:pt>
                <c:pt idx="267">
                  <c:v>13.4463</c:v>
                </c:pt>
                <c:pt idx="268">
                  <c:v>22.4965</c:v>
                </c:pt>
                <c:pt idx="269">
                  <c:v>9.0767</c:v>
                </c:pt>
                <c:pt idx="270">
                  <c:v>12.243</c:v>
                </c:pt>
                <c:pt idx="271">
                  <c:v>18.5119</c:v>
                </c:pt>
                <c:pt idx="272">
                  <c:v>18.4081</c:v>
                </c:pt>
                <c:pt idx="273">
                  <c:v>10.4125</c:v>
                </c:pt>
                <c:pt idx="274">
                  <c:v>16.8872</c:v>
                </c:pt>
                <c:pt idx="275">
                  <c:v>21.3189</c:v>
                </c:pt>
                <c:pt idx="276">
                  <c:v>14.3914</c:v>
                </c:pt>
                <c:pt idx="277">
                  <c:v>12.0459</c:v>
                </c:pt>
                <c:pt idx="278">
                  <c:v>18.7266</c:v>
                </c:pt>
                <c:pt idx="279">
                  <c:v>18.6359</c:v>
                </c:pt>
                <c:pt idx="280">
                  <c:v>9.415600000000004</c:v>
                </c:pt>
                <c:pt idx="281">
                  <c:v>11.7345</c:v>
                </c:pt>
                <c:pt idx="282">
                  <c:v>18.4309</c:v>
                </c:pt>
                <c:pt idx="283">
                  <c:v>9.5959</c:v>
                </c:pt>
                <c:pt idx="284">
                  <c:v>11.3283</c:v>
                </c:pt>
                <c:pt idx="285">
                  <c:v>20.5066</c:v>
                </c:pt>
                <c:pt idx="286">
                  <c:v>15.1936</c:v>
                </c:pt>
                <c:pt idx="287">
                  <c:v>21.3859</c:v>
                </c:pt>
                <c:pt idx="288">
                  <c:v>13.1678</c:v>
                </c:pt>
                <c:pt idx="289">
                  <c:v>11.205</c:v>
                </c:pt>
                <c:pt idx="290">
                  <c:v>14.735</c:v>
                </c:pt>
                <c:pt idx="291">
                  <c:v>14.7108</c:v>
                </c:pt>
                <c:pt idx="292">
                  <c:v>8.6448</c:v>
                </c:pt>
                <c:pt idx="293">
                  <c:v>13.0172</c:v>
                </c:pt>
                <c:pt idx="294">
                  <c:v>20.11039999999999</c:v>
                </c:pt>
                <c:pt idx="295">
                  <c:v>12.3437</c:v>
                </c:pt>
                <c:pt idx="296">
                  <c:v>15.2566</c:v>
                </c:pt>
                <c:pt idx="297">
                  <c:v>27.9829</c:v>
                </c:pt>
                <c:pt idx="298">
                  <c:v>17.8294</c:v>
                </c:pt>
                <c:pt idx="299">
                  <c:v>14.1446</c:v>
                </c:pt>
                <c:pt idx="300">
                  <c:v>21.0591</c:v>
                </c:pt>
                <c:pt idx="301">
                  <c:v>11.6753</c:v>
                </c:pt>
                <c:pt idx="302">
                  <c:v>10.3603</c:v>
                </c:pt>
                <c:pt idx="303">
                  <c:v>12.0439</c:v>
                </c:pt>
                <c:pt idx="304">
                  <c:v>13.102</c:v>
                </c:pt>
                <c:pt idx="305">
                  <c:v>16.9759</c:v>
                </c:pt>
                <c:pt idx="306">
                  <c:v>14.3292</c:v>
                </c:pt>
                <c:pt idx="307">
                  <c:v>15.0408</c:v>
                </c:pt>
                <c:pt idx="308">
                  <c:v>9.1218</c:v>
                </c:pt>
                <c:pt idx="309">
                  <c:v>15.4778</c:v>
                </c:pt>
                <c:pt idx="310">
                  <c:v>14.8422</c:v>
                </c:pt>
                <c:pt idx="311">
                  <c:v>11.1583</c:v>
                </c:pt>
                <c:pt idx="312">
                  <c:v>22.3954</c:v>
                </c:pt>
                <c:pt idx="313">
                  <c:v>23.4951</c:v>
                </c:pt>
                <c:pt idx="314">
                  <c:v>12.1927</c:v>
                </c:pt>
                <c:pt idx="315">
                  <c:v>16.4682</c:v>
                </c:pt>
                <c:pt idx="316">
                  <c:v>14.7556</c:v>
                </c:pt>
                <c:pt idx="317">
                  <c:v>9.4168</c:v>
                </c:pt>
                <c:pt idx="318">
                  <c:v>13.4434</c:v>
                </c:pt>
                <c:pt idx="319">
                  <c:v>16.0653</c:v>
                </c:pt>
                <c:pt idx="320">
                  <c:v>18.20039999999998</c:v>
                </c:pt>
                <c:pt idx="321">
                  <c:v>12.6537</c:v>
                </c:pt>
                <c:pt idx="322">
                  <c:v>7.1663</c:v>
                </c:pt>
                <c:pt idx="323">
                  <c:v>16.96979999999998</c:v>
                </c:pt>
                <c:pt idx="324">
                  <c:v>14.5087</c:v>
                </c:pt>
                <c:pt idx="325">
                  <c:v>9.213600000000001</c:v>
                </c:pt>
                <c:pt idx="326">
                  <c:v>13.4174</c:v>
                </c:pt>
                <c:pt idx="327">
                  <c:v>15.2503</c:v>
                </c:pt>
                <c:pt idx="328">
                  <c:v>13.2423</c:v>
                </c:pt>
                <c:pt idx="329">
                  <c:v>19.7077</c:v>
                </c:pt>
                <c:pt idx="330">
                  <c:v>12.346</c:v>
                </c:pt>
                <c:pt idx="331">
                  <c:v>17.565</c:v>
                </c:pt>
                <c:pt idx="332">
                  <c:v>18.59979999999998</c:v>
                </c:pt>
                <c:pt idx="333">
                  <c:v>21.7091</c:v>
                </c:pt>
                <c:pt idx="334">
                  <c:v>8.1854</c:v>
                </c:pt>
                <c:pt idx="335">
                  <c:v>7.2182</c:v>
                </c:pt>
                <c:pt idx="336">
                  <c:v>29.2306</c:v>
                </c:pt>
                <c:pt idx="337">
                  <c:v>20.112</c:v>
                </c:pt>
                <c:pt idx="338">
                  <c:v>12.078</c:v>
                </c:pt>
                <c:pt idx="339">
                  <c:v>12.5646</c:v>
                </c:pt>
                <c:pt idx="340">
                  <c:v>15.4392</c:v>
                </c:pt>
                <c:pt idx="341">
                  <c:v>11.1221</c:v>
                </c:pt>
                <c:pt idx="342">
                  <c:v>16.54179999999998</c:v>
                </c:pt>
                <c:pt idx="343">
                  <c:v>20.4467</c:v>
                </c:pt>
                <c:pt idx="344">
                  <c:v>21.4063</c:v>
                </c:pt>
                <c:pt idx="345">
                  <c:v>14.4032</c:v>
                </c:pt>
                <c:pt idx="346">
                  <c:v>17.6301</c:v>
                </c:pt>
                <c:pt idx="347">
                  <c:v>14.0825</c:v>
                </c:pt>
                <c:pt idx="348">
                  <c:v>26.4593</c:v>
                </c:pt>
                <c:pt idx="349">
                  <c:v>21.5789</c:v>
                </c:pt>
                <c:pt idx="350">
                  <c:v>23.839</c:v>
                </c:pt>
                <c:pt idx="351">
                  <c:v>9.337800000000001</c:v>
                </c:pt>
                <c:pt idx="352">
                  <c:v>11.8171</c:v>
                </c:pt>
                <c:pt idx="353">
                  <c:v>16.1284</c:v>
                </c:pt>
                <c:pt idx="354">
                  <c:v>12.5007</c:v>
                </c:pt>
                <c:pt idx="355">
                  <c:v>21.0866</c:v>
                </c:pt>
                <c:pt idx="356">
                  <c:v>10.4101</c:v>
                </c:pt>
                <c:pt idx="357">
                  <c:v>19.0033</c:v>
                </c:pt>
                <c:pt idx="358">
                  <c:v>10.8943</c:v>
                </c:pt>
                <c:pt idx="359">
                  <c:v>17.07379999999998</c:v>
                </c:pt>
                <c:pt idx="360">
                  <c:v>17.7505</c:v>
                </c:pt>
                <c:pt idx="361">
                  <c:v>11.1531</c:v>
                </c:pt>
                <c:pt idx="362">
                  <c:v>18.0755</c:v>
                </c:pt>
                <c:pt idx="363">
                  <c:v>14.3851</c:v>
                </c:pt>
                <c:pt idx="364">
                  <c:v>15.2764</c:v>
                </c:pt>
                <c:pt idx="365">
                  <c:v>13.7181</c:v>
                </c:pt>
                <c:pt idx="366">
                  <c:v>13.1709</c:v>
                </c:pt>
                <c:pt idx="367">
                  <c:v>10.8828</c:v>
                </c:pt>
                <c:pt idx="368">
                  <c:v>18.7327</c:v>
                </c:pt>
                <c:pt idx="369">
                  <c:v>18.904</c:v>
                </c:pt>
                <c:pt idx="370">
                  <c:v>9.323500000000002</c:v>
                </c:pt>
                <c:pt idx="371">
                  <c:v>14.8523</c:v>
                </c:pt>
                <c:pt idx="372">
                  <c:v>21.3984</c:v>
                </c:pt>
                <c:pt idx="373">
                  <c:v>27.9147</c:v>
                </c:pt>
                <c:pt idx="374">
                  <c:v>14.3471</c:v>
                </c:pt>
                <c:pt idx="375">
                  <c:v>21.45349999999998</c:v>
                </c:pt>
                <c:pt idx="376">
                  <c:v>20.492</c:v>
                </c:pt>
                <c:pt idx="377">
                  <c:v>13.0486</c:v>
                </c:pt>
                <c:pt idx="378">
                  <c:v>11.403</c:v>
                </c:pt>
                <c:pt idx="379">
                  <c:v>18.7525</c:v>
                </c:pt>
                <c:pt idx="380">
                  <c:v>9.967600000000002</c:v>
                </c:pt>
                <c:pt idx="381">
                  <c:v>17.9812</c:v>
                </c:pt>
                <c:pt idx="382">
                  <c:v>18.14859999999998</c:v>
                </c:pt>
                <c:pt idx="383">
                  <c:v>12.6456</c:v>
                </c:pt>
                <c:pt idx="384">
                  <c:v>13.3268</c:v>
                </c:pt>
                <c:pt idx="385">
                  <c:v>15.7087</c:v>
                </c:pt>
                <c:pt idx="386">
                  <c:v>11.4084</c:v>
                </c:pt>
                <c:pt idx="387">
                  <c:v>17.48059999999998</c:v>
                </c:pt>
                <c:pt idx="388">
                  <c:v>14.6415</c:v>
                </c:pt>
                <c:pt idx="389">
                  <c:v>18.7946</c:v>
                </c:pt>
                <c:pt idx="390">
                  <c:v>7.9395</c:v>
                </c:pt>
                <c:pt idx="391">
                  <c:v>15.8054</c:v>
                </c:pt>
                <c:pt idx="392">
                  <c:v>16.7718</c:v>
                </c:pt>
                <c:pt idx="393">
                  <c:v>15.6153</c:v>
                </c:pt>
                <c:pt idx="394">
                  <c:v>9.5836</c:v>
                </c:pt>
                <c:pt idx="395">
                  <c:v>9.356000000000006</c:v>
                </c:pt>
                <c:pt idx="396">
                  <c:v>18.8764</c:v>
                </c:pt>
                <c:pt idx="397">
                  <c:v>15.4268</c:v>
                </c:pt>
                <c:pt idx="398">
                  <c:v>12.4313</c:v>
                </c:pt>
                <c:pt idx="399">
                  <c:v>16.7025</c:v>
                </c:pt>
                <c:pt idx="400">
                  <c:v>23.8034</c:v>
                </c:pt>
                <c:pt idx="401">
                  <c:v>7.5008</c:v>
                </c:pt>
                <c:pt idx="402">
                  <c:v>15.4883</c:v>
                </c:pt>
                <c:pt idx="403">
                  <c:v>8.6628</c:v>
                </c:pt>
                <c:pt idx="404">
                  <c:v>19.1574</c:v>
                </c:pt>
                <c:pt idx="405">
                  <c:v>14.3308</c:v>
                </c:pt>
                <c:pt idx="406">
                  <c:v>13.7688</c:v>
                </c:pt>
                <c:pt idx="407">
                  <c:v>21.9513</c:v>
                </c:pt>
                <c:pt idx="408">
                  <c:v>21.0475</c:v>
                </c:pt>
                <c:pt idx="409">
                  <c:v>19.8614</c:v>
                </c:pt>
                <c:pt idx="410">
                  <c:v>15.3379</c:v>
                </c:pt>
                <c:pt idx="411">
                  <c:v>15.5844</c:v>
                </c:pt>
                <c:pt idx="412">
                  <c:v>16.2699</c:v>
                </c:pt>
                <c:pt idx="413">
                  <c:v>11.8058</c:v>
                </c:pt>
                <c:pt idx="414">
                  <c:v>17.3027</c:v>
                </c:pt>
                <c:pt idx="415">
                  <c:v>11.8052</c:v>
                </c:pt>
                <c:pt idx="416">
                  <c:v>9.5607</c:v>
                </c:pt>
                <c:pt idx="417">
                  <c:v>18.48819999999998</c:v>
                </c:pt>
                <c:pt idx="418">
                  <c:v>12.7174</c:v>
                </c:pt>
                <c:pt idx="419">
                  <c:v>8.6056</c:v>
                </c:pt>
                <c:pt idx="420">
                  <c:v>27.3031</c:v>
                </c:pt>
                <c:pt idx="421">
                  <c:v>10.399</c:v>
                </c:pt>
                <c:pt idx="422">
                  <c:v>15.3829</c:v>
                </c:pt>
                <c:pt idx="423">
                  <c:v>23.5515</c:v>
                </c:pt>
                <c:pt idx="424">
                  <c:v>15.9376</c:v>
                </c:pt>
                <c:pt idx="425">
                  <c:v>15.8043</c:v>
                </c:pt>
                <c:pt idx="426">
                  <c:v>11.8539</c:v>
                </c:pt>
                <c:pt idx="427">
                  <c:v>9.619200000000001</c:v>
                </c:pt>
                <c:pt idx="428">
                  <c:v>20.9068</c:v>
                </c:pt>
                <c:pt idx="429">
                  <c:v>20.845</c:v>
                </c:pt>
                <c:pt idx="430">
                  <c:v>13.0424</c:v>
                </c:pt>
                <c:pt idx="431">
                  <c:v>22.6735</c:v>
                </c:pt>
                <c:pt idx="432">
                  <c:v>22.7447</c:v>
                </c:pt>
                <c:pt idx="433">
                  <c:v>12.1294</c:v>
                </c:pt>
                <c:pt idx="434">
                  <c:v>14.5752</c:v>
                </c:pt>
                <c:pt idx="435">
                  <c:v>15.2572</c:v>
                </c:pt>
                <c:pt idx="436">
                  <c:v>11.5877</c:v>
                </c:pt>
                <c:pt idx="437">
                  <c:v>11.5452</c:v>
                </c:pt>
                <c:pt idx="438">
                  <c:v>18.6743</c:v>
                </c:pt>
                <c:pt idx="439">
                  <c:v>22.2833</c:v>
                </c:pt>
                <c:pt idx="440">
                  <c:v>12.4718</c:v>
                </c:pt>
                <c:pt idx="441">
                  <c:v>23.40769999999998</c:v>
                </c:pt>
                <c:pt idx="442">
                  <c:v>12.946</c:v>
                </c:pt>
                <c:pt idx="443">
                  <c:v>15.0266</c:v>
                </c:pt>
                <c:pt idx="444">
                  <c:v>8.765300000000003</c:v>
                </c:pt>
                <c:pt idx="445">
                  <c:v>17.91700000000001</c:v>
                </c:pt>
                <c:pt idx="446">
                  <c:v>5.55</c:v>
                </c:pt>
                <c:pt idx="447">
                  <c:v>23.7259</c:v>
                </c:pt>
                <c:pt idx="448">
                  <c:v>14.0215</c:v>
                </c:pt>
                <c:pt idx="449">
                  <c:v>10.3138</c:v>
                </c:pt>
                <c:pt idx="450">
                  <c:v>18.1008</c:v>
                </c:pt>
                <c:pt idx="451">
                  <c:v>13.3037</c:v>
                </c:pt>
                <c:pt idx="452">
                  <c:v>14.6545</c:v>
                </c:pt>
                <c:pt idx="453">
                  <c:v>7.0187</c:v>
                </c:pt>
                <c:pt idx="454">
                  <c:v>18.4521</c:v>
                </c:pt>
                <c:pt idx="455">
                  <c:v>20.4104</c:v>
                </c:pt>
                <c:pt idx="456">
                  <c:v>16.33160000000001</c:v>
                </c:pt>
                <c:pt idx="457">
                  <c:v>15.8833</c:v>
                </c:pt>
                <c:pt idx="458">
                  <c:v>15.7742</c:v>
                </c:pt>
                <c:pt idx="459">
                  <c:v>15.3191</c:v>
                </c:pt>
                <c:pt idx="460">
                  <c:v>21.60750000000001</c:v>
                </c:pt>
                <c:pt idx="461">
                  <c:v>21.5912</c:v>
                </c:pt>
                <c:pt idx="462">
                  <c:v>18.183</c:v>
                </c:pt>
                <c:pt idx="463">
                  <c:v>27.5811</c:v>
                </c:pt>
                <c:pt idx="464">
                  <c:v>14.6874</c:v>
                </c:pt>
                <c:pt idx="465">
                  <c:v>17.4547</c:v>
                </c:pt>
                <c:pt idx="466">
                  <c:v>12.0937</c:v>
                </c:pt>
                <c:pt idx="467">
                  <c:v>19.4075</c:v>
                </c:pt>
                <c:pt idx="468">
                  <c:v>12.4213</c:v>
                </c:pt>
                <c:pt idx="469">
                  <c:v>14.7827</c:v>
                </c:pt>
                <c:pt idx="470">
                  <c:v>14.3303</c:v>
                </c:pt>
                <c:pt idx="471">
                  <c:v>18.7258</c:v>
                </c:pt>
                <c:pt idx="472">
                  <c:v>25.09219999999998</c:v>
                </c:pt>
                <c:pt idx="473">
                  <c:v>10.2523</c:v>
                </c:pt>
                <c:pt idx="474">
                  <c:v>17.75669999999998</c:v>
                </c:pt>
                <c:pt idx="475">
                  <c:v>18.8633</c:v>
                </c:pt>
                <c:pt idx="476">
                  <c:v>16.509</c:v>
                </c:pt>
                <c:pt idx="477">
                  <c:v>29.0978</c:v>
                </c:pt>
                <c:pt idx="478">
                  <c:v>16.7102</c:v>
                </c:pt>
                <c:pt idx="479">
                  <c:v>17.6894</c:v>
                </c:pt>
                <c:pt idx="480">
                  <c:v>16.1812</c:v>
                </c:pt>
                <c:pt idx="481">
                  <c:v>8.589</c:v>
                </c:pt>
                <c:pt idx="482">
                  <c:v>13.646</c:v>
                </c:pt>
                <c:pt idx="483">
                  <c:v>15.9427</c:v>
                </c:pt>
                <c:pt idx="484">
                  <c:v>16.294</c:v>
                </c:pt>
                <c:pt idx="485">
                  <c:v>10.7431</c:v>
                </c:pt>
                <c:pt idx="486">
                  <c:v>17.8649</c:v>
                </c:pt>
                <c:pt idx="487">
                  <c:v>12.2709</c:v>
                </c:pt>
                <c:pt idx="488">
                  <c:v>18.50989999999999</c:v>
                </c:pt>
                <c:pt idx="489">
                  <c:v>19.9173</c:v>
                </c:pt>
                <c:pt idx="490">
                  <c:v>13.0116</c:v>
                </c:pt>
                <c:pt idx="491">
                  <c:v>18.616</c:v>
                </c:pt>
                <c:pt idx="492">
                  <c:v>21.1148</c:v>
                </c:pt>
                <c:pt idx="493">
                  <c:v>11.6976</c:v>
                </c:pt>
                <c:pt idx="494">
                  <c:v>20.93669999999998</c:v>
                </c:pt>
                <c:pt idx="495">
                  <c:v>11.5812</c:v>
                </c:pt>
                <c:pt idx="496">
                  <c:v>9.033800000000001</c:v>
                </c:pt>
                <c:pt idx="497">
                  <c:v>15.9026</c:v>
                </c:pt>
                <c:pt idx="498">
                  <c:v>16.435</c:v>
                </c:pt>
                <c:pt idx="499">
                  <c:v>19.5222</c:v>
                </c:pt>
                <c:pt idx="500">
                  <c:v>22.9156</c:v>
                </c:pt>
                <c:pt idx="501">
                  <c:v>16.5759</c:v>
                </c:pt>
                <c:pt idx="502">
                  <c:v>18.98809999999998</c:v>
                </c:pt>
                <c:pt idx="503">
                  <c:v>24.7988</c:v>
                </c:pt>
                <c:pt idx="504">
                  <c:v>10.1738</c:v>
                </c:pt>
                <c:pt idx="505">
                  <c:v>11.4255</c:v>
                </c:pt>
                <c:pt idx="506">
                  <c:v>9.523800000000001</c:v>
                </c:pt>
                <c:pt idx="507">
                  <c:v>13.6698</c:v>
                </c:pt>
                <c:pt idx="508">
                  <c:v>12.0544</c:v>
                </c:pt>
                <c:pt idx="509">
                  <c:v>11.8651</c:v>
                </c:pt>
                <c:pt idx="510">
                  <c:v>8.6478</c:v>
                </c:pt>
                <c:pt idx="511">
                  <c:v>25.2277</c:v>
                </c:pt>
                <c:pt idx="512">
                  <c:v>23.223</c:v>
                </c:pt>
                <c:pt idx="513">
                  <c:v>17.3699</c:v>
                </c:pt>
                <c:pt idx="514">
                  <c:v>21.7114</c:v>
                </c:pt>
                <c:pt idx="515">
                  <c:v>17.502</c:v>
                </c:pt>
                <c:pt idx="516">
                  <c:v>12.9239</c:v>
                </c:pt>
                <c:pt idx="517">
                  <c:v>16.6635</c:v>
                </c:pt>
                <c:pt idx="518">
                  <c:v>14.2165</c:v>
                </c:pt>
                <c:pt idx="519">
                  <c:v>18.6695</c:v>
                </c:pt>
                <c:pt idx="520">
                  <c:v>19.067</c:v>
                </c:pt>
                <c:pt idx="521">
                  <c:v>18.7913</c:v>
                </c:pt>
                <c:pt idx="522">
                  <c:v>19.094</c:v>
                </c:pt>
                <c:pt idx="523">
                  <c:v>12.953</c:v>
                </c:pt>
                <c:pt idx="524">
                  <c:v>14.0271</c:v>
                </c:pt>
                <c:pt idx="525">
                  <c:v>12.7976</c:v>
                </c:pt>
                <c:pt idx="526">
                  <c:v>19.86959999999998</c:v>
                </c:pt>
                <c:pt idx="527">
                  <c:v>18.5003</c:v>
                </c:pt>
                <c:pt idx="528">
                  <c:v>19.2863</c:v>
                </c:pt>
                <c:pt idx="529">
                  <c:v>8.705100000000001</c:v>
                </c:pt>
                <c:pt idx="530">
                  <c:v>21.1293</c:v>
                </c:pt>
                <c:pt idx="531">
                  <c:v>24.97490000000001</c:v>
                </c:pt>
                <c:pt idx="532">
                  <c:v>21.9339</c:v>
                </c:pt>
                <c:pt idx="533">
                  <c:v>22.2673</c:v>
                </c:pt>
                <c:pt idx="534">
                  <c:v>25.777</c:v>
                </c:pt>
                <c:pt idx="535">
                  <c:v>25.66369999999998</c:v>
                </c:pt>
                <c:pt idx="536">
                  <c:v>12.6231</c:v>
                </c:pt>
                <c:pt idx="537">
                  <c:v>16.9252</c:v>
                </c:pt>
                <c:pt idx="538">
                  <c:v>10.3789</c:v>
                </c:pt>
                <c:pt idx="539">
                  <c:v>22.5759</c:v>
                </c:pt>
                <c:pt idx="540">
                  <c:v>8.991700000000001</c:v>
                </c:pt>
                <c:pt idx="541">
                  <c:v>18.40619999999998</c:v>
                </c:pt>
                <c:pt idx="542">
                  <c:v>14.7172</c:v>
                </c:pt>
                <c:pt idx="543">
                  <c:v>19.42439999999998</c:v>
                </c:pt>
                <c:pt idx="544">
                  <c:v>9.998000000000001</c:v>
                </c:pt>
                <c:pt idx="545">
                  <c:v>10.4597</c:v>
                </c:pt>
                <c:pt idx="546">
                  <c:v>21.473</c:v>
                </c:pt>
                <c:pt idx="547">
                  <c:v>19.232</c:v>
                </c:pt>
                <c:pt idx="548">
                  <c:v>16.3767</c:v>
                </c:pt>
                <c:pt idx="549">
                  <c:v>15.5958</c:v>
                </c:pt>
                <c:pt idx="550">
                  <c:v>10.3549</c:v>
                </c:pt>
                <c:pt idx="551">
                  <c:v>14.7451</c:v>
                </c:pt>
                <c:pt idx="552">
                  <c:v>15.8292</c:v>
                </c:pt>
                <c:pt idx="553">
                  <c:v>20.4707</c:v>
                </c:pt>
                <c:pt idx="554">
                  <c:v>17.6874</c:v>
                </c:pt>
                <c:pt idx="555">
                  <c:v>9.7399</c:v>
                </c:pt>
                <c:pt idx="556">
                  <c:v>14.2256</c:v>
                </c:pt>
                <c:pt idx="557">
                  <c:v>15.6367</c:v>
                </c:pt>
                <c:pt idx="558">
                  <c:v>21.41219999999998</c:v>
                </c:pt>
                <c:pt idx="559">
                  <c:v>14.9944</c:v>
                </c:pt>
                <c:pt idx="560">
                  <c:v>17.8312</c:v>
                </c:pt>
                <c:pt idx="561">
                  <c:v>16.39239999999998</c:v>
                </c:pt>
                <c:pt idx="562">
                  <c:v>20.2501</c:v>
                </c:pt>
                <c:pt idx="563">
                  <c:v>14.2403</c:v>
                </c:pt>
                <c:pt idx="564">
                  <c:v>20.214</c:v>
                </c:pt>
                <c:pt idx="565">
                  <c:v>11.8716</c:v>
                </c:pt>
                <c:pt idx="566">
                  <c:v>10.9977</c:v>
                </c:pt>
                <c:pt idx="567">
                  <c:v>18.1175</c:v>
                </c:pt>
                <c:pt idx="568">
                  <c:v>15.6595</c:v>
                </c:pt>
                <c:pt idx="569">
                  <c:v>13.9915</c:v>
                </c:pt>
                <c:pt idx="570">
                  <c:v>9.591700000000001</c:v>
                </c:pt>
                <c:pt idx="571">
                  <c:v>20.0475</c:v>
                </c:pt>
                <c:pt idx="572">
                  <c:v>16.45959999999998</c:v>
                </c:pt>
                <c:pt idx="573">
                  <c:v>7.356899999999999</c:v>
                </c:pt>
                <c:pt idx="574">
                  <c:v>8.184000000000001</c:v>
                </c:pt>
                <c:pt idx="575">
                  <c:v>7.176</c:v>
                </c:pt>
                <c:pt idx="576">
                  <c:v>17.29489999999999</c:v>
                </c:pt>
                <c:pt idx="577">
                  <c:v>22.7137</c:v>
                </c:pt>
                <c:pt idx="578">
                  <c:v>13.5127</c:v>
                </c:pt>
                <c:pt idx="579">
                  <c:v>19.0893</c:v>
                </c:pt>
                <c:pt idx="580">
                  <c:v>15.9021</c:v>
                </c:pt>
                <c:pt idx="581">
                  <c:v>17.1508</c:v>
                </c:pt>
                <c:pt idx="582">
                  <c:v>13.7885</c:v>
                </c:pt>
                <c:pt idx="583">
                  <c:v>14.7695</c:v>
                </c:pt>
                <c:pt idx="584">
                  <c:v>15.6026</c:v>
                </c:pt>
                <c:pt idx="585">
                  <c:v>18.7325</c:v>
                </c:pt>
                <c:pt idx="586">
                  <c:v>11.6595</c:v>
                </c:pt>
                <c:pt idx="587">
                  <c:v>19.8093</c:v>
                </c:pt>
                <c:pt idx="588">
                  <c:v>19.7237</c:v>
                </c:pt>
                <c:pt idx="589">
                  <c:v>11.0505</c:v>
                </c:pt>
                <c:pt idx="590">
                  <c:v>8.738399999999998</c:v>
                </c:pt>
                <c:pt idx="591">
                  <c:v>17.7631</c:v>
                </c:pt>
                <c:pt idx="592">
                  <c:v>24.9112</c:v>
                </c:pt>
                <c:pt idx="593">
                  <c:v>15.3868</c:v>
                </c:pt>
                <c:pt idx="594">
                  <c:v>8.1974</c:v>
                </c:pt>
                <c:pt idx="595">
                  <c:v>16.3431</c:v>
                </c:pt>
                <c:pt idx="596">
                  <c:v>15.2977</c:v>
                </c:pt>
                <c:pt idx="597">
                  <c:v>9.218</c:v>
                </c:pt>
                <c:pt idx="598">
                  <c:v>24.2231</c:v>
                </c:pt>
                <c:pt idx="599">
                  <c:v>13.9845</c:v>
                </c:pt>
                <c:pt idx="600">
                  <c:v>14.1403</c:v>
                </c:pt>
                <c:pt idx="601">
                  <c:v>24.0433</c:v>
                </c:pt>
                <c:pt idx="602">
                  <c:v>13.9678</c:v>
                </c:pt>
                <c:pt idx="603">
                  <c:v>20.0637</c:v>
                </c:pt>
                <c:pt idx="604">
                  <c:v>17.2245</c:v>
                </c:pt>
                <c:pt idx="605">
                  <c:v>17.7144</c:v>
                </c:pt>
                <c:pt idx="606">
                  <c:v>17.2535</c:v>
                </c:pt>
                <c:pt idx="607">
                  <c:v>18.6368</c:v>
                </c:pt>
                <c:pt idx="608">
                  <c:v>18.5412</c:v>
                </c:pt>
                <c:pt idx="609">
                  <c:v>13.6497</c:v>
                </c:pt>
                <c:pt idx="610">
                  <c:v>19.848</c:v>
                </c:pt>
                <c:pt idx="611">
                  <c:v>13.7164</c:v>
                </c:pt>
                <c:pt idx="612">
                  <c:v>19.953</c:v>
                </c:pt>
                <c:pt idx="613">
                  <c:v>15.4811</c:v>
                </c:pt>
                <c:pt idx="614">
                  <c:v>11.0409</c:v>
                </c:pt>
                <c:pt idx="615">
                  <c:v>15.4622</c:v>
                </c:pt>
                <c:pt idx="616">
                  <c:v>13.0944</c:v>
                </c:pt>
                <c:pt idx="617">
                  <c:v>10.7959</c:v>
                </c:pt>
                <c:pt idx="618">
                  <c:v>10.3727</c:v>
                </c:pt>
                <c:pt idx="619">
                  <c:v>16.18659999999998</c:v>
                </c:pt>
                <c:pt idx="620">
                  <c:v>10.5815</c:v>
                </c:pt>
                <c:pt idx="621">
                  <c:v>13.5769</c:v>
                </c:pt>
                <c:pt idx="622">
                  <c:v>8.1097</c:v>
                </c:pt>
                <c:pt idx="623">
                  <c:v>15.0734</c:v>
                </c:pt>
                <c:pt idx="624">
                  <c:v>19.1693</c:v>
                </c:pt>
                <c:pt idx="625">
                  <c:v>11.2182</c:v>
                </c:pt>
                <c:pt idx="626">
                  <c:v>15.7916</c:v>
                </c:pt>
                <c:pt idx="627">
                  <c:v>15.2197</c:v>
                </c:pt>
                <c:pt idx="628">
                  <c:v>13.979</c:v>
                </c:pt>
                <c:pt idx="629">
                  <c:v>13.923</c:v>
                </c:pt>
                <c:pt idx="630">
                  <c:v>16.3126</c:v>
                </c:pt>
                <c:pt idx="631">
                  <c:v>15.8027</c:v>
                </c:pt>
                <c:pt idx="632">
                  <c:v>22.0293</c:v>
                </c:pt>
                <c:pt idx="633">
                  <c:v>15.2552</c:v>
                </c:pt>
                <c:pt idx="634">
                  <c:v>9.959200000000002</c:v>
                </c:pt>
                <c:pt idx="635">
                  <c:v>8.8122</c:v>
                </c:pt>
                <c:pt idx="636">
                  <c:v>15.7641</c:v>
                </c:pt>
                <c:pt idx="637">
                  <c:v>8.3435</c:v>
                </c:pt>
                <c:pt idx="638">
                  <c:v>14.0842</c:v>
                </c:pt>
                <c:pt idx="639">
                  <c:v>8.9298</c:v>
                </c:pt>
                <c:pt idx="640">
                  <c:v>21.1597</c:v>
                </c:pt>
                <c:pt idx="641">
                  <c:v>23.5752</c:v>
                </c:pt>
                <c:pt idx="642">
                  <c:v>26.7463</c:v>
                </c:pt>
                <c:pt idx="643">
                  <c:v>14.9042</c:v>
                </c:pt>
                <c:pt idx="644">
                  <c:v>9.1166</c:v>
                </c:pt>
                <c:pt idx="645">
                  <c:v>23.94879999999998</c:v>
                </c:pt>
                <c:pt idx="646">
                  <c:v>12.2427</c:v>
                </c:pt>
                <c:pt idx="647">
                  <c:v>15.0375</c:v>
                </c:pt>
                <c:pt idx="648">
                  <c:v>10.671</c:v>
                </c:pt>
                <c:pt idx="649">
                  <c:v>22.5354</c:v>
                </c:pt>
                <c:pt idx="650">
                  <c:v>16.6662</c:v>
                </c:pt>
                <c:pt idx="651">
                  <c:v>16.3617</c:v>
                </c:pt>
                <c:pt idx="652">
                  <c:v>11.5796</c:v>
                </c:pt>
                <c:pt idx="653">
                  <c:v>15.3803</c:v>
                </c:pt>
                <c:pt idx="654">
                  <c:v>14.2227</c:v>
                </c:pt>
                <c:pt idx="655">
                  <c:v>6.125999999999998</c:v>
                </c:pt>
                <c:pt idx="656">
                  <c:v>17.7177</c:v>
                </c:pt>
                <c:pt idx="657">
                  <c:v>16.9063</c:v>
                </c:pt>
                <c:pt idx="658">
                  <c:v>17.9339</c:v>
                </c:pt>
                <c:pt idx="659">
                  <c:v>12.8914</c:v>
                </c:pt>
                <c:pt idx="660">
                  <c:v>16.5137</c:v>
                </c:pt>
                <c:pt idx="661">
                  <c:v>11.6386</c:v>
                </c:pt>
                <c:pt idx="662">
                  <c:v>11.5459</c:v>
                </c:pt>
                <c:pt idx="663">
                  <c:v>13.6784</c:v>
                </c:pt>
                <c:pt idx="664">
                  <c:v>9.995600000000004</c:v>
                </c:pt>
                <c:pt idx="665">
                  <c:v>17.6629</c:v>
                </c:pt>
                <c:pt idx="666">
                  <c:v>12.7607</c:v>
                </c:pt>
                <c:pt idx="667">
                  <c:v>19.6447</c:v>
                </c:pt>
                <c:pt idx="668">
                  <c:v>13.0946</c:v>
                </c:pt>
                <c:pt idx="669">
                  <c:v>17.5269</c:v>
                </c:pt>
                <c:pt idx="670">
                  <c:v>12.1531</c:v>
                </c:pt>
                <c:pt idx="671">
                  <c:v>20.5884</c:v>
                </c:pt>
                <c:pt idx="672">
                  <c:v>13.9716</c:v>
                </c:pt>
                <c:pt idx="673">
                  <c:v>23.8303</c:v>
                </c:pt>
                <c:pt idx="674">
                  <c:v>13.5395</c:v>
                </c:pt>
                <c:pt idx="675">
                  <c:v>17.0895</c:v>
                </c:pt>
                <c:pt idx="676">
                  <c:v>12.9026</c:v>
                </c:pt>
                <c:pt idx="677">
                  <c:v>12.6257</c:v>
                </c:pt>
                <c:pt idx="678">
                  <c:v>10.2311</c:v>
                </c:pt>
                <c:pt idx="679">
                  <c:v>17.7634</c:v>
                </c:pt>
                <c:pt idx="680">
                  <c:v>13.4715</c:v>
                </c:pt>
                <c:pt idx="681">
                  <c:v>22.98669999999998</c:v>
                </c:pt>
                <c:pt idx="682">
                  <c:v>10.9284</c:v>
                </c:pt>
                <c:pt idx="683">
                  <c:v>18.3287</c:v>
                </c:pt>
                <c:pt idx="684">
                  <c:v>12.0595</c:v>
                </c:pt>
                <c:pt idx="685">
                  <c:v>10.9351</c:v>
                </c:pt>
                <c:pt idx="686">
                  <c:v>16.6163</c:v>
                </c:pt>
                <c:pt idx="687">
                  <c:v>11.542</c:v>
                </c:pt>
                <c:pt idx="688">
                  <c:v>11.3779</c:v>
                </c:pt>
                <c:pt idx="689">
                  <c:v>16.6543</c:v>
                </c:pt>
                <c:pt idx="690">
                  <c:v>17.8124</c:v>
                </c:pt>
                <c:pt idx="691">
                  <c:v>6.124399999999998</c:v>
                </c:pt>
                <c:pt idx="692">
                  <c:v>13.0058</c:v>
                </c:pt>
                <c:pt idx="693">
                  <c:v>13.313</c:v>
                </c:pt>
                <c:pt idx="694">
                  <c:v>19.5893</c:v>
                </c:pt>
                <c:pt idx="695">
                  <c:v>18.9985</c:v>
                </c:pt>
                <c:pt idx="696">
                  <c:v>17.89699999999999</c:v>
                </c:pt>
                <c:pt idx="697">
                  <c:v>24.1279</c:v>
                </c:pt>
                <c:pt idx="698">
                  <c:v>11.4669</c:v>
                </c:pt>
                <c:pt idx="699">
                  <c:v>20.2513</c:v>
                </c:pt>
                <c:pt idx="700">
                  <c:v>19.2987</c:v>
                </c:pt>
                <c:pt idx="701">
                  <c:v>14.9396</c:v>
                </c:pt>
                <c:pt idx="702">
                  <c:v>10.3328</c:v>
                </c:pt>
                <c:pt idx="703">
                  <c:v>12.4187</c:v>
                </c:pt>
                <c:pt idx="704">
                  <c:v>18.7162</c:v>
                </c:pt>
                <c:pt idx="705">
                  <c:v>22.1432</c:v>
                </c:pt>
                <c:pt idx="706">
                  <c:v>16.1422</c:v>
                </c:pt>
                <c:pt idx="707">
                  <c:v>12.3441</c:v>
                </c:pt>
                <c:pt idx="708">
                  <c:v>12.0646</c:v>
                </c:pt>
                <c:pt idx="709">
                  <c:v>28.61970000000001</c:v>
                </c:pt>
                <c:pt idx="710">
                  <c:v>15.2005</c:v>
                </c:pt>
                <c:pt idx="711">
                  <c:v>17.2023</c:v>
                </c:pt>
                <c:pt idx="712">
                  <c:v>22.10439999999999</c:v>
                </c:pt>
                <c:pt idx="713">
                  <c:v>15.3013</c:v>
                </c:pt>
                <c:pt idx="714">
                  <c:v>9.542200000000001</c:v>
                </c:pt>
                <c:pt idx="715">
                  <c:v>16.4253</c:v>
                </c:pt>
                <c:pt idx="716">
                  <c:v>18.98809999999998</c:v>
                </c:pt>
                <c:pt idx="717">
                  <c:v>12.1724</c:v>
                </c:pt>
                <c:pt idx="718">
                  <c:v>16.2241</c:v>
                </c:pt>
                <c:pt idx="719">
                  <c:v>14.6275</c:v>
                </c:pt>
                <c:pt idx="720">
                  <c:v>14.5012</c:v>
                </c:pt>
                <c:pt idx="721">
                  <c:v>16.53890000000001</c:v>
                </c:pt>
                <c:pt idx="722">
                  <c:v>23.475</c:v>
                </c:pt>
                <c:pt idx="723">
                  <c:v>22.04029999999998</c:v>
                </c:pt>
                <c:pt idx="724">
                  <c:v>18.3899</c:v>
                </c:pt>
                <c:pt idx="725">
                  <c:v>12.3203</c:v>
                </c:pt>
                <c:pt idx="726">
                  <c:v>12.4647</c:v>
                </c:pt>
                <c:pt idx="727">
                  <c:v>12.6328</c:v>
                </c:pt>
                <c:pt idx="728">
                  <c:v>14.4697</c:v>
                </c:pt>
                <c:pt idx="729">
                  <c:v>13.7739</c:v>
                </c:pt>
                <c:pt idx="730">
                  <c:v>22.5386</c:v>
                </c:pt>
                <c:pt idx="731">
                  <c:v>18.1467</c:v>
                </c:pt>
                <c:pt idx="732">
                  <c:v>14.0612</c:v>
                </c:pt>
                <c:pt idx="733">
                  <c:v>13.6649</c:v>
                </c:pt>
                <c:pt idx="734">
                  <c:v>8.4817</c:v>
                </c:pt>
                <c:pt idx="735">
                  <c:v>11.3586</c:v>
                </c:pt>
                <c:pt idx="736">
                  <c:v>26.3371</c:v>
                </c:pt>
                <c:pt idx="737">
                  <c:v>18.0873</c:v>
                </c:pt>
                <c:pt idx="738">
                  <c:v>14.023</c:v>
                </c:pt>
                <c:pt idx="739">
                  <c:v>19.8292</c:v>
                </c:pt>
                <c:pt idx="740">
                  <c:v>9.1446</c:v>
                </c:pt>
                <c:pt idx="741">
                  <c:v>7.6993</c:v>
                </c:pt>
                <c:pt idx="742">
                  <c:v>8.9174</c:v>
                </c:pt>
                <c:pt idx="743">
                  <c:v>9.072600000000004</c:v>
                </c:pt>
                <c:pt idx="744">
                  <c:v>13.7922</c:v>
                </c:pt>
                <c:pt idx="745">
                  <c:v>10.9328</c:v>
                </c:pt>
                <c:pt idx="746">
                  <c:v>15.7472</c:v>
                </c:pt>
                <c:pt idx="747">
                  <c:v>10.752</c:v>
                </c:pt>
                <c:pt idx="748">
                  <c:v>13.7124</c:v>
                </c:pt>
                <c:pt idx="749">
                  <c:v>7.1613</c:v>
                </c:pt>
                <c:pt idx="750">
                  <c:v>10.9158</c:v>
                </c:pt>
                <c:pt idx="751">
                  <c:v>15.1532</c:v>
                </c:pt>
                <c:pt idx="752">
                  <c:v>16.2386</c:v>
                </c:pt>
                <c:pt idx="753">
                  <c:v>15.7336</c:v>
                </c:pt>
                <c:pt idx="754">
                  <c:v>14.2069</c:v>
                </c:pt>
                <c:pt idx="755">
                  <c:v>18.8669</c:v>
                </c:pt>
                <c:pt idx="756">
                  <c:v>6.7582</c:v>
                </c:pt>
                <c:pt idx="757">
                  <c:v>20.3659</c:v>
                </c:pt>
                <c:pt idx="758">
                  <c:v>12.6866</c:v>
                </c:pt>
                <c:pt idx="759">
                  <c:v>12.4268</c:v>
                </c:pt>
                <c:pt idx="760">
                  <c:v>18.5245</c:v>
                </c:pt>
                <c:pt idx="761">
                  <c:v>21.0701</c:v>
                </c:pt>
                <c:pt idx="762">
                  <c:v>8.303700000000002</c:v>
                </c:pt>
                <c:pt idx="763">
                  <c:v>17.78109999999998</c:v>
                </c:pt>
                <c:pt idx="764">
                  <c:v>15.9599</c:v>
                </c:pt>
                <c:pt idx="765">
                  <c:v>16.71580000000001</c:v>
                </c:pt>
                <c:pt idx="766">
                  <c:v>13.8213</c:v>
                </c:pt>
                <c:pt idx="767">
                  <c:v>18.2953</c:v>
                </c:pt>
                <c:pt idx="768">
                  <c:v>12.7687</c:v>
                </c:pt>
                <c:pt idx="769">
                  <c:v>16.3577</c:v>
                </c:pt>
                <c:pt idx="770">
                  <c:v>14.997</c:v>
                </c:pt>
                <c:pt idx="771">
                  <c:v>22.126</c:v>
                </c:pt>
                <c:pt idx="772">
                  <c:v>17.8512</c:v>
                </c:pt>
                <c:pt idx="773">
                  <c:v>10.4114</c:v>
                </c:pt>
                <c:pt idx="774">
                  <c:v>20.5824</c:v>
                </c:pt>
                <c:pt idx="775">
                  <c:v>21.7498</c:v>
                </c:pt>
                <c:pt idx="776">
                  <c:v>19.4993</c:v>
                </c:pt>
                <c:pt idx="777">
                  <c:v>17.0874</c:v>
                </c:pt>
                <c:pt idx="778">
                  <c:v>14.7066</c:v>
                </c:pt>
                <c:pt idx="779">
                  <c:v>20.0489</c:v>
                </c:pt>
                <c:pt idx="780">
                  <c:v>24.6222</c:v>
                </c:pt>
                <c:pt idx="781">
                  <c:v>17.2083</c:v>
                </c:pt>
                <c:pt idx="782">
                  <c:v>9.351700000000002</c:v>
                </c:pt>
                <c:pt idx="783">
                  <c:v>11.5206</c:v>
                </c:pt>
                <c:pt idx="784">
                  <c:v>12.9057</c:v>
                </c:pt>
                <c:pt idx="785">
                  <c:v>9.801900000000001</c:v>
                </c:pt>
                <c:pt idx="786">
                  <c:v>21.4944</c:v>
                </c:pt>
                <c:pt idx="787">
                  <c:v>6.1419</c:v>
                </c:pt>
                <c:pt idx="788">
                  <c:v>12.8624</c:v>
                </c:pt>
                <c:pt idx="789">
                  <c:v>17.82999999999999</c:v>
                </c:pt>
                <c:pt idx="790">
                  <c:v>15.9898</c:v>
                </c:pt>
                <c:pt idx="791">
                  <c:v>13.4053</c:v>
                </c:pt>
                <c:pt idx="792">
                  <c:v>17.75829999999998</c:v>
                </c:pt>
                <c:pt idx="793">
                  <c:v>8.158000000000001</c:v>
                </c:pt>
                <c:pt idx="794">
                  <c:v>13.4525</c:v>
                </c:pt>
                <c:pt idx="795">
                  <c:v>11.786</c:v>
                </c:pt>
                <c:pt idx="796">
                  <c:v>22.8183</c:v>
                </c:pt>
                <c:pt idx="797">
                  <c:v>16.6205</c:v>
                </c:pt>
                <c:pt idx="798">
                  <c:v>20.156</c:v>
                </c:pt>
                <c:pt idx="799">
                  <c:v>24.8489</c:v>
                </c:pt>
                <c:pt idx="800">
                  <c:v>22.1956</c:v>
                </c:pt>
                <c:pt idx="801">
                  <c:v>9.100700000000001</c:v>
                </c:pt>
                <c:pt idx="802">
                  <c:v>25.5072</c:v>
                </c:pt>
                <c:pt idx="803">
                  <c:v>16.6436</c:v>
                </c:pt>
                <c:pt idx="804">
                  <c:v>21.1046</c:v>
                </c:pt>
                <c:pt idx="805">
                  <c:v>22.9937</c:v>
                </c:pt>
                <c:pt idx="806">
                  <c:v>12.4841</c:v>
                </c:pt>
                <c:pt idx="807">
                  <c:v>14.4582</c:v>
                </c:pt>
                <c:pt idx="808">
                  <c:v>8.312100000000002</c:v>
                </c:pt>
                <c:pt idx="809">
                  <c:v>12.903</c:v>
                </c:pt>
                <c:pt idx="810">
                  <c:v>25.904</c:v>
                </c:pt>
                <c:pt idx="811">
                  <c:v>14.9883</c:v>
                </c:pt>
                <c:pt idx="812">
                  <c:v>12.0353</c:v>
                </c:pt>
                <c:pt idx="813">
                  <c:v>16.6721</c:v>
                </c:pt>
                <c:pt idx="814">
                  <c:v>10.1392</c:v>
                </c:pt>
                <c:pt idx="815">
                  <c:v>17.78729999999998</c:v>
                </c:pt>
                <c:pt idx="816">
                  <c:v>12.8273</c:v>
                </c:pt>
                <c:pt idx="817">
                  <c:v>12.1324</c:v>
                </c:pt>
                <c:pt idx="818">
                  <c:v>9.2759</c:v>
                </c:pt>
                <c:pt idx="819">
                  <c:v>18.781</c:v>
                </c:pt>
                <c:pt idx="820">
                  <c:v>8.218500000000001</c:v>
                </c:pt>
                <c:pt idx="821">
                  <c:v>13.4984</c:v>
                </c:pt>
                <c:pt idx="822">
                  <c:v>21.8783</c:v>
                </c:pt>
                <c:pt idx="823">
                  <c:v>8.5553</c:v>
                </c:pt>
                <c:pt idx="824">
                  <c:v>13.5058</c:v>
                </c:pt>
                <c:pt idx="825">
                  <c:v>9.048099999999998</c:v>
                </c:pt>
                <c:pt idx="826">
                  <c:v>8.5314</c:v>
                </c:pt>
                <c:pt idx="827">
                  <c:v>13.9296</c:v>
                </c:pt>
                <c:pt idx="828">
                  <c:v>19.9576</c:v>
                </c:pt>
                <c:pt idx="829">
                  <c:v>13.0251</c:v>
                </c:pt>
                <c:pt idx="830">
                  <c:v>8.6715</c:v>
                </c:pt>
                <c:pt idx="831">
                  <c:v>17.5462</c:v>
                </c:pt>
                <c:pt idx="832">
                  <c:v>12.2798</c:v>
                </c:pt>
                <c:pt idx="833">
                  <c:v>15.0404</c:v>
                </c:pt>
                <c:pt idx="834">
                  <c:v>18.7642</c:v>
                </c:pt>
                <c:pt idx="835">
                  <c:v>6.645399999999999</c:v>
                </c:pt>
                <c:pt idx="836">
                  <c:v>20.0402</c:v>
                </c:pt>
                <c:pt idx="837">
                  <c:v>4.8753</c:v>
                </c:pt>
                <c:pt idx="838">
                  <c:v>9.197000000000001</c:v>
                </c:pt>
                <c:pt idx="839">
                  <c:v>20.8454</c:v>
                </c:pt>
                <c:pt idx="840">
                  <c:v>13.6651</c:v>
                </c:pt>
                <c:pt idx="841">
                  <c:v>15.3159</c:v>
                </c:pt>
                <c:pt idx="842">
                  <c:v>22.0804</c:v>
                </c:pt>
                <c:pt idx="843">
                  <c:v>22.66829999999998</c:v>
                </c:pt>
                <c:pt idx="844">
                  <c:v>15.4027</c:v>
                </c:pt>
                <c:pt idx="845">
                  <c:v>14.3818</c:v>
                </c:pt>
                <c:pt idx="846">
                  <c:v>17.93669999999998</c:v>
                </c:pt>
                <c:pt idx="847">
                  <c:v>16.8561</c:v>
                </c:pt>
                <c:pt idx="848">
                  <c:v>17.0568</c:v>
                </c:pt>
                <c:pt idx="849">
                  <c:v>15.8002</c:v>
                </c:pt>
                <c:pt idx="850">
                  <c:v>15.1468</c:v>
                </c:pt>
                <c:pt idx="851">
                  <c:v>10.3934</c:v>
                </c:pt>
                <c:pt idx="852">
                  <c:v>20.48649999999998</c:v>
                </c:pt>
                <c:pt idx="853">
                  <c:v>18.4292</c:v>
                </c:pt>
                <c:pt idx="854">
                  <c:v>13.8017</c:v>
                </c:pt>
                <c:pt idx="855">
                  <c:v>17.3751</c:v>
                </c:pt>
                <c:pt idx="856">
                  <c:v>14.008</c:v>
                </c:pt>
                <c:pt idx="857">
                  <c:v>12.7522</c:v>
                </c:pt>
                <c:pt idx="858">
                  <c:v>22.0596</c:v>
                </c:pt>
                <c:pt idx="859">
                  <c:v>20.8653</c:v>
                </c:pt>
                <c:pt idx="860">
                  <c:v>14.4763</c:v>
                </c:pt>
                <c:pt idx="861">
                  <c:v>7.9604</c:v>
                </c:pt>
                <c:pt idx="862">
                  <c:v>20.0962</c:v>
                </c:pt>
                <c:pt idx="863">
                  <c:v>10.0242</c:v>
                </c:pt>
                <c:pt idx="864">
                  <c:v>11.0457</c:v>
                </c:pt>
                <c:pt idx="865">
                  <c:v>21.7913</c:v>
                </c:pt>
                <c:pt idx="866">
                  <c:v>14.3421</c:v>
                </c:pt>
                <c:pt idx="867">
                  <c:v>12.7522</c:v>
                </c:pt>
                <c:pt idx="868">
                  <c:v>12.0667</c:v>
                </c:pt>
                <c:pt idx="869">
                  <c:v>16.3967</c:v>
                </c:pt>
                <c:pt idx="870">
                  <c:v>17.0223</c:v>
                </c:pt>
                <c:pt idx="871">
                  <c:v>15.6761</c:v>
                </c:pt>
                <c:pt idx="872">
                  <c:v>14.2792</c:v>
                </c:pt>
                <c:pt idx="873">
                  <c:v>11.7153</c:v>
                </c:pt>
                <c:pt idx="874">
                  <c:v>8.728099999999997</c:v>
                </c:pt>
                <c:pt idx="875">
                  <c:v>18.7331</c:v>
                </c:pt>
                <c:pt idx="876">
                  <c:v>23.34080000000001</c:v>
                </c:pt>
                <c:pt idx="877">
                  <c:v>12.278</c:v>
                </c:pt>
                <c:pt idx="878">
                  <c:v>14.9539</c:v>
                </c:pt>
                <c:pt idx="879">
                  <c:v>11.7532</c:v>
                </c:pt>
                <c:pt idx="880">
                  <c:v>18.3581</c:v>
                </c:pt>
                <c:pt idx="881">
                  <c:v>11.0177</c:v>
                </c:pt>
                <c:pt idx="882">
                  <c:v>14.6005</c:v>
                </c:pt>
                <c:pt idx="883">
                  <c:v>9.729700000000001</c:v>
                </c:pt>
                <c:pt idx="884">
                  <c:v>21.9102</c:v>
                </c:pt>
                <c:pt idx="885">
                  <c:v>10.9724</c:v>
                </c:pt>
                <c:pt idx="886">
                  <c:v>15.2737</c:v>
                </c:pt>
                <c:pt idx="887">
                  <c:v>13.0249</c:v>
                </c:pt>
                <c:pt idx="888">
                  <c:v>13.7062</c:v>
                </c:pt>
                <c:pt idx="889">
                  <c:v>16.0832</c:v>
                </c:pt>
                <c:pt idx="890">
                  <c:v>10.1764</c:v>
                </c:pt>
                <c:pt idx="891">
                  <c:v>19.9084</c:v>
                </c:pt>
                <c:pt idx="892">
                  <c:v>19.8093</c:v>
                </c:pt>
                <c:pt idx="893">
                  <c:v>14.2476</c:v>
                </c:pt>
                <c:pt idx="894">
                  <c:v>15.5133</c:v>
                </c:pt>
                <c:pt idx="895">
                  <c:v>17.561</c:v>
                </c:pt>
                <c:pt idx="896">
                  <c:v>24.7574</c:v>
                </c:pt>
                <c:pt idx="897">
                  <c:v>16.9556</c:v>
                </c:pt>
                <c:pt idx="898">
                  <c:v>12.2831</c:v>
                </c:pt>
                <c:pt idx="899">
                  <c:v>10.959</c:v>
                </c:pt>
                <c:pt idx="900">
                  <c:v>21.0148</c:v>
                </c:pt>
                <c:pt idx="901">
                  <c:v>21.5749</c:v>
                </c:pt>
                <c:pt idx="902">
                  <c:v>16.4149</c:v>
                </c:pt>
                <c:pt idx="903">
                  <c:v>16.5652</c:v>
                </c:pt>
                <c:pt idx="904">
                  <c:v>14.1035</c:v>
                </c:pt>
                <c:pt idx="905">
                  <c:v>22.2134</c:v>
                </c:pt>
                <c:pt idx="906">
                  <c:v>13.8735</c:v>
                </c:pt>
                <c:pt idx="907">
                  <c:v>17.4363</c:v>
                </c:pt>
                <c:pt idx="908">
                  <c:v>17.4461</c:v>
                </c:pt>
                <c:pt idx="909">
                  <c:v>16.1711</c:v>
                </c:pt>
                <c:pt idx="910">
                  <c:v>15.1424</c:v>
                </c:pt>
                <c:pt idx="911">
                  <c:v>21.1721</c:v>
                </c:pt>
                <c:pt idx="912">
                  <c:v>15.4348</c:v>
                </c:pt>
                <c:pt idx="913">
                  <c:v>14.0523</c:v>
                </c:pt>
                <c:pt idx="914">
                  <c:v>13.4525</c:v>
                </c:pt>
                <c:pt idx="915">
                  <c:v>15.2073</c:v>
                </c:pt>
                <c:pt idx="916">
                  <c:v>9.8521</c:v>
                </c:pt>
                <c:pt idx="917">
                  <c:v>20.7349</c:v>
                </c:pt>
                <c:pt idx="918">
                  <c:v>12.219</c:v>
                </c:pt>
                <c:pt idx="919">
                  <c:v>10.8099</c:v>
                </c:pt>
                <c:pt idx="920">
                  <c:v>14.702</c:v>
                </c:pt>
                <c:pt idx="921">
                  <c:v>14.806</c:v>
                </c:pt>
                <c:pt idx="922">
                  <c:v>22.2608</c:v>
                </c:pt>
                <c:pt idx="923">
                  <c:v>15.8246</c:v>
                </c:pt>
                <c:pt idx="924">
                  <c:v>20.6985</c:v>
                </c:pt>
                <c:pt idx="925">
                  <c:v>14.2638</c:v>
                </c:pt>
                <c:pt idx="926">
                  <c:v>8.046700000000001</c:v>
                </c:pt>
                <c:pt idx="927">
                  <c:v>21.7425</c:v>
                </c:pt>
                <c:pt idx="928">
                  <c:v>19.2392</c:v>
                </c:pt>
                <c:pt idx="929">
                  <c:v>15.4398</c:v>
                </c:pt>
                <c:pt idx="930">
                  <c:v>13.4194</c:v>
                </c:pt>
                <c:pt idx="931">
                  <c:v>17.806</c:v>
                </c:pt>
                <c:pt idx="932">
                  <c:v>17.1122</c:v>
                </c:pt>
                <c:pt idx="933">
                  <c:v>16.02809999999998</c:v>
                </c:pt>
                <c:pt idx="934">
                  <c:v>18.2549</c:v>
                </c:pt>
                <c:pt idx="935">
                  <c:v>17.26579999999998</c:v>
                </c:pt>
                <c:pt idx="936">
                  <c:v>15.9561</c:v>
                </c:pt>
                <c:pt idx="937">
                  <c:v>6.9544</c:v>
                </c:pt>
                <c:pt idx="938">
                  <c:v>22.582</c:v>
                </c:pt>
                <c:pt idx="939">
                  <c:v>14.8008</c:v>
                </c:pt>
                <c:pt idx="940">
                  <c:v>14.3286</c:v>
                </c:pt>
                <c:pt idx="941">
                  <c:v>17.9767</c:v>
                </c:pt>
                <c:pt idx="942">
                  <c:v>17.3965</c:v>
                </c:pt>
                <c:pt idx="943">
                  <c:v>17.5546</c:v>
                </c:pt>
                <c:pt idx="944">
                  <c:v>12.5588</c:v>
                </c:pt>
                <c:pt idx="945">
                  <c:v>20.7046</c:v>
                </c:pt>
                <c:pt idx="946">
                  <c:v>24.79789999999999</c:v>
                </c:pt>
                <c:pt idx="947">
                  <c:v>7.9406</c:v>
                </c:pt>
                <c:pt idx="948">
                  <c:v>16.4013</c:v>
                </c:pt>
                <c:pt idx="949">
                  <c:v>17.2753</c:v>
                </c:pt>
                <c:pt idx="950">
                  <c:v>12.9766</c:v>
                </c:pt>
                <c:pt idx="951">
                  <c:v>24.4877</c:v>
                </c:pt>
                <c:pt idx="952">
                  <c:v>12.9939</c:v>
                </c:pt>
                <c:pt idx="953">
                  <c:v>12.668</c:v>
                </c:pt>
                <c:pt idx="954">
                  <c:v>9.797700000000001</c:v>
                </c:pt>
                <c:pt idx="955">
                  <c:v>15.26</c:v>
                </c:pt>
                <c:pt idx="956">
                  <c:v>21.26439999999998</c:v>
                </c:pt>
                <c:pt idx="957">
                  <c:v>12.6147</c:v>
                </c:pt>
                <c:pt idx="958">
                  <c:v>21.9197</c:v>
                </c:pt>
                <c:pt idx="959">
                  <c:v>13.0621</c:v>
                </c:pt>
                <c:pt idx="960">
                  <c:v>19.786</c:v>
                </c:pt>
                <c:pt idx="961">
                  <c:v>12.0276</c:v>
                </c:pt>
                <c:pt idx="962">
                  <c:v>11.0348</c:v>
                </c:pt>
                <c:pt idx="963">
                  <c:v>20.2422</c:v>
                </c:pt>
                <c:pt idx="964">
                  <c:v>18.4557</c:v>
                </c:pt>
                <c:pt idx="965">
                  <c:v>10.2336</c:v>
                </c:pt>
                <c:pt idx="966">
                  <c:v>22.49780000000001</c:v>
                </c:pt>
                <c:pt idx="967">
                  <c:v>11.7603</c:v>
                </c:pt>
                <c:pt idx="968">
                  <c:v>15.0092</c:v>
                </c:pt>
                <c:pt idx="969">
                  <c:v>10.4344</c:v>
                </c:pt>
                <c:pt idx="970">
                  <c:v>15.112</c:v>
                </c:pt>
                <c:pt idx="971">
                  <c:v>14.9987</c:v>
                </c:pt>
                <c:pt idx="972">
                  <c:v>15.2007</c:v>
                </c:pt>
                <c:pt idx="973">
                  <c:v>13.1052</c:v>
                </c:pt>
                <c:pt idx="974">
                  <c:v>11.0874</c:v>
                </c:pt>
                <c:pt idx="975">
                  <c:v>16.6432</c:v>
                </c:pt>
                <c:pt idx="976">
                  <c:v>12.6039</c:v>
                </c:pt>
                <c:pt idx="977">
                  <c:v>19.1892</c:v>
                </c:pt>
                <c:pt idx="978">
                  <c:v>18.9243</c:v>
                </c:pt>
                <c:pt idx="979">
                  <c:v>17.2608</c:v>
                </c:pt>
                <c:pt idx="980">
                  <c:v>15.1557</c:v>
                </c:pt>
                <c:pt idx="981">
                  <c:v>16.0155</c:v>
                </c:pt>
                <c:pt idx="982">
                  <c:v>26.3294</c:v>
                </c:pt>
                <c:pt idx="983">
                  <c:v>14.0279</c:v>
                </c:pt>
                <c:pt idx="984">
                  <c:v>11.0425</c:v>
                </c:pt>
                <c:pt idx="985">
                  <c:v>17.3235</c:v>
                </c:pt>
                <c:pt idx="986">
                  <c:v>10.5182</c:v>
                </c:pt>
                <c:pt idx="987">
                  <c:v>14.8509</c:v>
                </c:pt>
                <c:pt idx="988">
                  <c:v>8.4329</c:v>
                </c:pt>
                <c:pt idx="989">
                  <c:v>14.8969</c:v>
                </c:pt>
                <c:pt idx="990">
                  <c:v>8.748299999999997</c:v>
                </c:pt>
                <c:pt idx="991">
                  <c:v>12.4451</c:v>
                </c:pt>
                <c:pt idx="992">
                  <c:v>7.4152</c:v>
                </c:pt>
                <c:pt idx="993">
                  <c:v>10.2303</c:v>
                </c:pt>
                <c:pt idx="994">
                  <c:v>13.0317</c:v>
                </c:pt>
                <c:pt idx="995">
                  <c:v>15.2052</c:v>
                </c:pt>
                <c:pt idx="996">
                  <c:v>11.1702</c:v>
                </c:pt>
                <c:pt idx="997">
                  <c:v>21.569</c:v>
                </c:pt>
                <c:pt idx="998">
                  <c:v>14.0168</c:v>
                </c:pt>
                <c:pt idx="999">
                  <c:v>6.743</c:v>
                </c:pt>
                <c:pt idx="1000">
                  <c:v>18.8847</c:v>
                </c:pt>
                <c:pt idx="1001">
                  <c:v>9.700000000000001</c:v>
                </c:pt>
                <c:pt idx="1002">
                  <c:v>15.5619</c:v>
                </c:pt>
                <c:pt idx="1003">
                  <c:v>14.6539</c:v>
                </c:pt>
                <c:pt idx="1004">
                  <c:v>12.3615</c:v>
                </c:pt>
                <c:pt idx="1005">
                  <c:v>10.1022</c:v>
                </c:pt>
                <c:pt idx="1006">
                  <c:v>6.5316</c:v>
                </c:pt>
                <c:pt idx="1007">
                  <c:v>12.1827</c:v>
                </c:pt>
                <c:pt idx="1008">
                  <c:v>16.5035</c:v>
                </c:pt>
                <c:pt idx="1009">
                  <c:v>23.7943</c:v>
                </c:pt>
                <c:pt idx="1010">
                  <c:v>19.0265</c:v>
                </c:pt>
                <c:pt idx="1011">
                  <c:v>19.6597</c:v>
                </c:pt>
                <c:pt idx="1012">
                  <c:v>13.7964</c:v>
                </c:pt>
                <c:pt idx="1013">
                  <c:v>9.072</c:v>
                </c:pt>
                <c:pt idx="1014">
                  <c:v>17.28529999999998</c:v>
                </c:pt>
                <c:pt idx="1015">
                  <c:v>14.1501</c:v>
                </c:pt>
                <c:pt idx="1016">
                  <c:v>12.9755</c:v>
                </c:pt>
                <c:pt idx="1017">
                  <c:v>16.08579999999998</c:v>
                </c:pt>
                <c:pt idx="1018">
                  <c:v>7.022799999999998</c:v>
                </c:pt>
                <c:pt idx="1019">
                  <c:v>16.9129</c:v>
                </c:pt>
                <c:pt idx="1020">
                  <c:v>6.0684</c:v>
                </c:pt>
                <c:pt idx="1021">
                  <c:v>17.58579999999998</c:v>
                </c:pt>
                <c:pt idx="1022">
                  <c:v>17.4242</c:v>
                </c:pt>
                <c:pt idx="1023">
                  <c:v>15.6969</c:v>
                </c:pt>
                <c:pt idx="1024">
                  <c:v>23.9576</c:v>
                </c:pt>
                <c:pt idx="1025">
                  <c:v>6.455</c:v>
                </c:pt>
                <c:pt idx="1026">
                  <c:v>32.6427</c:v>
                </c:pt>
                <c:pt idx="1027">
                  <c:v>20.5927</c:v>
                </c:pt>
                <c:pt idx="1028">
                  <c:v>7.607999999999998</c:v>
                </c:pt>
                <c:pt idx="1029">
                  <c:v>25.379</c:v>
                </c:pt>
                <c:pt idx="1030">
                  <c:v>17.9156</c:v>
                </c:pt>
                <c:pt idx="1031">
                  <c:v>15.927</c:v>
                </c:pt>
                <c:pt idx="1032">
                  <c:v>9.0648</c:v>
                </c:pt>
                <c:pt idx="1033">
                  <c:v>15.6953</c:v>
                </c:pt>
                <c:pt idx="1034">
                  <c:v>13.8841</c:v>
                </c:pt>
                <c:pt idx="1035">
                  <c:v>18.9087</c:v>
                </c:pt>
                <c:pt idx="1036">
                  <c:v>12.9687</c:v>
                </c:pt>
                <c:pt idx="1037">
                  <c:v>17.0218</c:v>
                </c:pt>
                <c:pt idx="1038">
                  <c:v>13.1374</c:v>
                </c:pt>
                <c:pt idx="1039">
                  <c:v>12.5011</c:v>
                </c:pt>
                <c:pt idx="1040">
                  <c:v>18.9241</c:v>
                </c:pt>
                <c:pt idx="1041">
                  <c:v>10.9681</c:v>
                </c:pt>
                <c:pt idx="1042">
                  <c:v>16.116</c:v>
                </c:pt>
                <c:pt idx="1043">
                  <c:v>9.744899999999997</c:v>
                </c:pt>
                <c:pt idx="1044">
                  <c:v>7.9336</c:v>
                </c:pt>
                <c:pt idx="1045">
                  <c:v>19.0257</c:v>
                </c:pt>
                <c:pt idx="1046">
                  <c:v>18.0868</c:v>
                </c:pt>
                <c:pt idx="1047">
                  <c:v>10.2787</c:v>
                </c:pt>
                <c:pt idx="1048">
                  <c:v>10.7326</c:v>
                </c:pt>
                <c:pt idx="1049">
                  <c:v>14.3894</c:v>
                </c:pt>
                <c:pt idx="1050">
                  <c:v>19.4517</c:v>
                </c:pt>
                <c:pt idx="1051">
                  <c:v>20.3678</c:v>
                </c:pt>
                <c:pt idx="1052">
                  <c:v>18.7198</c:v>
                </c:pt>
                <c:pt idx="1053">
                  <c:v>18.546</c:v>
                </c:pt>
                <c:pt idx="1054">
                  <c:v>15.078</c:v>
                </c:pt>
                <c:pt idx="1055">
                  <c:v>25.44269999999998</c:v>
                </c:pt>
                <c:pt idx="1056">
                  <c:v>21.1221</c:v>
                </c:pt>
                <c:pt idx="1057">
                  <c:v>22.60579999999998</c:v>
                </c:pt>
                <c:pt idx="1058">
                  <c:v>19.4711</c:v>
                </c:pt>
                <c:pt idx="1059">
                  <c:v>20.7496</c:v>
                </c:pt>
                <c:pt idx="1060">
                  <c:v>17.9878</c:v>
                </c:pt>
                <c:pt idx="1061">
                  <c:v>6.2347</c:v>
                </c:pt>
                <c:pt idx="1062">
                  <c:v>11.6264</c:v>
                </c:pt>
                <c:pt idx="1063">
                  <c:v>15.9276</c:v>
                </c:pt>
                <c:pt idx="1064">
                  <c:v>14.4876</c:v>
                </c:pt>
                <c:pt idx="1065">
                  <c:v>16.1009</c:v>
                </c:pt>
                <c:pt idx="1066">
                  <c:v>13.7975</c:v>
                </c:pt>
                <c:pt idx="1067">
                  <c:v>6.4373</c:v>
                </c:pt>
                <c:pt idx="1068">
                  <c:v>12.6966</c:v>
                </c:pt>
                <c:pt idx="1069">
                  <c:v>15.4929</c:v>
                </c:pt>
                <c:pt idx="1070">
                  <c:v>13.9498</c:v>
                </c:pt>
                <c:pt idx="1071">
                  <c:v>14.1261</c:v>
                </c:pt>
                <c:pt idx="1072">
                  <c:v>23.5325</c:v>
                </c:pt>
                <c:pt idx="1073">
                  <c:v>12.4217</c:v>
                </c:pt>
                <c:pt idx="1074">
                  <c:v>30.7562</c:v>
                </c:pt>
                <c:pt idx="1075">
                  <c:v>12.0217</c:v>
                </c:pt>
                <c:pt idx="1076">
                  <c:v>13.2526</c:v>
                </c:pt>
                <c:pt idx="1077">
                  <c:v>25.1545</c:v>
                </c:pt>
                <c:pt idx="1078">
                  <c:v>10.8924</c:v>
                </c:pt>
                <c:pt idx="1079">
                  <c:v>16.8129</c:v>
                </c:pt>
                <c:pt idx="1080">
                  <c:v>19.6575</c:v>
                </c:pt>
                <c:pt idx="1081">
                  <c:v>14.1327</c:v>
                </c:pt>
                <c:pt idx="1082">
                  <c:v>9.5899</c:v>
                </c:pt>
                <c:pt idx="1083">
                  <c:v>17.8335</c:v>
                </c:pt>
                <c:pt idx="1084">
                  <c:v>10.247</c:v>
                </c:pt>
                <c:pt idx="1085">
                  <c:v>14.5487</c:v>
                </c:pt>
                <c:pt idx="1086">
                  <c:v>17.48539999999998</c:v>
                </c:pt>
                <c:pt idx="1087">
                  <c:v>15.2182</c:v>
                </c:pt>
                <c:pt idx="1088">
                  <c:v>11.0678</c:v>
                </c:pt>
                <c:pt idx="1089">
                  <c:v>11.3162</c:v>
                </c:pt>
                <c:pt idx="1090">
                  <c:v>8.123700000000001</c:v>
                </c:pt>
                <c:pt idx="1091">
                  <c:v>11.4342</c:v>
                </c:pt>
                <c:pt idx="1092">
                  <c:v>11.5224</c:v>
                </c:pt>
                <c:pt idx="1093">
                  <c:v>17.0046</c:v>
                </c:pt>
                <c:pt idx="1094">
                  <c:v>17.6426</c:v>
                </c:pt>
                <c:pt idx="1095">
                  <c:v>19.5593</c:v>
                </c:pt>
                <c:pt idx="1096">
                  <c:v>20.82</c:v>
                </c:pt>
                <c:pt idx="1097">
                  <c:v>12.7686</c:v>
                </c:pt>
                <c:pt idx="1098">
                  <c:v>13.339</c:v>
                </c:pt>
                <c:pt idx="1099">
                  <c:v>20.2338</c:v>
                </c:pt>
                <c:pt idx="1100">
                  <c:v>18.06769999999998</c:v>
                </c:pt>
                <c:pt idx="1101">
                  <c:v>14.9449</c:v>
                </c:pt>
                <c:pt idx="1102">
                  <c:v>13.8833</c:v>
                </c:pt>
                <c:pt idx="1103">
                  <c:v>10.2135</c:v>
                </c:pt>
                <c:pt idx="1104">
                  <c:v>22.9318</c:v>
                </c:pt>
                <c:pt idx="1105">
                  <c:v>22.9669</c:v>
                </c:pt>
                <c:pt idx="1106">
                  <c:v>8.9661</c:v>
                </c:pt>
                <c:pt idx="1107">
                  <c:v>22.2559</c:v>
                </c:pt>
                <c:pt idx="1108">
                  <c:v>10.6812</c:v>
                </c:pt>
                <c:pt idx="1109">
                  <c:v>12.7973</c:v>
                </c:pt>
                <c:pt idx="1110">
                  <c:v>17.5657</c:v>
                </c:pt>
                <c:pt idx="1111">
                  <c:v>16.965</c:v>
                </c:pt>
                <c:pt idx="1112">
                  <c:v>17.3847</c:v>
                </c:pt>
                <c:pt idx="1113">
                  <c:v>10.0672</c:v>
                </c:pt>
                <c:pt idx="1114">
                  <c:v>17.428</c:v>
                </c:pt>
                <c:pt idx="1115">
                  <c:v>16.7215</c:v>
                </c:pt>
                <c:pt idx="1116">
                  <c:v>14.1954</c:v>
                </c:pt>
                <c:pt idx="1117">
                  <c:v>12.6029</c:v>
                </c:pt>
                <c:pt idx="1118">
                  <c:v>26.5398</c:v>
                </c:pt>
                <c:pt idx="1119">
                  <c:v>20.8288</c:v>
                </c:pt>
                <c:pt idx="1120">
                  <c:v>28.0123</c:v>
                </c:pt>
                <c:pt idx="1121">
                  <c:v>15.2223</c:v>
                </c:pt>
                <c:pt idx="1122">
                  <c:v>22.7731</c:v>
                </c:pt>
                <c:pt idx="1123">
                  <c:v>22.4707</c:v>
                </c:pt>
                <c:pt idx="1124">
                  <c:v>20.6878</c:v>
                </c:pt>
                <c:pt idx="1125">
                  <c:v>16.0752</c:v>
                </c:pt>
                <c:pt idx="1126">
                  <c:v>13.0042</c:v>
                </c:pt>
                <c:pt idx="1127">
                  <c:v>16.2409</c:v>
                </c:pt>
                <c:pt idx="1128">
                  <c:v>15.4831</c:v>
                </c:pt>
                <c:pt idx="1129">
                  <c:v>18.0734</c:v>
                </c:pt>
                <c:pt idx="1130">
                  <c:v>22.8777</c:v>
                </c:pt>
                <c:pt idx="1131">
                  <c:v>18.94739999999998</c:v>
                </c:pt>
                <c:pt idx="1132">
                  <c:v>10.4475</c:v>
                </c:pt>
                <c:pt idx="1133">
                  <c:v>5.2908</c:v>
                </c:pt>
                <c:pt idx="1134">
                  <c:v>8.071000000000001</c:v>
                </c:pt>
                <c:pt idx="1135">
                  <c:v>18.26589999999998</c:v>
                </c:pt>
                <c:pt idx="1136">
                  <c:v>13.2137</c:v>
                </c:pt>
                <c:pt idx="1137">
                  <c:v>15.6624</c:v>
                </c:pt>
                <c:pt idx="1138">
                  <c:v>14.0127</c:v>
                </c:pt>
                <c:pt idx="1139">
                  <c:v>17.92289999999998</c:v>
                </c:pt>
                <c:pt idx="1140">
                  <c:v>15.235</c:v>
                </c:pt>
                <c:pt idx="1141">
                  <c:v>12.7639</c:v>
                </c:pt>
                <c:pt idx="1142">
                  <c:v>12.6897</c:v>
                </c:pt>
                <c:pt idx="1143">
                  <c:v>14.1122</c:v>
                </c:pt>
                <c:pt idx="1144">
                  <c:v>14.3009</c:v>
                </c:pt>
                <c:pt idx="1145">
                  <c:v>25.2921</c:v>
                </c:pt>
                <c:pt idx="1146">
                  <c:v>18.9405</c:v>
                </c:pt>
                <c:pt idx="1147">
                  <c:v>14.1881</c:v>
                </c:pt>
                <c:pt idx="1148">
                  <c:v>10.8404</c:v>
                </c:pt>
                <c:pt idx="1149">
                  <c:v>16.3394</c:v>
                </c:pt>
                <c:pt idx="1150">
                  <c:v>11.8206</c:v>
                </c:pt>
                <c:pt idx="1151">
                  <c:v>20.6831</c:v>
                </c:pt>
                <c:pt idx="1152">
                  <c:v>16.4421</c:v>
                </c:pt>
                <c:pt idx="1153">
                  <c:v>10.9418</c:v>
                </c:pt>
                <c:pt idx="1154">
                  <c:v>16.3369</c:v>
                </c:pt>
                <c:pt idx="1155">
                  <c:v>10.7292</c:v>
                </c:pt>
                <c:pt idx="1156">
                  <c:v>22.5804</c:v>
                </c:pt>
                <c:pt idx="1157">
                  <c:v>20.6189</c:v>
                </c:pt>
                <c:pt idx="1158">
                  <c:v>9.744799999999997</c:v>
                </c:pt>
                <c:pt idx="1159">
                  <c:v>22.178</c:v>
                </c:pt>
                <c:pt idx="1160">
                  <c:v>9.463800000000002</c:v>
                </c:pt>
                <c:pt idx="1161">
                  <c:v>17.2765</c:v>
                </c:pt>
                <c:pt idx="1162">
                  <c:v>18.71880000000001</c:v>
                </c:pt>
                <c:pt idx="1163">
                  <c:v>16.3485</c:v>
                </c:pt>
                <c:pt idx="1164">
                  <c:v>13.0585</c:v>
                </c:pt>
                <c:pt idx="1165">
                  <c:v>19.1833</c:v>
                </c:pt>
                <c:pt idx="1166">
                  <c:v>17.7912</c:v>
                </c:pt>
                <c:pt idx="1167">
                  <c:v>16.3138</c:v>
                </c:pt>
                <c:pt idx="1168">
                  <c:v>11.6189</c:v>
                </c:pt>
                <c:pt idx="1169">
                  <c:v>17.8664</c:v>
                </c:pt>
                <c:pt idx="1170">
                  <c:v>21.4176</c:v>
                </c:pt>
                <c:pt idx="1171">
                  <c:v>23.4989</c:v>
                </c:pt>
                <c:pt idx="1172">
                  <c:v>18.4577</c:v>
                </c:pt>
                <c:pt idx="1173">
                  <c:v>16.19140000000001</c:v>
                </c:pt>
                <c:pt idx="1174">
                  <c:v>16.12269999999998</c:v>
                </c:pt>
                <c:pt idx="1175">
                  <c:v>15.6546</c:v>
                </c:pt>
                <c:pt idx="1176">
                  <c:v>8.9631</c:v>
                </c:pt>
                <c:pt idx="1177">
                  <c:v>19.2179</c:v>
                </c:pt>
                <c:pt idx="1178">
                  <c:v>17.945</c:v>
                </c:pt>
                <c:pt idx="1179">
                  <c:v>28.8517</c:v>
                </c:pt>
                <c:pt idx="1180">
                  <c:v>22.5352</c:v>
                </c:pt>
                <c:pt idx="1181">
                  <c:v>16.33010000000001</c:v>
                </c:pt>
                <c:pt idx="1182">
                  <c:v>10.5224</c:v>
                </c:pt>
                <c:pt idx="1183">
                  <c:v>13.0565</c:v>
                </c:pt>
                <c:pt idx="1184">
                  <c:v>16.9041</c:v>
                </c:pt>
                <c:pt idx="1185">
                  <c:v>8.9122</c:v>
                </c:pt>
                <c:pt idx="1186">
                  <c:v>20.6915</c:v>
                </c:pt>
                <c:pt idx="1187">
                  <c:v>15.7989</c:v>
                </c:pt>
                <c:pt idx="1188">
                  <c:v>14.0398</c:v>
                </c:pt>
                <c:pt idx="1189">
                  <c:v>15.2333</c:v>
                </c:pt>
                <c:pt idx="1190">
                  <c:v>11.1562</c:v>
                </c:pt>
                <c:pt idx="1191">
                  <c:v>19.76899999999998</c:v>
                </c:pt>
                <c:pt idx="1192">
                  <c:v>15.1222</c:v>
                </c:pt>
                <c:pt idx="1193">
                  <c:v>21.185</c:v>
                </c:pt>
                <c:pt idx="1194">
                  <c:v>10.3036</c:v>
                </c:pt>
                <c:pt idx="1195">
                  <c:v>7.327199999999998</c:v>
                </c:pt>
                <c:pt idx="1196">
                  <c:v>16.317</c:v>
                </c:pt>
                <c:pt idx="1197">
                  <c:v>21.3272</c:v>
                </c:pt>
                <c:pt idx="1198">
                  <c:v>8.585000000000002</c:v>
                </c:pt>
                <c:pt idx="1199">
                  <c:v>16.3557</c:v>
                </c:pt>
                <c:pt idx="1200">
                  <c:v>19.7831</c:v>
                </c:pt>
                <c:pt idx="1201">
                  <c:v>18.7082</c:v>
                </c:pt>
                <c:pt idx="1202">
                  <c:v>24.0223</c:v>
                </c:pt>
                <c:pt idx="1203">
                  <c:v>22.2181</c:v>
                </c:pt>
                <c:pt idx="1204">
                  <c:v>10.4007</c:v>
                </c:pt>
                <c:pt idx="1205">
                  <c:v>12.5389</c:v>
                </c:pt>
                <c:pt idx="1206">
                  <c:v>22.8335</c:v>
                </c:pt>
                <c:pt idx="1207">
                  <c:v>24.2403</c:v>
                </c:pt>
                <c:pt idx="1208">
                  <c:v>13.8061</c:v>
                </c:pt>
                <c:pt idx="1209">
                  <c:v>9.905700000000004</c:v>
                </c:pt>
                <c:pt idx="1210">
                  <c:v>14.0256</c:v>
                </c:pt>
                <c:pt idx="1211">
                  <c:v>16.3769</c:v>
                </c:pt>
                <c:pt idx="1212">
                  <c:v>11.7027</c:v>
                </c:pt>
                <c:pt idx="1213">
                  <c:v>19.7871</c:v>
                </c:pt>
                <c:pt idx="1214">
                  <c:v>10.6446</c:v>
                </c:pt>
                <c:pt idx="1215">
                  <c:v>13.4753</c:v>
                </c:pt>
                <c:pt idx="1216">
                  <c:v>20.562</c:v>
                </c:pt>
                <c:pt idx="1217">
                  <c:v>14.951</c:v>
                </c:pt>
                <c:pt idx="1218">
                  <c:v>11.9134</c:v>
                </c:pt>
                <c:pt idx="1219">
                  <c:v>17.0606</c:v>
                </c:pt>
                <c:pt idx="1220">
                  <c:v>15.3167</c:v>
                </c:pt>
                <c:pt idx="1221">
                  <c:v>17.7251</c:v>
                </c:pt>
                <c:pt idx="1222">
                  <c:v>23.319</c:v>
                </c:pt>
                <c:pt idx="1223">
                  <c:v>10.3043</c:v>
                </c:pt>
                <c:pt idx="1224">
                  <c:v>14.6614</c:v>
                </c:pt>
                <c:pt idx="1225">
                  <c:v>17.1423</c:v>
                </c:pt>
                <c:pt idx="1226">
                  <c:v>9.6857</c:v>
                </c:pt>
                <c:pt idx="1227">
                  <c:v>11.2371</c:v>
                </c:pt>
                <c:pt idx="1228">
                  <c:v>15.6231</c:v>
                </c:pt>
                <c:pt idx="1229">
                  <c:v>15.1202</c:v>
                </c:pt>
                <c:pt idx="1230">
                  <c:v>13.9803</c:v>
                </c:pt>
                <c:pt idx="1231">
                  <c:v>22.6595</c:v>
                </c:pt>
                <c:pt idx="1232">
                  <c:v>10.4904</c:v>
                </c:pt>
                <c:pt idx="1233">
                  <c:v>9.4817</c:v>
                </c:pt>
                <c:pt idx="1234">
                  <c:v>21.30249999999998</c:v>
                </c:pt>
                <c:pt idx="1235">
                  <c:v>12.1129</c:v>
                </c:pt>
                <c:pt idx="1236">
                  <c:v>9.050600000000002</c:v>
                </c:pt>
                <c:pt idx="1237">
                  <c:v>13.5534</c:v>
                </c:pt>
                <c:pt idx="1238">
                  <c:v>19.0491</c:v>
                </c:pt>
                <c:pt idx="1239">
                  <c:v>16.8259</c:v>
                </c:pt>
                <c:pt idx="1240">
                  <c:v>12.8609</c:v>
                </c:pt>
                <c:pt idx="1241">
                  <c:v>14.9377</c:v>
                </c:pt>
                <c:pt idx="1242">
                  <c:v>17.3197</c:v>
                </c:pt>
                <c:pt idx="1243">
                  <c:v>18.3667</c:v>
                </c:pt>
                <c:pt idx="1244">
                  <c:v>18.8114</c:v>
                </c:pt>
                <c:pt idx="1245">
                  <c:v>10.1192</c:v>
                </c:pt>
                <c:pt idx="1246">
                  <c:v>16.1811</c:v>
                </c:pt>
                <c:pt idx="1247">
                  <c:v>14.3064</c:v>
                </c:pt>
                <c:pt idx="1248">
                  <c:v>20.78259999999998</c:v>
                </c:pt>
                <c:pt idx="1249">
                  <c:v>13.8394</c:v>
                </c:pt>
                <c:pt idx="1250">
                  <c:v>9.507300000000001</c:v>
                </c:pt>
                <c:pt idx="1251">
                  <c:v>17.8522</c:v>
                </c:pt>
                <c:pt idx="1252">
                  <c:v>19.7438</c:v>
                </c:pt>
                <c:pt idx="1253">
                  <c:v>7.9896</c:v>
                </c:pt>
                <c:pt idx="1254">
                  <c:v>21.9432</c:v>
                </c:pt>
                <c:pt idx="1255">
                  <c:v>18.6198</c:v>
                </c:pt>
                <c:pt idx="1256">
                  <c:v>15.6427</c:v>
                </c:pt>
                <c:pt idx="1257">
                  <c:v>12.3334</c:v>
                </c:pt>
                <c:pt idx="1258">
                  <c:v>15.7209</c:v>
                </c:pt>
                <c:pt idx="1259">
                  <c:v>16.2287</c:v>
                </c:pt>
                <c:pt idx="1260">
                  <c:v>18.3816</c:v>
                </c:pt>
                <c:pt idx="1261">
                  <c:v>19.5213</c:v>
                </c:pt>
                <c:pt idx="1262">
                  <c:v>15.6675</c:v>
                </c:pt>
                <c:pt idx="1263">
                  <c:v>25.5867</c:v>
                </c:pt>
                <c:pt idx="1264">
                  <c:v>12.5763</c:v>
                </c:pt>
                <c:pt idx="1265">
                  <c:v>12.7944</c:v>
                </c:pt>
                <c:pt idx="1266">
                  <c:v>20.5695</c:v>
                </c:pt>
                <c:pt idx="1267">
                  <c:v>27.49259999999998</c:v>
                </c:pt>
                <c:pt idx="1268">
                  <c:v>9.764800000000001</c:v>
                </c:pt>
                <c:pt idx="1269">
                  <c:v>14.3919</c:v>
                </c:pt>
                <c:pt idx="1270">
                  <c:v>11.5666</c:v>
                </c:pt>
                <c:pt idx="1271">
                  <c:v>22.225</c:v>
                </c:pt>
                <c:pt idx="1272">
                  <c:v>15.7835</c:v>
                </c:pt>
                <c:pt idx="1273">
                  <c:v>12.9242</c:v>
                </c:pt>
                <c:pt idx="1274">
                  <c:v>13.5908</c:v>
                </c:pt>
                <c:pt idx="1275">
                  <c:v>25.94579999999998</c:v>
                </c:pt>
                <c:pt idx="1276">
                  <c:v>17.6857</c:v>
                </c:pt>
                <c:pt idx="1277">
                  <c:v>9.406</c:v>
                </c:pt>
                <c:pt idx="1278">
                  <c:v>15.0511</c:v>
                </c:pt>
                <c:pt idx="1279">
                  <c:v>20.0118</c:v>
                </c:pt>
                <c:pt idx="1280">
                  <c:v>23.8613</c:v>
                </c:pt>
                <c:pt idx="1281">
                  <c:v>15.3799</c:v>
                </c:pt>
                <c:pt idx="1282">
                  <c:v>18.6205</c:v>
                </c:pt>
                <c:pt idx="1283">
                  <c:v>13.7566</c:v>
                </c:pt>
                <c:pt idx="1284">
                  <c:v>11.6626</c:v>
                </c:pt>
                <c:pt idx="1285">
                  <c:v>14.2442</c:v>
                </c:pt>
                <c:pt idx="1286">
                  <c:v>8.8526</c:v>
                </c:pt>
                <c:pt idx="1287">
                  <c:v>9.8364</c:v>
                </c:pt>
                <c:pt idx="1288">
                  <c:v>22.44229999999998</c:v>
                </c:pt>
                <c:pt idx="1289">
                  <c:v>10.0487</c:v>
                </c:pt>
                <c:pt idx="1290">
                  <c:v>11.9284</c:v>
                </c:pt>
                <c:pt idx="1291">
                  <c:v>16.63029999999999</c:v>
                </c:pt>
                <c:pt idx="1292">
                  <c:v>11.8583</c:v>
                </c:pt>
                <c:pt idx="1293">
                  <c:v>14.98</c:v>
                </c:pt>
                <c:pt idx="1294">
                  <c:v>13.5219</c:v>
                </c:pt>
                <c:pt idx="1295">
                  <c:v>16.8794</c:v>
                </c:pt>
                <c:pt idx="1296">
                  <c:v>17.2023</c:v>
                </c:pt>
                <c:pt idx="1297">
                  <c:v>14.4963</c:v>
                </c:pt>
                <c:pt idx="1298">
                  <c:v>21.2494</c:v>
                </c:pt>
                <c:pt idx="1299">
                  <c:v>11.2625</c:v>
                </c:pt>
                <c:pt idx="1300">
                  <c:v>11.5573</c:v>
                </c:pt>
                <c:pt idx="1301">
                  <c:v>24.1794</c:v>
                </c:pt>
                <c:pt idx="1302">
                  <c:v>9.6454</c:v>
                </c:pt>
                <c:pt idx="1303">
                  <c:v>16.0055</c:v>
                </c:pt>
                <c:pt idx="1304">
                  <c:v>16.6362</c:v>
                </c:pt>
                <c:pt idx="1305">
                  <c:v>10.9741</c:v>
                </c:pt>
                <c:pt idx="1306">
                  <c:v>19.3858</c:v>
                </c:pt>
                <c:pt idx="1307">
                  <c:v>22.29189999999999</c:v>
                </c:pt>
                <c:pt idx="1308">
                  <c:v>13.4973</c:v>
                </c:pt>
                <c:pt idx="1309">
                  <c:v>23.19290000000001</c:v>
                </c:pt>
                <c:pt idx="1310">
                  <c:v>24.2305</c:v>
                </c:pt>
                <c:pt idx="1311">
                  <c:v>13.3589</c:v>
                </c:pt>
                <c:pt idx="1312">
                  <c:v>10.3507</c:v>
                </c:pt>
                <c:pt idx="1313">
                  <c:v>15.1582</c:v>
                </c:pt>
                <c:pt idx="1314">
                  <c:v>17.30110000000001</c:v>
                </c:pt>
                <c:pt idx="1315">
                  <c:v>13.0648</c:v>
                </c:pt>
                <c:pt idx="1316">
                  <c:v>13.5095</c:v>
                </c:pt>
                <c:pt idx="1317">
                  <c:v>9.747899999999997</c:v>
                </c:pt>
                <c:pt idx="1318">
                  <c:v>15.3011</c:v>
                </c:pt>
                <c:pt idx="1319">
                  <c:v>17.8356</c:v>
                </c:pt>
                <c:pt idx="1320">
                  <c:v>17.5239</c:v>
                </c:pt>
                <c:pt idx="1321">
                  <c:v>8.735600000000001</c:v>
                </c:pt>
                <c:pt idx="1322">
                  <c:v>13.6167</c:v>
                </c:pt>
                <c:pt idx="1323">
                  <c:v>16.8371</c:v>
                </c:pt>
                <c:pt idx="1324">
                  <c:v>17.3157</c:v>
                </c:pt>
                <c:pt idx="1325">
                  <c:v>20.2783</c:v>
                </c:pt>
                <c:pt idx="1326">
                  <c:v>7.857299999999999</c:v>
                </c:pt>
                <c:pt idx="1327">
                  <c:v>21.6391</c:v>
                </c:pt>
                <c:pt idx="1328">
                  <c:v>8.861500000000002</c:v>
                </c:pt>
                <c:pt idx="1329">
                  <c:v>25.1118</c:v>
                </c:pt>
                <c:pt idx="1330">
                  <c:v>14.4309</c:v>
                </c:pt>
                <c:pt idx="1331">
                  <c:v>11.9922</c:v>
                </c:pt>
                <c:pt idx="1332">
                  <c:v>13.0095</c:v>
                </c:pt>
                <c:pt idx="1333">
                  <c:v>12.497</c:v>
                </c:pt>
                <c:pt idx="1334">
                  <c:v>14.9257</c:v>
                </c:pt>
                <c:pt idx="1335">
                  <c:v>14.7445</c:v>
                </c:pt>
                <c:pt idx="1336">
                  <c:v>18.1625</c:v>
                </c:pt>
                <c:pt idx="1337">
                  <c:v>14.4126</c:v>
                </c:pt>
                <c:pt idx="1338">
                  <c:v>9.208199999999997</c:v>
                </c:pt>
                <c:pt idx="1339">
                  <c:v>13.3556</c:v>
                </c:pt>
                <c:pt idx="1340">
                  <c:v>23.6997</c:v>
                </c:pt>
                <c:pt idx="1341">
                  <c:v>15.8056</c:v>
                </c:pt>
                <c:pt idx="1342">
                  <c:v>14.0559</c:v>
                </c:pt>
                <c:pt idx="1343">
                  <c:v>7.9042</c:v>
                </c:pt>
                <c:pt idx="1344">
                  <c:v>12.9903</c:v>
                </c:pt>
                <c:pt idx="1345">
                  <c:v>16.9435</c:v>
                </c:pt>
                <c:pt idx="1346">
                  <c:v>15.241</c:v>
                </c:pt>
                <c:pt idx="1347">
                  <c:v>16.2967</c:v>
                </c:pt>
                <c:pt idx="1348">
                  <c:v>25.0442</c:v>
                </c:pt>
                <c:pt idx="1349">
                  <c:v>19.0189</c:v>
                </c:pt>
                <c:pt idx="1350">
                  <c:v>15.9196</c:v>
                </c:pt>
                <c:pt idx="1351">
                  <c:v>8.8084</c:v>
                </c:pt>
                <c:pt idx="1352">
                  <c:v>11.3975</c:v>
                </c:pt>
                <c:pt idx="1353">
                  <c:v>9.619100000000001</c:v>
                </c:pt>
                <c:pt idx="1354">
                  <c:v>14.9766</c:v>
                </c:pt>
                <c:pt idx="1355">
                  <c:v>9.904200000000001</c:v>
                </c:pt>
                <c:pt idx="1356">
                  <c:v>24.81019999999999</c:v>
                </c:pt>
                <c:pt idx="1357">
                  <c:v>17.6179</c:v>
                </c:pt>
                <c:pt idx="1358">
                  <c:v>7.4018</c:v>
                </c:pt>
                <c:pt idx="1359">
                  <c:v>17.4195</c:v>
                </c:pt>
                <c:pt idx="1360">
                  <c:v>15.9448</c:v>
                </c:pt>
                <c:pt idx="1361">
                  <c:v>17.9557</c:v>
                </c:pt>
                <c:pt idx="1362">
                  <c:v>11.2283</c:v>
                </c:pt>
                <c:pt idx="1363">
                  <c:v>31.9349</c:v>
                </c:pt>
                <c:pt idx="1364">
                  <c:v>10.64</c:v>
                </c:pt>
                <c:pt idx="1365">
                  <c:v>20.9769</c:v>
                </c:pt>
                <c:pt idx="1366">
                  <c:v>15.6198</c:v>
                </c:pt>
                <c:pt idx="1367">
                  <c:v>12.9352</c:v>
                </c:pt>
                <c:pt idx="1368">
                  <c:v>32.1828</c:v>
                </c:pt>
                <c:pt idx="1369">
                  <c:v>19.46059999999998</c:v>
                </c:pt>
                <c:pt idx="1370">
                  <c:v>22.6254</c:v>
                </c:pt>
                <c:pt idx="1371">
                  <c:v>15.252</c:v>
                </c:pt>
                <c:pt idx="1372">
                  <c:v>10.0394</c:v>
                </c:pt>
                <c:pt idx="1373">
                  <c:v>19.34669999999998</c:v>
                </c:pt>
                <c:pt idx="1374">
                  <c:v>10.1175</c:v>
                </c:pt>
                <c:pt idx="1375">
                  <c:v>19.02980000000001</c:v>
                </c:pt>
                <c:pt idx="1376">
                  <c:v>10.6875</c:v>
                </c:pt>
                <c:pt idx="1377">
                  <c:v>18.5817</c:v>
                </c:pt>
                <c:pt idx="1378">
                  <c:v>17.2633</c:v>
                </c:pt>
                <c:pt idx="1379">
                  <c:v>21.0589</c:v>
                </c:pt>
                <c:pt idx="1380">
                  <c:v>7.4731</c:v>
                </c:pt>
                <c:pt idx="1381">
                  <c:v>15.6614</c:v>
                </c:pt>
                <c:pt idx="1382">
                  <c:v>11.8206</c:v>
                </c:pt>
                <c:pt idx="1383">
                  <c:v>19.9986</c:v>
                </c:pt>
                <c:pt idx="1384">
                  <c:v>7.1107</c:v>
                </c:pt>
                <c:pt idx="1385">
                  <c:v>10.7902</c:v>
                </c:pt>
                <c:pt idx="1386">
                  <c:v>19.4601</c:v>
                </c:pt>
                <c:pt idx="1387">
                  <c:v>14.6527</c:v>
                </c:pt>
                <c:pt idx="1388">
                  <c:v>9.8497</c:v>
                </c:pt>
                <c:pt idx="1389">
                  <c:v>10.3435</c:v>
                </c:pt>
                <c:pt idx="1390">
                  <c:v>10.8226</c:v>
                </c:pt>
                <c:pt idx="1391">
                  <c:v>20.5821</c:v>
                </c:pt>
                <c:pt idx="1392">
                  <c:v>23.3263</c:v>
                </c:pt>
                <c:pt idx="1393">
                  <c:v>14.5125</c:v>
                </c:pt>
                <c:pt idx="1394">
                  <c:v>31.62869999999998</c:v>
                </c:pt>
                <c:pt idx="1395">
                  <c:v>10.8461</c:v>
                </c:pt>
                <c:pt idx="1396">
                  <c:v>10.7647</c:v>
                </c:pt>
                <c:pt idx="1397">
                  <c:v>10.5311</c:v>
                </c:pt>
                <c:pt idx="1398">
                  <c:v>23.8259</c:v>
                </c:pt>
                <c:pt idx="1399">
                  <c:v>14.0299</c:v>
                </c:pt>
                <c:pt idx="1400">
                  <c:v>16.3661</c:v>
                </c:pt>
                <c:pt idx="1401">
                  <c:v>27.2878</c:v>
                </c:pt>
                <c:pt idx="1402">
                  <c:v>14.4997</c:v>
                </c:pt>
                <c:pt idx="1403">
                  <c:v>15.6652</c:v>
                </c:pt>
                <c:pt idx="1404">
                  <c:v>13.0827</c:v>
                </c:pt>
                <c:pt idx="1405">
                  <c:v>12.5901</c:v>
                </c:pt>
                <c:pt idx="1406">
                  <c:v>16.4707</c:v>
                </c:pt>
                <c:pt idx="1407">
                  <c:v>8.149</c:v>
                </c:pt>
                <c:pt idx="1408">
                  <c:v>14.1332</c:v>
                </c:pt>
                <c:pt idx="1409">
                  <c:v>14.7557</c:v>
                </c:pt>
                <c:pt idx="1410">
                  <c:v>19.738</c:v>
                </c:pt>
                <c:pt idx="1411">
                  <c:v>15.1692</c:v>
                </c:pt>
                <c:pt idx="1412">
                  <c:v>21.6193</c:v>
                </c:pt>
                <c:pt idx="1413">
                  <c:v>12.6397</c:v>
                </c:pt>
                <c:pt idx="1414">
                  <c:v>18.7632</c:v>
                </c:pt>
                <c:pt idx="1415">
                  <c:v>22.5745</c:v>
                </c:pt>
                <c:pt idx="1416">
                  <c:v>15.2887</c:v>
                </c:pt>
                <c:pt idx="1417">
                  <c:v>16.1371</c:v>
                </c:pt>
                <c:pt idx="1418">
                  <c:v>12.6207</c:v>
                </c:pt>
                <c:pt idx="1419">
                  <c:v>15.421</c:v>
                </c:pt>
                <c:pt idx="1420">
                  <c:v>11.2993</c:v>
                </c:pt>
                <c:pt idx="1421">
                  <c:v>16.5465</c:v>
                </c:pt>
                <c:pt idx="1422">
                  <c:v>27.3012</c:v>
                </c:pt>
                <c:pt idx="1423">
                  <c:v>14.0911</c:v>
                </c:pt>
                <c:pt idx="1424">
                  <c:v>6.9092</c:v>
                </c:pt>
                <c:pt idx="1425">
                  <c:v>17.4416</c:v>
                </c:pt>
                <c:pt idx="1426">
                  <c:v>12.5682</c:v>
                </c:pt>
                <c:pt idx="1427">
                  <c:v>14.0782</c:v>
                </c:pt>
                <c:pt idx="1428">
                  <c:v>18.1245</c:v>
                </c:pt>
                <c:pt idx="1429">
                  <c:v>10.1559</c:v>
                </c:pt>
                <c:pt idx="1430">
                  <c:v>14.6517</c:v>
                </c:pt>
                <c:pt idx="1431">
                  <c:v>12.5981</c:v>
                </c:pt>
                <c:pt idx="1432">
                  <c:v>7.5428</c:v>
                </c:pt>
                <c:pt idx="1433">
                  <c:v>21.6393</c:v>
                </c:pt>
                <c:pt idx="1434">
                  <c:v>18.51749999999999</c:v>
                </c:pt>
                <c:pt idx="1435">
                  <c:v>9.4204</c:v>
                </c:pt>
                <c:pt idx="1436">
                  <c:v>15.6666</c:v>
                </c:pt>
                <c:pt idx="1437">
                  <c:v>10.0939</c:v>
                </c:pt>
                <c:pt idx="1438">
                  <c:v>8.933100000000001</c:v>
                </c:pt>
                <c:pt idx="1439">
                  <c:v>12.2289</c:v>
                </c:pt>
                <c:pt idx="1440">
                  <c:v>19.0695</c:v>
                </c:pt>
                <c:pt idx="1441">
                  <c:v>14.4357</c:v>
                </c:pt>
                <c:pt idx="1442">
                  <c:v>13.9415</c:v>
                </c:pt>
                <c:pt idx="1443">
                  <c:v>11.9494</c:v>
                </c:pt>
                <c:pt idx="1444">
                  <c:v>10.314</c:v>
                </c:pt>
                <c:pt idx="1445">
                  <c:v>18.5301</c:v>
                </c:pt>
                <c:pt idx="1446">
                  <c:v>16.48369999999998</c:v>
                </c:pt>
                <c:pt idx="1447">
                  <c:v>5.318799999999999</c:v>
                </c:pt>
                <c:pt idx="1448">
                  <c:v>18.3069</c:v>
                </c:pt>
                <c:pt idx="1449">
                  <c:v>20.8048</c:v>
                </c:pt>
                <c:pt idx="1450">
                  <c:v>15.4105</c:v>
                </c:pt>
                <c:pt idx="1451">
                  <c:v>16.1245</c:v>
                </c:pt>
                <c:pt idx="1452">
                  <c:v>8.754700000000001</c:v>
                </c:pt>
                <c:pt idx="1453">
                  <c:v>15.4534</c:v>
                </c:pt>
                <c:pt idx="1454">
                  <c:v>11.9291</c:v>
                </c:pt>
                <c:pt idx="1455">
                  <c:v>10.0508</c:v>
                </c:pt>
                <c:pt idx="1456">
                  <c:v>20.4518</c:v>
                </c:pt>
                <c:pt idx="1457">
                  <c:v>16.6447</c:v>
                </c:pt>
                <c:pt idx="1458">
                  <c:v>16.1479</c:v>
                </c:pt>
                <c:pt idx="1459">
                  <c:v>11.0751</c:v>
                </c:pt>
                <c:pt idx="1460">
                  <c:v>18.15769999999999</c:v>
                </c:pt>
                <c:pt idx="1461">
                  <c:v>10.6758</c:v>
                </c:pt>
                <c:pt idx="1462">
                  <c:v>15.0769</c:v>
                </c:pt>
                <c:pt idx="1463">
                  <c:v>25.8765</c:v>
                </c:pt>
                <c:pt idx="1464">
                  <c:v>11.5889</c:v>
                </c:pt>
                <c:pt idx="1465">
                  <c:v>15.4727</c:v>
                </c:pt>
                <c:pt idx="1466">
                  <c:v>10.5916</c:v>
                </c:pt>
                <c:pt idx="1467">
                  <c:v>16.3552</c:v>
                </c:pt>
                <c:pt idx="1468">
                  <c:v>19.0741</c:v>
                </c:pt>
                <c:pt idx="1469">
                  <c:v>13.2579</c:v>
                </c:pt>
                <c:pt idx="1470">
                  <c:v>13.1175</c:v>
                </c:pt>
                <c:pt idx="1471">
                  <c:v>9.271800000000001</c:v>
                </c:pt>
                <c:pt idx="1472">
                  <c:v>12.1742</c:v>
                </c:pt>
                <c:pt idx="1473">
                  <c:v>8.4876</c:v>
                </c:pt>
                <c:pt idx="1474">
                  <c:v>16.7344</c:v>
                </c:pt>
                <c:pt idx="1475">
                  <c:v>21.293</c:v>
                </c:pt>
                <c:pt idx="1476">
                  <c:v>13.8957</c:v>
                </c:pt>
                <c:pt idx="1477">
                  <c:v>14.8148</c:v>
                </c:pt>
                <c:pt idx="1478">
                  <c:v>8.2974</c:v>
                </c:pt>
                <c:pt idx="1479">
                  <c:v>13.3094</c:v>
                </c:pt>
                <c:pt idx="1480">
                  <c:v>13.5433</c:v>
                </c:pt>
                <c:pt idx="1481">
                  <c:v>17.14089999999999</c:v>
                </c:pt>
                <c:pt idx="1482">
                  <c:v>16.2127</c:v>
                </c:pt>
                <c:pt idx="1483">
                  <c:v>25.49869999999998</c:v>
                </c:pt>
                <c:pt idx="1484">
                  <c:v>15.9862</c:v>
                </c:pt>
                <c:pt idx="1485">
                  <c:v>24.057</c:v>
                </c:pt>
                <c:pt idx="1486">
                  <c:v>17.6253</c:v>
                </c:pt>
                <c:pt idx="1487">
                  <c:v>16.21259999999998</c:v>
                </c:pt>
                <c:pt idx="1488">
                  <c:v>14.2434</c:v>
                </c:pt>
                <c:pt idx="1489">
                  <c:v>16.7399</c:v>
                </c:pt>
                <c:pt idx="1490">
                  <c:v>19.1759</c:v>
                </c:pt>
                <c:pt idx="1491">
                  <c:v>14.4135</c:v>
                </c:pt>
                <c:pt idx="1492">
                  <c:v>21.6602</c:v>
                </c:pt>
                <c:pt idx="1493">
                  <c:v>17.9005</c:v>
                </c:pt>
                <c:pt idx="1494">
                  <c:v>9.092300000000001</c:v>
                </c:pt>
                <c:pt idx="1495">
                  <c:v>16.4609</c:v>
                </c:pt>
                <c:pt idx="1496">
                  <c:v>17.9727</c:v>
                </c:pt>
                <c:pt idx="1497">
                  <c:v>7.9237</c:v>
                </c:pt>
                <c:pt idx="1498">
                  <c:v>16.96829999999998</c:v>
                </c:pt>
                <c:pt idx="1499">
                  <c:v>15.7259</c:v>
                </c:pt>
                <c:pt idx="1500">
                  <c:v>9.6651</c:v>
                </c:pt>
                <c:pt idx="1501">
                  <c:v>18.354</c:v>
                </c:pt>
                <c:pt idx="1502">
                  <c:v>11.5395</c:v>
                </c:pt>
                <c:pt idx="1503">
                  <c:v>14.3422</c:v>
                </c:pt>
                <c:pt idx="1504">
                  <c:v>13.7036</c:v>
                </c:pt>
                <c:pt idx="1505">
                  <c:v>17.09819999999998</c:v>
                </c:pt>
                <c:pt idx="1506">
                  <c:v>10.7948</c:v>
                </c:pt>
                <c:pt idx="1507">
                  <c:v>13.0139</c:v>
                </c:pt>
                <c:pt idx="1508">
                  <c:v>12.1357</c:v>
                </c:pt>
                <c:pt idx="1509">
                  <c:v>14.935</c:v>
                </c:pt>
                <c:pt idx="1510">
                  <c:v>8.241099999999997</c:v>
                </c:pt>
                <c:pt idx="1511">
                  <c:v>17.2133</c:v>
                </c:pt>
                <c:pt idx="1512">
                  <c:v>9.6888</c:v>
                </c:pt>
                <c:pt idx="1513">
                  <c:v>21.4034</c:v>
                </c:pt>
                <c:pt idx="1514">
                  <c:v>9.993500000000002</c:v>
                </c:pt>
                <c:pt idx="1515">
                  <c:v>19.381</c:v>
                </c:pt>
                <c:pt idx="1516">
                  <c:v>17.5957</c:v>
                </c:pt>
                <c:pt idx="1517">
                  <c:v>20.979</c:v>
                </c:pt>
                <c:pt idx="1518">
                  <c:v>20.6024</c:v>
                </c:pt>
                <c:pt idx="1519">
                  <c:v>17.1113</c:v>
                </c:pt>
                <c:pt idx="1520">
                  <c:v>12.7385</c:v>
                </c:pt>
                <c:pt idx="1521">
                  <c:v>14.4009</c:v>
                </c:pt>
                <c:pt idx="1522">
                  <c:v>16.1499</c:v>
                </c:pt>
                <c:pt idx="1523">
                  <c:v>12.7097</c:v>
                </c:pt>
                <c:pt idx="1524">
                  <c:v>15.4287</c:v>
                </c:pt>
                <c:pt idx="1525">
                  <c:v>11.5786</c:v>
                </c:pt>
                <c:pt idx="1526">
                  <c:v>19.9476</c:v>
                </c:pt>
                <c:pt idx="1527">
                  <c:v>15.194</c:v>
                </c:pt>
                <c:pt idx="1528">
                  <c:v>19.9025</c:v>
                </c:pt>
                <c:pt idx="1529">
                  <c:v>18.0503</c:v>
                </c:pt>
                <c:pt idx="1530">
                  <c:v>18.4919</c:v>
                </c:pt>
                <c:pt idx="1531">
                  <c:v>13.6491</c:v>
                </c:pt>
                <c:pt idx="1532">
                  <c:v>16.1406</c:v>
                </c:pt>
                <c:pt idx="1533">
                  <c:v>12.0511</c:v>
                </c:pt>
                <c:pt idx="1534">
                  <c:v>14.1116</c:v>
                </c:pt>
                <c:pt idx="1535">
                  <c:v>12.8217</c:v>
                </c:pt>
                <c:pt idx="1536">
                  <c:v>23.8858</c:v>
                </c:pt>
                <c:pt idx="1537">
                  <c:v>15.6654</c:v>
                </c:pt>
                <c:pt idx="1538">
                  <c:v>11.2799</c:v>
                </c:pt>
                <c:pt idx="1539">
                  <c:v>17.3173</c:v>
                </c:pt>
                <c:pt idx="1540">
                  <c:v>19.5394</c:v>
                </c:pt>
                <c:pt idx="1541">
                  <c:v>13.806</c:v>
                </c:pt>
                <c:pt idx="1542">
                  <c:v>25.6859</c:v>
                </c:pt>
                <c:pt idx="1543">
                  <c:v>13.3109</c:v>
                </c:pt>
                <c:pt idx="1544">
                  <c:v>13.8756</c:v>
                </c:pt>
                <c:pt idx="1545">
                  <c:v>15.6934</c:v>
                </c:pt>
                <c:pt idx="1546">
                  <c:v>19.4542</c:v>
                </c:pt>
                <c:pt idx="1547">
                  <c:v>13.511</c:v>
                </c:pt>
                <c:pt idx="1548">
                  <c:v>16.9544</c:v>
                </c:pt>
                <c:pt idx="1549">
                  <c:v>12.8587</c:v>
                </c:pt>
                <c:pt idx="1550">
                  <c:v>16.5537</c:v>
                </c:pt>
                <c:pt idx="1551">
                  <c:v>19.1248</c:v>
                </c:pt>
                <c:pt idx="1552">
                  <c:v>18.62259999999998</c:v>
                </c:pt>
                <c:pt idx="1553">
                  <c:v>21.6085</c:v>
                </c:pt>
                <c:pt idx="1554">
                  <c:v>15.1148</c:v>
                </c:pt>
                <c:pt idx="1555">
                  <c:v>18.2479</c:v>
                </c:pt>
                <c:pt idx="1556">
                  <c:v>9.307500000000002</c:v>
                </c:pt>
                <c:pt idx="1557">
                  <c:v>16.85889999999999</c:v>
                </c:pt>
                <c:pt idx="1558">
                  <c:v>19.4707</c:v>
                </c:pt>
                <c:pt idx="1559">
                  <c:v>17.3967</c:v>
                </c:pt>
                <c:pt idx="1560">
                  <c:v>18.37269999999998</c:v>
                </c:pt>
                <c:pt idx="1561">
                  <c:v>15.3091</c:v>
                </c:pt>
                <c:pt idx="1562">
                  <c:v>13.9792</c:v>
                </c:pt>
                <c:pt idx="1563">
                  <c:v>13.1233</c:v>
                </c:pt>
                <c:pt idx="1564">
                  <c:v>12.3292</c:v>
                </c:pt>
                <c:pt idx="1565">
                  <c:v>23.1277</c:v>
                </c:pt>
                <c:pt idx="1566">
                  <c:v>8.745700000000001</c:v>
                </c:pt>
                <c:pt idx="1567">
                  <c:v>17.6022</c:v>
                </c:pt>
                <c:pt idx="1568">
                  <c:v>14.8122</c:v>
                </c:pt>
                <c:pt idx="1569">
                  <c:v>12.4747</c:v>
                </c:pt>
                <c:pt idx="1570">
                  <c:v>9.155</c:v>
                </c:pt>
                <c:pt idx="1571">
                  <c:v>27.58</c:v>
                </c:pt>
                <c:pt idx="1572">
                  <c:v>14.7404</c:v>
                </c:pt>
                <c:pt idx="1573">
                  <c:v>15.6431</c:v>
                </c:pt>
                <c:pt idx="1574">
                  <c:v>12.8296</c:v>
                </c:pt>
                <c:pt idx="1575">
                  <c:v>16.2702</c:v>
                </c:pt>
                <c:pt idx="1576">
                  <c:v>19.649</c:v>
                </c:pt>
                <c:pt idx="1577">
                  <c:v>19.9742</c:v>
                </c:pt>
                <c:pt idx="1578">
                  <c:v>13.444</c:v>
                </c:pt>
                <c:pt idx="1579">
                  <c:v>10.3349</c:v>
                </c:pt>
                <c:pt idx="1580">
                  <c:v>21.6553</c:v>
                </c:pt>
                <c:pt idx="1581">
                  <c:v>23.9905</c:v>
                </c:pt>
                <c:pt idx="1582">
                  <c:v>12.1739</c:v>
                </c:pt>
                <c:pt idx="1583">
                  <c:v>17.0423</c:v>
                </c:pt>
                <c:pt idx="1584">
                  <c:v>23.88779999999998</c:v>
                </c:pt>
                <c:pt idx="1585">
                  <c:v>23.6667</c:v>
                </c:pt>
                <c:pt idx="1586">
                  <c:v>10.9635</c:v>
                </c:pt>
                <c:pt idx="1587">
                  <c:v>14.7143</c:v>
                </c:pt>
                <c:pt idx="1588">
                  <c:v>15.9339</c:v>
                </c:pt>
                <c:pt idx="1589">
                  <c:v>8.5914</c:v>
                </c:pt>
                <c:pt idx="1590">
                  <c:v>12.7937</c:v>
                </c:pt>
                <c:pt idx="1591">
                  <c:v>12.0743</c:v>
                </c:pt>
                <c:pt idx="1592">
                  <c:v>15.2151</c:v>
                </c:pt>
                <c:pt idx="1593">
                  <c:v>14.7147</c:v>
                </c:pt>
                <c:pt idx="1594">
                  <c:v>15.1962</c:v>
                </c:pt>
                <c:pt idx="1595">
                  <c:v>19.4177</c:v>
                </c:pt>
                <c:pt idx="1596">
                  <c:v>18.6846</c:v>
                </c:pt>
                <c:pt idx="1597">
                  <c:v>16.4345</c:v>
                </c:pt>
                <c:pt idx="1598">
                  <c:v>14.1875</c:v>
                </c:pt>
                <c:pt idx="1599">
                  <c:v>19.0505</c:v>
                </c:pt>
                <c:pt idx="1600">
                  <c:v>21.7502</c:v>
                </c:pt>
                <c:pt idx="1601">
                  <c:v>17.2387</c:v>
                </c:pt>
                <c:pt idx="1602">
                  <c:v>10.6614</c:v>
                </c:pt>
                <c:pt idx="1603">
                  <c:v>15.0321</c:v>
                </c:pt>
                <c:pt idx="1604">
                  <c:v>10.3519</c:v>
                </c:pt>
                <c:pt idx="1605">
                  <c:v>10.8524</c:v>
                </c:pt>
                <c:pt idx="1606">
                  <c:v>17.7391</c:v>
                </c:pt>
                <c:pt idx="1607">
                  <c:v>23.9364</c:v>
                </c:pt>
                <c:pt idx="1608">
                  <c:v>10.419</c:v>
                </c:pt>
                <c:pt idx="1609">
                  <c:v>16.7977</c:v>
                </c:pt>
                <c:pt idx="1610">
                  <c:v>28.0348</c:v>
                </c:pt>
                <c:pt idx="1611">
                  <c:v>21.54949999999998</c:v>
                </c:pt>
                <c:pt idx="1612">
                  <c:v>24.65780000000001</c:v>
                </c:pt>
                <c:pt idx="1613">
                  <c:v>18.05859999999998</c:v>
                </c:pt>
                <c:pt idx="1614">
                  <c:v>13.3461</c:v>
                </c:pt>
                <c:pt idx="1615">
                  <c:v>10.6034</c:v>
                </c:pt>
                <c:pt idx="1616">
                  <c:v>18.0608</c:v>
                </c:pt>
                <c:pt idx="1617">
                  <c:v>17.9263</c:v>
                </c:pt>
                <c:pt idx="1618">
                  <c:v>18.97490000000001</c:v>
                </c:pt>
                <c:pt idx="1619">
                  <c:v>12.0355</c:v>
                </c:pt>
                <c:pt idx="1620">
                  <c:v>23.6753</c:v>
                </c:pt>
                <c:pt idx="1621">
                  <c:v>15.7316</c:v>
                </c:pt>
                <c:pt idx="1622">
                  <c:v>13.7842</c:v>
                </c:pt>
                <c:pt idx="1623">
                  <c:v>20.0788</c:v>
                </c:pt>
                <c:pt idx="1624">
                  <c:v>16.4989</c:v>
                </c:pt>
                <c:pt idx="1625">
                  <c:v>15.6244</c:v>
                </c:pt>
                <c:pt idx="1626">
                  <c:v>9.130100000000001</c:v>
                </c:pt>
                <c:pt idx="1627">
                  <c:v>11.0661</c:v>
                </c:pt>
                <c:pt idx="1628">
                  <c:v>19.949</c:v>
                </c:pt>
                <c:pt idx="1629">
                  <c:v>17.0729</c:v>
                </c:pt>
                <c:pt idx="1630">
                  <c:v>18.6597</c:v>
                </c:pt>
                <c:pt idx="1631">
                  <c:v>19.7242</c:v>
                </c:pt>
                <c:pt idx="1632">
                  <c:v>16.2913</c:v>
                </c:pt>
                <c:pt idx="1633">
                  <c:v>19.1092</c:v>
                </c:pt>
                <c:pt idx="1634">
                  <c:v>14.9865</c:v>
                </c:pt>
                <c:pt idx="1635">
                  <c:v>14.7137</c:v>
                </c:pt>
                <c:pt idx="1636">
                  <c:v>19.4134</c:v>
                </c:pt>
                <c:pt idx="1637">
                  <c:v>13.1394</c:v>
                </c:pt>
                <c:pt idx="1638">
                  <c:v>6.8267</c:v>
                </c:pt>
                <c:pt idx="1639">
                  <c:v>13.3896</c:v>
                </c:pt>
                <c:pt idx="1640">
                  <c:v>13.819</c:v>
                </c:pt>
                <c:pt idx="1641">
                  <c:v>10.3499</c:v>
                </c:pt>
                <c:pt idx="1642">
                  <c:v>12.7522</c:v>
                </c:pt>
                <c:pt idx="1643">
                  <c:v>15.766</c:v>
                </c:pt>
                <c:pt idx="1644">
                  <c:v>11.4928</c:v>
                </c:pt>
                <c:pt idx="1645">
                  <c:v>14.6687</c:v>
                </c:pt>
                <c:pt idx="1646">
                  <c:v>21.2133</c:v>
                </c:pt>
                <c:pt idx="1647">
                  <c:v>12.8577</c:v>
                </c:pt>
                <c:pt idx="1648">
                  <c:v>13.2037</c:v>
                </c:pt>
                <c:pt idx="1649">
                  <c:v>15.8029</c:v>
                </c:pt>
                <c:pt idx="1650">
                  <c:v>15.5613</c:v>
                </c:pt>
                <c:pt idx="1651">
                  <c:v>4.497</c:v>
                </c:pt>
                <c:pt idx="1652">
                  <c:v>19.5822</c:v>
                </c:pt>
                <c:pt idx="1653">
                  <c:v>13.7596</c:v>
                </c:pt>
                <c:pt idx="1654">
                  <c:v>16.9521</c:v>
                </c:pt>
                <c:pt idx="1655">
                  <c:v>12.1969</c:v>
                </c:pt>
                <c:pt idx="1656">
                  <c:v>12.4369</c:v>
                </c:pt>
                <c:pt idx="1657">
                  <c:v>14.503</c:v>
                </c:pt>
                <c:pt idx="1658">
                  <c:v>21.8329</c:v>
                </c:pt>
                <c:pt idx="1659">
                  <c:v>13.6877</c:v>
                </c:pt>
                <c:pt idx="1660">
                  <c:v>10.6532</c:v>
                </c:pt>
                <c:pt idx="1661">
                  <c:v>11.455</c:v>
                </c:pt>
                <c:pt idx="1662">
                  <c:v>14.7535</c:v>
                </c:pt>
                <c:pt idx="1663">
                  <c:v>17.42299999999998</c:v>
                </c:pt>
                <c:pt idx="1664">
                  <c:v>11.9562</c:v>
                </c:pt>
                <c:pt idx="1665">
                  <c:v>14.2218</c:v>
                </c:pt>
                <c:pt idx="1666">
                  <c:v>12.1971</c:v>
                </c:pt>
                <c:pt idx="1667">
                  <c:v>16.481</c:v>
                </c:pt>
                <c:pt idx="1668">
                  <c:v>18.9561</c:v>
                </c:pt>
                <c:pt idx="1669">
                  <c:v>14.739</c:v>
                </c:pt>
                <c:pt idx="1670">
                  <c:v>20.6509</c:v>
                </c:pt>
                <c:pt idx="1671">
                  <c:v>18.1739</c:v>
                </c:pt>
                <c:pt idx="1672">
                  <c:v>15.3044</c:v>
                </c:pt>
                <c:pt idx="1673">
                  <c:v>14.8234</c:v>
                </c:pt>
                <c:pt idx="1674">
                  <c:v>21.3389</c:v>
                </c:pt>
                <c:pt idx="1675">
                  <c:v>6.119999999999998</c:v>
                </c:pt>
                <c:pt idx="1676">
                  <c:v>9.1724</c:v>
                </c:pt>
                <c:pt idx="1677">
                  <c:v>12.9138</c:v>
                </c:pt>
                <c:pt idx="1678">
                  <c:v>15.6027</c:v>
                </c:pt>
                <c:pt idx="1679">
                  <c:v>10.0479</c:v>
                </c:pt>
                <c:pt idx="1680">
                  <c:v>27.5153</c:v>
                </c:pt>
                <c:pt idx="1681">
                  <c:v>14.6991</c:v>
                </c:pt>
                <c:pt idx="1682">
                  <c:v>20.2712</c:v>
                </c:pt>
                <c:pt idx="1683">
                  <c:v>17.4247</c:v>
                </c:pt>
                <c:pt idx="1684">
                  <c:v>12.8257</c:v>
                </c:pt>
                <c:pt idx="1685">
                  <c:v>20.3988</c:v>
                </c:pt>
                <c:pt idx="1686">
                  <c:v>11.6776</c:v>
                </c:pt>
                <c:pt idx="1687">
                  <c:v>8.6097</c:v>
                </c:pt>
                <c:pt idx="1688">
                  <c:v>8.624</c:v>
                </c:pt>
                <c:pt idx="1689">
                  <c:v>15.0992</c:v>
                </c:pt>
                <c:pt idx="1690">
                  <c:v>24.4785</c:v>
                </c:pt>
                <c:pt idx="1691">
                  <c:v>13.8437</c:v>
                </c:pt>
                <c:pt idx="1692">
                  <c:v>20.0711</c:v>
                </c:pt>
                <c:pt idx="1693">
                  <c:v>9.0448</c:v>
                </c:pt>
                <c:pt idx="1694">
                  <c:v>13.9638</c:v>
                </c:pt>
                <c:pt idx="1695">
                  <c:v>12.3225</c:v>
                </c:pt>
                <c:pt idx="1696">
                  <c:v>13.5281</c:v>
                </c:pt>
                <c:pt idx="1697">
                  <c:v>14.6101</c:v>
                </c:pt>
                <c:pt idx="1698">
                  <c:v>16.28119999999998</c:v>
                </c:pt>
                <c:pt idx="1699">
                  <c:v>11.6616</c:v>
                </c:pt>
                <c:pt idx="1700">
                  <c:v>21.6951</c:v>
                </c:pt>
                <c:pt idx="1701">
                  <c:v>17.1389</c:v>
                </c:pt>
                <c:pt idx="1702">
                  <c:v>11.6143</c:v>
                </c:pt>
                <c:pt idx="1703">
                  <c:v>10.2008</c:v>
                </c:pt>
                <c:pt idx="1704">
                  <c:v>12.028</c:v>
                </c:pt>
                <c:pt idx="1705">
                  <c:v>20.857</c:v>
                </c:pt>
                <c:pt idx="1706">
                  <c:v>16.8005</c:v>
                </c:pt>
                <c:pt idx="1707">
                  <c:v>12.4005</c:v>
                </c:pt>
                <c:pt idx="1708">
                  <c:v>8.2654</c:v>
                </c:pt>
                <c:pt idx="1709">
                  <c:v>22.531</c:v>
                </c:pt>
                <c:pt idx="1710">
                  <c:v>10.1366</c:v>
                </c:pt>
                <c:pt idx="1711">
                  <c:v>14.5937</c:v>
                </c:pt>
                <c:pt idx="1712">
                  <c:v>12.4955</c:v>
                </c:pt>
                <c:pt idx="1713">
                  <c:v>19.48679999999998</c:v>
                </c:pt>
                <c:pt idx="1714">
                  <c:v>12.1409</c:v>
                </c:pt>
                <c:pt idx="1715">
                  <c:v>22.48359999999998</c:v>
                </c:pt>
                <c:pt idx="1716">
                  <c:v>21.73400000000001</c:v>
                </c:pt>
                <c:pt idx="1717">
                  <c:v>24.9503</c:v>
                </c:pt>
                <c:pt idx="1718">
                  <c:v>17.5675</c:v>
                </c:pt>
                <c:pt idx="1719">
                  <c:v>19.2351</c:v>
                </c:pt>
                <c:pt idx="1720">
                  <c:v>13.2781</c:v>
                </c:pt>
                <c:pt idx="1721">
                  <c:v>7.4032</c:v>
                </c:pt>
                <c:pt idx="1722">
                  <c:v>12.1313</c:v>
                </c:pt>
                <c:pt idx="1723">
                  <c:v>14.8571</c:v>
                </c:pt>
                <c:pt idx="1724">
                  <c:v>14.295</c:v>
                </c:pt>
                <c:pt idx="1725">
                  <c:v>12.4061</c:v>
                </c:pt>
                <c:pt idx="1726">
                  <c:v>20.3449</c:v>
                </c:pt>
                <c:pt idx="1727">
                  <c:v>11.3933</c:v>
                </c:pt>
                <c:pt idx="1728">
                  <c:v>17.8019</c:v>
                </c:pt>
                <c:pt idx="1729">
                  <c:v>15.8548</c:v>
                </c:pt>
                <c:pt idx="1730">
                  <c:v>16.76249999999998</c:v>
                </c:pt>
                <c:pt idx="1731">
                  <c:v>16.1397</c:v>
                </c:pt>
                <c:pt idx="1732">
                  <c:v>11.5912</c:v>
                </c:pt>
                <c:pt idx="1733">
                  <c:v>23.0533</c:v>
                </c:pt>
                <c:pt idx="1734">
                  <c:v>22.8351</c:v>
                </c:pt>
                <c:pt idx="1735">
                  <c:v>7.792</c:v>
                </c:pt>
                <c:pt idx="1736">
                  <c:v>13.5469</c:v>
                </c:pt>
                <c:pt idx="1737">
                  <c:v>11.6045</c:v>
                </c:pt>
                <c:pt idx="1738">
                  <c:v>18.6326</c:v>
                </c:pt>
                <c:pt idx="1739">
                  <c:v>15.1886</c:v>
                </c:pt>
                <c:pt idx="1740">
                  <c:v>14.6651</c:v>
                </c:pt>
                <c:pt idx="1741">
                  <c:v>9.027600000000001</c:v>
                </c:pt>
                <c:pt idx="1742">
                  <c:v>14.9489</c:v>
                </c:pt>
                <c:pt idx="1743">
                  <c:v>17.6664</c:v>
                </c:pt>
                <c:pt idx="1744">
                  <c:v>8.9574</c:v>
                </c:pt>
                <c:pt idx="1745">
                  <c:v>12.8054</c:v>
                </c:pt>
                <c:pt idx="1746">
                  <c:v>12.6039</c:v>
                </c:pt>
                <c:pt idx="1747">
                  <c:v>15.2591</c:v>
                </c:pt>
                <c:pt idx="1748">
                  <c:v>15.205</c:v>
                </c:pt>
                <c:pt idx="1749">
                  <c:v>23.4394</c:v>
                </c:pt>
                <c:pt idx="1750">
                  <c:v>15.8716</c:v>
                </c:pt>
                <c:pt idx="1751">
                  <c:v>10.1547</c:v>
                </c:pt>
                <c:pt idx="1752">
                  <c:v>9.745</c:v>
                </c:pt>
                <c:pt idx="1753">
                  <c:v>10.4866</c:v>
                </c:pt>
                <c:pt idx="1754">
                  <c:v>13.2611</c:v>
                </c:pt>
                <c:pt idx="1755">
                  <c:v>9.565900000000002</c:v>
                </c:pt>
                <c:pt idx="1756">
                  <c:v>11.5344</c:v>
                </c:pt>
                <c:pt idx="1757">
                  <c:v>10.124</c:v>
                </c:pt>
                <c:pt idx="1758">
                  <c:v>10.9507</c:v>
                </c:pt>
                <c:pt idx="1759">
                  <c:v>15.7313</c:v>
                </c:pt>
                <c:pt idx="1760">
                  <c:v>16.7401</c:v>
                </c:pt>
                <c:pt idx="1761">
                  <c:v>20.8978</c:v>
                </c:pt>
                <c:pt idx="1762">
                  <c:v>10.9588</c:v>
                </c:pt>
                <c:pt idx="1763">
                  <c:v>8.6485</c:v>
                </c:pt>
                <c:pt idx="1764">
                  <c:v>21.5702</c:v>
                </c:pt>
                <c:pt idx="1765">
                  <c:v>12.0461</c:v>
                </c:pt>
                <c:pt idx="1766">
                  <c:v>15.4857</c:v>
                </c:pt>
                <c:pt idx="1767">
                  <c:v>18.2391</c:v>
                </c:pt>
                <c:pt idx="1768">
                  <c:v>20.7281</c:v>
                </c:pt>
                <c:pt idx="1769">
                  <c:v>10.6887</c:v>
                </c:pt>
                <c:pt idx="1770">
                  <c:v>7.703</c:v>
                </c:pt>
                <c:pt idx="1771">
                  <c:v>21.6842</c:v>
                </c:pt>
                <c:pt idx="1772">
                  <c:v>18.7307</c:v>
                </c:pt>
                <c:pt idx="1773">
                  <c:v>9.0564</c:v>
                </c:pt>
                <c:pt idx="1774">
                  <c:v>14.1179</c:v>
                </c:pt>
                <c:pt idx="1775">
                  <c:v>12.0212</c:v>
                </c:pt>
                <c:pt idx="1776">
                  <c:v>10.0693</c:v>
                </c:pt>
                <c:pt idx="1777">
                  <c:v>11.4819</c:v>
                </c:pt>
                <c:pt idx="1778">
                  <c:v>14.3253</c:v>
                </c:pt>
                <c:pt idx="1779">
                  <c:v>23.8535</c:v>
                </c:pt>
                <c:pt idx="1780">
                  <c:v>19.3822</c:v>
                </c:pt>
                <c:pt idx="1781">
                  <c:v>18.53130000000001</c:v>
                </c:pt>
                <c:pt idx="1782">
                  <c:v>17.3631</c:v>
                </c:pt>
                <c:pt idx="1783">
                  <c:v>15.3477</c:v>
                </c:pt>
                <c:pt idx="1784">
                  <c:v>29.2269</c:v>
                </c:pt>
                <c:pt idx="1785">
                  <c:v>19.6427</c:v>
                </c:pt>
                <c:pt idx="1786">
                  <c:v>12.6494</c:v>
                </c:pt>
                <c:pt idx="1787">
                  <c:v>22.597</c:v>
                </c:pt>
                <c:pt idx="1788">
                  <c:v>13.4709</c:v>
                </c:pt>
                <c:pt idx="1789">
                  <c:v>14.8966</c:v>
                </c:pt>
                <c:pt idx="1790">
                  <c:v>22.3459</c:v>
                </c:pt>
                <c:pt idx="1791">
                  <c:v>11.5541</c:v>
                </c:pt>
                <c:pt idx="1792">
                  <c:v>18.9176</c:v>
                </c:pt>
                <c:pt idx="1793">
                  <c:v>13.5639</c:v>
                </c:pt>
                <c:pt idx="1794">
                  <c:v>14.0741</c:v>
                </c:pt>
                <c:pt idx="1795">
                  <c:v>20.3553</c:v>
                </c:pt>
                <c:pt idx="1796">
                  <c:v>23.5706</c:v>
                </c:pt>
                <c:pt idx="1797">
                  <c:v>12.7203</c:v>
                </c:pt>
                <c:pt idx="1798">
                  <c:v>17.3625</c:v>
                </c:pt>
                <c:pt idx="1799">
                  <c:v>13.1768</c:v>
                </c:pt>
                <c:pt idx="1800">
                  <c:v>17.1408</c:v>
                </c:pt>
                <c:pt idx="1801">
                  <c:v>8.653</c:v>
                </c:pt>
                <c:pt idx="1802">
                  <c:v>25.4723</c:v>
                </c:pt>
                <c:pt idx="1803">
                  <c:v>12.2607</c:v>
                </c:pt>
                <c:pt idx="1804">
                  <c:v>22.193</c:v>
                </c:pt>
                <c:pt idx="1805">
                  <c:v>13.7939</c:v>
                </c:pt>
                <c:pt idx="1806">
                  <c:v>18.7319</c:v>
                </c:pt>
                <c:pt idx="1807">
                  <c:v>14.9136</c:v>
                </c:pt>
                <c:pt idx="1808">
                  <c:v>10.014</c:v>
                </c:pt>
                <c:pt idx="1809">
                  <c:v>12.5821</c:v>
                </c:pt>
                <c:pt idx="1810">
                  <c:v>11.2102</c:v>
                </c:pt>
                <c:pt idx="1811">
                  <c:v>14.2282</c:v>
                </c:pt>
                <c:pt idx="1812">
                  <c:v>9.248799999999997</c:v>
                </c:pt>
                <c:pt idx="1813">
                  <c:v>22.2712</c:v>
                </c:pt>
                <c:pt idx="1814">
                  <c:v>12.9303</c:v>
                </c:pt>
                <c:pt idx="1815">
                  <c:v>12.803</c:v>
                </c:pt>
                <c:pt idx="1816">
                  <c:v>11.7974</c:v>
                </c:pt>
                <c:pt idx="1817">
                  <c:v>13.5833</c:v>
                </c:pt>
                <c:pt idx="1818">
                  <c:v>10.3365</c:v>
                </c:pt>
                <c:pt idx="1819">
                  <c:v>21.0241</c:v>
                </c:pt>
                <c:pt idx="1820">
                  <c:v>9.107200000000001</c:v>
                </c:pt>
                <c:pt idx="1821">
                  <c:v>16.8491</c:v>
                </c:pt>
                <c:pt idx="1822">
                  <c:v>11.4918</c:v>
                </c:pt>
                <c:pt idx="1823">
                  <c:v>20.42439999999998</c:v>
                </c:pt>
                <c:pt idx="1824">
                  <c:v>24.87890000000001</c:v>
                </c:pt>
                <c:pt idx="1825">
                  <c:v>9.1928</c:v>
                </c:pt>
                <c:pt idx="1826">
                  <c:v>18.9446</c:v>
                </c:pt>
                <c:pt idx="1827">
                  <c:v>12.8977</c:v>
                </c:pt>
                <c:pt idx="1828">
                  <c:v>12.6427</c:v>
                </c:pt>
                <c:pt idx="1829">
                  <c:v>11.2813</c:v>
                </c:pt>
                <c:pt idx="1830">
                  <c:v>15.7445</c:v>
                </c:pt>
                <c:pt idx="1831">
                  <c:v>11.2061</c:v>
                </c:pt>
                <c:pt idx="1832">
                  <c:v>10.2314</c:v>
                </c:pt>
                <c:pt idx="1833">
                  <c:v>15.8491</c:v>
                </c:pt>
                <c:pt idx="1834">
                  <c:v>10.092</c:v>
                </c:pt>
                <c:pt idx="1835">
                  <c:v>16.405</c:v>
                </c:pt>
                <c:pt idx="1836">
                  <c:v>13.8471</c:v>
                </c:pt>
                <c:pt idx="1837">
                  <c:v>22.5977</c:v>
                </c:pt>
                <c:pt idx="1838">
                  <c:v>11.0363</c:v>
                </c:pt>
                <c:pt idx="1839">
                  <c:v>20.2139</c:v>
                </c:pt>
                <c:pt idx="1840">
                  <c:v>13.7246</c:v>
                </c:pt>
                <c:pt idx="1841">
                  <c:v>14.1549</c:v>
                </c:pt>
                <c:pt idx="1842">
                  <c:v>10.9225</c:v>
                </c:pt>
                <c:pt idx="1843">
                  <c:v>14.6155</c:v>
                </c:pt>
                <c:pt idx="1844">
                  <c:v>16.5423</c:v>
                </c:pt>
                <c:pt idx="1845">
                  <c:v>18.3578</c:v>
                </c:pt>
                <c:pt idx="1846">
                  <c:v>12.2376</c:v>
                </c:pt>
                <c:pt idx="1847">
                  <c:v>14.2231</c:v>
                </c:pt>
                <c:pt idx="1848">
                  <c:v>12.3935</c:v>
                </c:pt>
                <c:pt idx="1849">
                  <c:v>11.5615</c:v>
                </c:pt>
                <c:pt idx="1850">
                  <c:v>10.7636</c:v>
                </c:pt>
                <c:pt idx="1851">
                  <c:v>17.3423</c:v>
                </c:pt>
                <c:pt idx="1852">
                  <c:v>12.3375</c:v>
                </c:pt>
                <c:pt idx="1853">
                  <c:v>16.9267</c:v>
                </c:pt>
                <c:pt idx="1854">
                  <c:v>22.0101</c:v>
                </c:pt>
                <c:pt idx="1855">
                  <c:v>13.4576</c:v>
                </c:pt>
                <c:pt idx="1856">
                  <c:v>15.4035</c:v>
                </c:pt>
                <c:pt idx="1857">
                  <c:v>18.3306</c:v>
                </c:pt>
                <c:pt idx="1858">
                  <c:v>22.7386</c:v>
                </c:pt>
                <c:pt idx="1859">
                  <c:v>10.0493</c:v>
                </c:pt>
                <c:pt idx="1860">
                  <c:v>12.691</c:v>
                </c:pt>
                <c:pt idx="1861">
                  <c:v>13.5398</c:v>
                </c:pt>
                <c:pt idx="1862">
                  <c:v>12.4102</c:v>
                </c:pt>
                <c:pt idx="1863">
                  <c:v>18.84519999999998</c:v>
                </c:pt>
                <c:pt idx="1864">
                  <c:v>9.5181</c:v>
                </c:pt>
                <c:pt idx="1865">
                  <c:v>13.6924</c:v>
                </c:pt>
                <c:pt idx="1866">
                  <c:v>13.92</c:v>
                </c:pt>
                <c:pt idx="1867">
                  <c:v>14.8904</c:v>
                </c:pt>
                <c:pt idx="1868">
                  <c:v>14.9946</c:v>
                </c:pt>
                <c:pt idx="1869">
                  <c:v>7.3473</c:v>
                </c:pt>
                <c:pt idx="1870">
                  <c:v>12.9226</c:v>
                </c:pt>
                <c:pt idx="1871">
                  <c:v>17.3449</c:v>
                </c:pt>
                <c:pt idx="1872">
                  <c:v>15.0837</c:v>
                </c:pt>
                <c:pt idx="1873">
                  <c:v>10.9118</c:v>
                </c:pt>
                <c:pt idx="1874">
                  <c:v>14.0754</c:v>
                </c:pt>
                <c:pt idx="1875">
                  <c:v>18.2473</c:v>
                </c:pt>
                <c:pt idx="1876">
                  <c:v>5.6333</c:v>
                </c:pt>
                <c:pt idx="1877">
                  <c:v>10.1075</c:v>
                </c:pt>
                <c:pt idx="1878">
                  <c:v>20.3165</c:v>
                </c:pt>
                <c:pt idx="1879">
                  <c:v>12.2844</c:v>
                </c:pt>
                <c:pt idx="1880">
                  <c:v>13.9641</c:v>
                </c:pt>
                <c:pt idx="1881">
                  <c:v>20.6009</c:v>
                </c:pt>
                <c:pt idx="1882">
                  <c:v>12.971</c:v>
                </c:pt>
                <c:pt idx="1883">
                  <c:v>15.0989</c:v>
                </c:pt>
                <c:pt idx="1884">
                  <c:v>16.433</c:v>
                </c:pt>
                <c:pt idx="1885">
                  <c:v>16.5185</c:v>
                </c:pt>
                <c:pt idx="1886">
                  <c:v>20.816</c:v>
                </c:pt>
                <c:pt idx="1887">
                  <c:v>10.3798</c:v>
                </c:pt>
                <c:pt idx="1888">
                  <c:v>14.41</c:v>
                </c:pt>
                <c:pt idx="1889">
                  <c:v>9.8047</c:v>
                </c:pt>
                <c:pt idx="1890">
                  <c:v>20.1734</c:v>
                </c:pt>
                <c:pt idx="1891">
                  <c:v>19.0166</c:v>
                </c:pt>
                <c:pt idx="1892">
                  <c:v>20.1248</c:v>
                </c:pt>
                <c:pt idx="1893">
                  <c:v>18.9982</c:v>
                </c:pt>
                <c:pt idx="1894">
                  <c:v>9.735600000000001</c:v>
                </c:pt>
                <c:pt idx="1895">
                  <c:v>20.8626</c:v>
                </c:pt>
                <c:pt idx="1896">
                  <c:v>9.5648</c:v>
                </c:pt>
                <c:pt idx="1897">
                  <c:v>12.4825</c:v>
                </c:pt>
                <c:pt idx="1898">
                  <c:v>13.9338</c:v>
                </c:pt>
                <c:pt idx="1899">
                  <c:v>16.3075</c:v>
                </c:pt>
                <c:pt idx="1900">
                  <c:v>12.495</c:v>
                </c:pt>
                <c:pt idx="1901">
                  <c:v>13.888</c:v>
                </c:pt>
                <c:pt idx="1902">
                  <c:v>18.9135</c:v>
                </c:pt>
                <c:pt idx="1903">
                  <c:v>20.9986</c:v>
                </c:pt>
                <c:pt idx="1904">
                  <c:v>12.6222</c:v>
                </c:pt>
                <c:pt idx="1905">
                  <c:v>12.9565</c:v>
                </c:pt>
                <c:pt idx="1906">
                  <c:v>16.1954</c:v>
                </c:pt>
                <c:pt idx="1907">
                  <c:v>16.0465</c:v>
                </c:pt>
                <c:pt idx="1908">
                  <c:v>22.6969</c:v>
                </c:pt>
                <c:pt idx="1909">
                  <c:v>26.0509</c:v>
                </c:pt>
                <c:pt idx="1910">
                  <c:v>13.8869</c:v>
                </c:pt>
                <c:pt idx="1911">
                  <c:v>14.2961</c:v>
                </c:pt>
                <c:pt idx="1912">
                  <c:v>8.263900000000001</c:v>
                </c:pt>
                <c:pt idx="1913">
                  <c:v>12.2878</c:v>
                </c:pt>
                <c:pt idx="1914">
                  <c:v>14.9437</c:v>
                </c:pt>
                <c:pt idx="1915">
                  <c:v>6.647099999999998</c:v>
                </c:pt>
                <c:pt idx="1916">
                  <c:v>20.0902</c:v>
                </c:pt>
                <c:pt idx="1917">
                  <c:v>12.2039</c:v>
                </c:pt>
                <c:pt idx="1918">
                  <c:v>15.862</c:v>
                </c:pt>
                <c:pt idx="1919">
                  <c:v>18.32710000000001</c:v>
                </c:pt>
                <c:pt idx="1920">
                  <c:v>22.7863</c:v>
                </c:pt>
                <c:pt idx="1921">
                  <c:v>13.3815</c:v>
                </c:pt>
                <c:pt idx="1922">
                  <c:v>19.6566</c:v>
                </c:pt>
                <c:pt idx="1923">
                  <c:v>13.5586</c:v>
                </c:pt>
                <c:pt idx="1924">
                  <c:v>18.3445</c:v>
                </c:pt>
                <c:pt idx="1925">
                  <c:v>17.2852</c:v>
                </c:pt>
                <c:pt idx="1926">
                  <c:v>15.9616</c:v>
                </c:pt>
                <c:pt idx="1927">
                  <c:v>15.2676</c:v>
                </c:pt>
                <c:pt idx="1928">
                  <c:v>16.7473</c:v>
                </c:pt>
                <c:pt idx="1929">
                  <c:v>14.8421</c:v>
                </c:pt>
                <c:pt idx="1930">
                  <c:v>9.543200000000001</c:v>
                </c:pt>
                <c:pt idx="1931">
                  <c:v>19.6025</c:v>
                </c:pt>
                <c:pt idx="1932">
                  <c:v>26.3297</c:v>
                </c:pt>
                <c:pt idx="1933">
                  <c:v>12.8908</c:v>
                </c:pt>
                <c:pt idx="1934">
                  <c:v>7.9863</c:v>
                </c:pt>
                <c:pt idx="1935">
                  <c:v>11.8647</c:v>
                </c:pt>
                <c:pt idx="1936">
                  <c:v>14.7228</c:v>
                </c:pt>
                <c:pt idx="1937">
                  <c:v>19.063</c:v>
                </c:pt>
                <c:pt idx="1938">
                  <c:v>17.51610000000001</c:v>
                </c:pt>
                <c:pt idx="1939">
                  <c:v>19.3434</c:v>
                </c:pt>
                <c:pt idx="1940">
                  <c:v>12.9838</c:v>
                </c:pt>
                <c:pt idx="1941">
                  <c:v>13.2789</c:v>
                </c:pt>
                <c:pt idx="1942">
                  <c:v>8.357500000000006</c:v>
                </c:pt>
                <c:pt idx="1943">
                  <c:v>11.8433</c:v>
                </c:pt>
                <c:pt idx="1944">
                  <c:v>12.9543</c:v>
                </c:pt>
                <c:pt idx="1945">
                  <c:v>11.4713</c:v>
                </c:pt>
                <c:pt idx="1946">
                  <c:v>23.7852</c:v>
                </c:pt>
                <c:pt idx="1947">
                  <c:v>14.3591</c:v>
                </c:pt>
                <c:pt idx="1948">
                  <c:v>21.7164</c:v>
                </c:pt>
                <c:pt idx="1949">
                  <c:v>19.2227</c:v>
                </c:pt>
                <c:pt idx="1950">
                  <c:v>15.9589</c:v>
                </c:pt>
                <c:pt idx="1951">
                  <c:v>9.4525</c:v>
                </c:pt>
                <c:pt idx="1952">
                  <c:v>11.3931</c:v>
                </c:pt>
                <c:pt idx="1953">
                  <c:v>15.0355</c:v>
                </c:pt>
                <c:pt idx="1954">
                  <c:v>10.4217</c:v>
                </c:pt>
                <c:pt idx="1955">
                  <c:v>9.7035</c:v>
                </c:pt>
                <c:pt idx="1956">
                  <c:v>12.6704</c:v>
                </c:pt>
                <c:pt idx="1957">
                  <c:v>15.0377</c:v>
                </c:pt>
                <c:pt idx="1958">
                  <c:v>18.1004</c:v>
                </c:pt>
                <c:pt idx="1959">
                  <c:v>11.5837</c:v>
                </c:pt>
                <c:pt idx="1960">
                  <c:v>18.9218</c:v>
                </c:pt>
                <c:pt idx="1961">
                  <c:v>12.0586</c:v>
                </c:pt>
                <c:pt idx="1962">
                  <c:v>16.1537</c:v>
                </c:pt>
                <c:pt idx="1963">
                  <c:v>10.3815</c:v>
                </c:pt>
                <c:pt idx="1964">
                  <c:v>8.9352</c:v>
                </c:pt>
                <c:pt idx="1965">
                  <c:v>14.8361</c:v>
                </c:pt>
                <c:pt idx="1966">
                  <c:v>15.7767</c:v>
                </c:pt>
                <c:pt idx="1967">
                  <c:v>19.4475</c:v>
                </c:pt>
                <c:pt idx="1968">
                  <c:v>17.0019</c:v>
                </c:pt>
                <c:pt idx="1969">
                  <c:v>18.411</c:v>
                </c:pt>
                <c:pt idx="1970">
                  <c:v>14.5394</c:v>
                </c:pt>
                <c:pt idx="1971">
                  <c:v>20.62719999999999</c:v>
                </c:pt>
                <c:pt idx="1972">
                  <c:v>15.7472</c:v>
                </c:pt>
                <c:pt idx="1973">
                  <c:v>12.8466</c:v>
                </c:pt>
                <c:pt idx="1974">
                  <c:v>21.117</c:v>
                </c:pt>
                <c:pt idx="1975">
                  <c:v>14.3194</c:v>
                </c:pt>
                <c:pt idx="1976">
                  <c:v>21.0989</c:v>
                </c:pt>
                <c:pt idx="1977">
                  <c:v>18.8824</c:v>
                </c:pt>
                <c:pt idx="1978">
                  <c:v>10.8343</c:v>
                </c:pt>
                <c:pt idx="1979">
                  <c:v>23.7916</c:v>
                </c:pt>
                <c:pt idx="1980">
                  <c:v>9.408300000000001</c:v>
                </c:pt>
                <c:pt idx="1981">
                  <c:v>16.4922</c:v>
                </c:pt>
                <c:pt idx="1982">
                  <c:v>23.2449</c:v>
                </c:pt>
                <c:pt idx="1983">
                  <c:v>29.3219</c:v>
                </c:pt>
                <c:pt idx="1984">
                  <c:v>13.8334</c:v>
                </c:pt>
                <c:pt idx="1985">
                  <c:v>19.3373</c:v>
                </c:pt>
                <c:pt idx="1986">
                  <c:v>15.1251</c:v>
                </c:pt>
                <c:pt idx="1987">
                  <c:v>17.1117</c:v>
                </c:pt>
                <c:pt idx="1988">
                  <c:v>10.045</c:v>
                </c:pt>
                <c:pt idx="1989">
                  <c:v>11.4553</c:v>
                </c:pt>
                <c:pt idx="1990">
                  <c:v>18.9968</c:v>
                </c:pt>
                <c:pt idx="1991">
                  <c:v>16.02199999999999</c:v>
                </c:pt>
                <c:pt idx="1992">
                  <c:v>19.76439999999998</c:v>
                </c:pt>
                <c:pt idx="1993">
                  <c:v>18.9542</c:v>
                </c:pt>
                <c:pt idx="1994">
                  <c:v>11.2062</c:v>
                </c:pt>
                <c:pt idx="1995">
                  <c:v>10.592</c:v>
                </c:pt>
                <c:pt idx="1996">
                  <c:v>17.9365</c:v>
                </c:pt>
                <c:pt idx="1997">
                  <c:v>21.8393</c:v>
                </c:pt>
                <c:pt idx="1998">
                  <c:v>12.4368</c:v>
                </c:pt>
                <c:pt idx="1999">
                  <c:v>9.0373</c:v>
                </c:pt>
                <c:pt idx="2000">
                  <c:v>14.1299</c:v>
                </c:pt>
                <c:pt idx="2001">
                  <c:v>9.0737</c:v>
                </c:pt>
                <c:pt idx="2002">
                  <c:v>15.0025</c:v>
                </c:pt>
                <c:pt idx="2003">
                  <c:v>13.8513</c:v>
                </c:pt>
                <c:pt idx="2004">
                  <c:v>12.4736</c:v>
                </c:pt>
                <c:pt idx="2005">
                  <c:v>19.4664</c:v>
                </c:pt>
                <c:pt idx="2006">
                  <c:v>11.8862</c:v>
                </c:pt>
                <c:pt idx="2007">
                  <c:v>23.9283</c:v>
                </c:pt>
                <c:pt idx="2008">
                  <c:v>18.63</c:v>
                </c:pt>
                <c:pt idx="2009">
                  <c:v>21.5613</c:v>
                </c:pt>
                <c:pt idx="2010">
                  <c:v>15.4213</c:v>
                </c:pt>
                <c:pt idx="2011">
                  <c:v>21.2001</c:v>
                </c:pt>
                <c:pt idx="2012">
                  <c:v>8.1478</c:v>
                </c:pt>
                <c:pt idx="2013">
                  <c:v>17.5277</c:v>
                </c:pt>
                <c:pt idx="2014">
                  <c:v>11.4369</c:v>
                </c:pt>
                <c:pt idx="2015">
                  <c:v>11.1501</c:v>
                </c:pt>
                <c:pt idx="2016">
                  <c:v>11.2281</c:v>
                </c:pt>
                <c:pt idx="2017">
                  <c:v>12.4134</c:v>
                </c:pt>
                <c:pt idx="2018">
                  <c:v>26.12130000000001</c:v>
                </c:pt>
                <c:pt idx="2019">
                  <c:v>11.6796</c:v>
                </c:pt>
                <c:pt idx="2020">
                  <c:v>13.98</c:v>
                </c:pt>
                <c:pt idx="2021">
                  <c:v>9.866000000000004</c:v>
                </c:pt>
                <c:pt idx="2022">
                  <c:v>12.4496</c:v>
                </c:pt>
                <c:pt idx="2023">
                  <c:v>9.1378</c:v>
                </c:pt>
                <c:pt idx="2024">
                  <c:v>15.0647</c:v>
                </c:pt>
                <c:pt idx="2025">
                  <c:v>14.5418</c:v>
                </c:pt>
                <c:pt idx="2026">
                  <c:v>18.18680000000001</c:v>
                </c:pt>
                <c:pt idx="2027">
                  <c:v>19.4549</c:v>
                </c:pt>
                <c:pt idx="2028">
                  <c:v>13.4647</c:v>
                </c:pt>
                <c:pt idx="2029">
                  <c:v>17.5149</c:v>
                </c:pt>
                <c:pt idx="2030">
                  <c:v>25.03579999999998</c:v>
                </c:pt>
                <c:pt idx="2031">
                  <c:v>12.2427</c:v>
                </c:pt>
                <c:pt idx="2032">
                  <c:v>29.5121</c:v>
                </c:pt>
                <c:pt idx="2033">
                  <c:v>19.7637</c:v>
                </c:pt>
                <c:pt idx="2034">
                  <c:v>17.0415</c:v>
                </c:pt>
                <c:pt idx="2035">
                  <c:v>23.3824</c:v>
                </c:pt>
                <c:pt idx="2036">
                  <c:v>14.7155</c:v>
                </c:pt>
                <c:pt idx="2037">
                  <c:v>22.9659</c:v>
                </c:pt>
                <c:pt idx="2038">
                  <c:v>23.70949999999998</c:v>
                </c:pt>
                <c:pt idx="2039">
                  <c:v>15.964</c:v>
                </c:pt>
                <c:pt idx="2040">
                  <c:v>20.48519999999998</c:v>
                </c:pt>
                <c:pt idx="2041">
                  <c:v>11.7212</c:v>
                </c:pt>
                <c:pt idx="2042">
                  <c:v>20.98529999999998</c:v>
                </c:pt>
                <c:pt idx="2043">
                  <c:v>19.3256</c:v>
                </c:pt>
                <c:pt idx="2044">
                  <c:v>12.7107</c:v>
                </c:pt>
                <c:pt idx="2045">
                  <c:v>8.8962</c:v>
                </c:pt>
                <c:pt idx="2046">
                  <c:v>19.40780000000001</c:v>
                </c:pt>
                <c:pt idx="2047">
                  <c:v>13.5687</c:v>
                </c:pt>
                <c:pt idx="2048">
                  <c:v>16.00829999999998</c:v>
                </c:pt>
                <c:pt idx="2049">
                  <c:v>24.9373</c:v>
                </c:pt>
                <c:pt idx="2050">
                  <c:v>15.8658</c:v>
                </c:pt>
                <c:pt idx="2051">
                  <c:v>18.5916</c:v>
                </c:pt>
                <c:pt idx="2052">
                  <c:v>15.2308</c:v>
                </c:pt>
                <c:pt idx="2053">
                  <c:v>18.2003</c:v>
                </c:pt>
                <c:pt idx="2054">
                  <c:v>11.2112</c:v>
                </c:pt>
                <c:pt idx="2055">
                  <c:v>21.367</c:v>
                </c:pt>
                <c:pt idx="2056">
                  <c:v>13.4088</c:v>
                </c:pt>
                <c:pt idx="2057">
                  <c:v>23.4389</c:v>
                </c:pt>
                <c:pt idx="2058">
                  <c:v>8.34</c:v>
                </c:pt>
                <c:pt idx="2059">
                  <c:v>9.992400000000005</c:v>
                </c:pt>
                <c:pt idx="2060">
                  <c:v>21.7704</c:v>
                </c:pt>
                <c:pt idx="2061">
                  <c:v>21.97479999999998</c:v>
                </c:pt>
                <c:pt idx="2062">
                  <c:v>30.056</c:v>
                </c:pt>
                <c:pt idx="2063">
                  <c:v>14.3005</c:v>
                </c:pt>
                <c:pt idx="2064">
                  <c:v>18.6488</c:v>
                </c:pt>
                <c:pt idx="2065">
                  <c:v>10.2042</c:v>
                </c:pt>
                <c:pt idx="2066">
                  <c:v>17.0991</c:v>
                </c:pt>
                <c:pt idx="2067">
                  <c:v>13.4659</c:v>
                </c:pt>
                <c:pt idx="2068">
                  <c:v>27.92559999999998</c:v>
                </c:pt>
                <c:pt idx="2069">
                  <c:v>20.76569999999998</c:v>
                </c:pt>
                <c:pt idx="2070">
                  <c:v>20.57849999999998</c:v>
                </c:pt>
                <c:pt idx="2071">
                  <c:v>10.8756</c:v>
                </c:pt>
                <c:pt idx="2072">
                  <c:v>20.2376</c:v>
                </c:pt>
                <c:pt idx="2073">
                  <c:v>12.5643</c:v>
                </c:pt>
                <c:pt idx="2074">
                  <c:v>16.37280000000001</c:v>
                </c:pt>
                <c:pt idx="2075">
                  <c:v>19.0536</c:v>
                </c:pt>
                <c:pt idx="2076">
                  <c:v>17.0256</c:v>
                </c:pt>
                <c:pt idx="2077">
                  <c:v>13.1921</c:v>
                </c:pt>
                <c:pt idx="2078">
                  <c:v>23.1391</c:v>
                </c:pt>
                <c:pt idx="2079">
                  <c:v>14.3652</c:v>
                </c:pt>
                <c:pt idx="2080">
                  <c:v>19.5885</c:v>
                </c:pt>
                <c:pt idx="2081">
                  <c:v>10.4454</c:v>
                </c:pt>
                <c:pt idx="2082">
                  <c:v>8.027000000000001</c:v>
                </c:pt>
                <c:pt idx="2083">
                  <c:v>12.9105</c:v>
                </c:pt>
                <c:pt idx="2084">
                  <c:v>18.307</c:v>
                </c:pt>
                <c:pt idx="2085">
                  <c:v>13.7617</c:v>
                </c:pt>
                <c:pt idx="2086">
                  <c:v>12.2535</c:v>
                </c:pt>
                <c:pt idx="2087">
                  <c:v>7.3499</c:v>
                </c:pt>
                <c:pt idx="2088">
                  <c:v>10.982</c:v>
                </c:pt>
                <c:pt idx="2089">
                  <c:v>21.61809999999999</c:v>
                </c:pt>
                <c:pt idx="2090">
                  <c:v>26.44559999999998</c:v>
                </c:pt>
                <c:pt idx="2091">
                  <c:v>26.9202</c:v>
                </c:pt>
                <c:pt idx="2092">
                  <c:v>20.7578</c:v>
                </c:pt>
                <c:pt idx="2093">
                  <c:v>10.9685</c:v>
                </c:pt>
                <c:pt idx="2094">
                  <c:v>14.639</c:v>
                </c:pt>
                <c:pt idx="2095">
                  <c:v>17.5463</c:v>
                </c:pt>
                <c:pt idx="2096">
                  <c:v>15.5639</c:v>
                </c:pt>
                <c:pt idx="2097">
                  <c:v>14.0598</c:v>
                </c:pt>
                <c:pt idx="2098">
                  <c:v>18.3289</c:v>
                </c:pt>
                <c:pt idx="2099">
                  <c:v>23.55399999999999</c:v>
                </c:pt>
                <c:pt idx="2100">
                  <c:v>12.5678</c:v>
                </c:pt>
                <c:pt idx="2101">
                  <c:v>18.5335</c:v>
                </c:pt>
                <c:pt idx="2102">
                  <c:v>14.4299</c:v>
                </c:pt>
                <c:pt idx="2103">
                  <c:v>16.9327</c:v>
                </c:pt>
                <c:pt idx="2104">
                  <c:v>17.0984</c:v>
                </c:pt>
                <c:pt idx="2105">
                  <c:v>22.0253</c:v>
                </c:pt>
                <c:pt idx="2106">
                  <c:v>11.6651</c:v>
                </c:pt>
                <c:pt idx="2107">
                  <c:v>10.4042</c:v>
                </c:pt>
                <c:pt idx="2108">
                  <c:v>9.770800000000001</c:v>
                </c:pt>
                <c:pt idx="2109">
                  <c:v>25.16090000000001</c:v>
                </c:pt>
                <c:pt idx="2110">
                  <c:v>14.396</c:v>
                </c:pt>
                <c:pt idx="2111">
                  <c:v>20.7288</c:v>
                </c:pt>
                <c:pt idx="2112">
                  <c:v>13.1264</c:v>
                </c:pt>
                <c:pt idx="2113">
                  <c:v>12.1106</c:v>
                </c:pt>
                <c:pt idx="2114">
                  <c:v>15.2019</c:v>
                </c:pt>
                <c:pt idx="2115">
                  <c:v>19.9753</c:v>
                </c:pt>
                <c:pt idx="2116">
                  <c:v>15.9266</c:v>
                </c:pt>
                <c:pt idx="2117">
                  <c:v>17.61039999999999</c:v>
                </c:pt>
                <c:pt idx="2118">
                  <c:v>18.42599999999998</c:v>
                </c:pt>
                <c:pt idx="2119">
                  <c:v>17.8258</c:v>
                </c:pt>
                <c:pt idx="2120">
                  <c:v>7.7996</c:v>
                </c:pt>
                <c:pt idx="2121">
                  <c:v>15.07</c:v>
                </c:pt>
                <c:pt idx="2122">
                  <c:v>13.7981</c:v>
                </c:pt>
                <c:pt idx="2123">
                  <c:v>19.316</c:v>
                </c:pt>
                <c:pt idx="2124">
                  <c:v>8.7523</c:v>
                </c:pt>
                <c:pt idx="2125">
                  <c:v>19.546</c:v>
                </c:pt>
                <c:pt idx="2126">
                  <c:v>14.2968</c:v>
                </c:pt>
                <c:pt idx="2127">
                  <c:v>13.7002</c:v>
                </c:pt>
                <c:pt idx="2128">
                  <c:v>19.866</c:v>
                </c:pt>
                <c:pt idx="2129">
                  <c:v>21.924</c:v>
                </c:pt>
                <c:pt idx="2130">
                  <c:v>9.557</c:v>
                </c:pt>
                <c:pt idx="2131">
                  <c:v>16.5011</c:v>
                </c:pt>
                <c:pt idx="2132">
                  <c:v>17.5149</c:v>
                </c:pt>
                <c:pt idx="2133">
                  <c:v>16.4935</c:v>
                </c:pt>
                <c:pt idx="2134">
                  <c:v>9.677300000000001</c:v>
                </c:pt>
                <c:pt idx="2135">
                  <c:v>9.448700000000001</c:v>
                </c:pt>
                <c:pt idx="2136">
                  <c:v>22.29799999999999</c:v>
                </c:pt>
                <c:pt idx="2137">
                  <c:v>11.4296</c:v>
                </c:pt>
                <c:pt idx="2138">
                  <c:v>16.8619</c:v>
                </c:pt>
                <c:pt idx="2139">
                  <c:v>12.1546</c:v>
                </c:pt>
                <c:pt idx="2140">
                  <c:v>11.281</c:v>
                </c:pt>
                <c:pt idx="2141">
                  <c:v>7.249</c:v>
                </c:pt>
                <c:pt idx="2142">
                  <c:v>15.4559</c:v>
                </c:pt>
                <c:pt idx="2143">
                  <c:v>14.9179</c:v>
                </c:pt>
                <c:pt idx="2144">
                  <c:v>17.9076</c:v>
                </c:pt>
                <c:pt idx="2145">
                  <c:v>16.9195</c:v>
                </c:pt>
                <c:pt idx="2146">
                  <c:v>14.9051</c:v>
                </c:pt>
                <c:pt idx="2147">
                  <c:v>12.1752</c:v>
                </c:pt>
                <c:pt idx="2148">
                  <c:v>13.8052</c:v>
                </c:pt>
                <c:pt idx="2149">
                  <c:v>16.50390000000001</c:v>
                </c:pt>
                <c:pt idx="2150">
                  <c:v>21.0287</c:v>
                </c:pt>
                <c:pt idx="2151">
                  <c:v>17.54799999999999</c:v>
                </c:pt>
                <c:pt idx="2152">
                  <c:v>10.1421</c:v>
                </c:pt>
                <c:pt idx="2153">
                  <c:v>26.5552</c:v>
                </c:pt>
                <c:pt idx="2154">
                  <c:v>18.7077</c:v>
                </c:pt>
                <c:pt idx="2155">
                  <c:v>17.3095</c:v>
                </c:pt>
                <c:pt idx="2156">
                  <c:v>16.6433</c:v>
                </c:pt>
                <c:pt idx="2157">
                  <c:v>8.7148</c:v>
                </c:pt>
                <c:pt idx="2158">
                  <c:v>21.1717</c:v>
                </c:pt>
                <c:pt idx="2159">
                  <c:v>9.5212</c:v>
                </c:pt>
                <c:pt idx="2160">
                  <c:v>9.9938</c:v>
                </c:pt>
                <c:pt idx="2161">
                  <c:v>16.4675</c:v>
                </c:pt>
                <c:pt idx="2162">
                  <c:v>20.9819</c:v>
                </c:pt>
                <c:pt idx="2163">
                  <c:v>18.6437</c:v>
                </c:pt>
                <c:pt idx="2164">
                  <c:v>17.8339</c:v>
                </c:pt>
                <c:pt idx="2165">
                  <c:v>10.7546</c:v>
                </c:pt>
                <c:pt idx="2166">
                  <c:v>16.3446</c:v>
                </c:pt>
                <c:pt idx="2167">
                  <c:v>19.0454</c:v>
                </c:pt>
                <c:pt idx="2168">
                  <c:v>15.1205</c:v>
                </c:pt>
                <c:pt idx="2169">
                  <c:v>18.8375</c:v>
                </c:pt>
                <c:pt idx="2170">
                  <c:v>17.7774</c:v>
                </c:pt>
                <c:pt idx="2171">
                  <c:v>19.98819999999998</c:v>
                </c:pt>
                <c:pt idx="2172">
                  <c:v>22.681</c:v>
                </c:pt>
                <c:pt idx="2173">
                  <c:v>17.7213</c:v>
                </c:pt>
                <c:pt idx="2174">
                  <c:v>11.9229</c:v>
                </c:pt>
                <c:pt idx="2175">
                  <c:v>15.2097</c:v>
                </c:pt>
                <c:pt idx="2176">
                  <c:v>18.8064</c:v>
                </c:pt>
                <c:pt idx="2177">
                  <c:v>9.9054</c:v>
                </c:pt>
                <c:pt idx="2178">
                  <c:v>14.528</c:v>
                </c:pt>
                <c:pt idx="2179">
                  <c:v>7.608499999999998</c:v>
                </c:pt>
                <c:pt idx="2180">
                  <c:v>13.1417</c:v>
                </c:pt>
                <c:pt idx="2181">
                  <c:v>14.2015</c:v>
                </c:pt>
                <c:pt idx="2182">
                  <c:v>17.7683</c:v>
                </c:pt>
                <c:pt idx="2183">
                  <c:v>13.4895</c:v>
                </c:pt>
                <c:pt idx="2184">
                  <c:v>10.8851</c:v>
                </c:pt>
                <c:pt idx="2185">
                  <c:v>19.33920000000001</c:v>
                </c:pt>
                <c:pt idx="2186">
                  <c:v>11.4697</c:v>
                </c:pt>
                <c:pt idx="2187">
                  <c:v>17.9924</c:v>
                </c:pt>
                <c:pt idx="2188">
                  <c:v>10.4308</c:v>
                </c:pt>
                <c:pt idx="2189">
                  <c:v>8.3786</c:v>
                </c:pt>
                <c:pt idx="2190">
                  <c:v>21.4407</c:v>
                </c:pt>
                <c:pt idx="2191">
                  <c:v>15.8334</c:v>
                </c:pt>
                <c:pt idx="2192">
                  <c:v>16.1768</c:v>
                </c:pt>
                <c:pt idx="2193">
                  <c:v>11.7697</c:v>
                </c:pt>
                <c:pt idx="2194">
                  <c:v>14.8935</c:v>
                </c:pt>
                <c:pt idx="2195">
                  <c:v>18.3478</c:v>
                </c:pt>
                <c:pt idx="2196">
                  <c:v>17.745</c:v>
                </c:pt>
                <c:pt idx="2197">
                  <c:v>9.6652</c:v>
                </c:pt>
                <c:pt idx="2198">
                  <c:v>16.3019</c:v>
                </c:pt>
                <c:pt idx="2199">
                  <c:v>9.950800000000002</c:v>
                </c:pt>
                <c:pt idx="2200">
                  <c:v>20.6229</c:v>
                </c:pt>
                <c:pt idx="2201">
                  <c:v>17.3612</c:v>
                </c:pt>
                <c:pt idx="2202">
                  <c:v>14.4092</c:v>
                </c:pt>
                <c:pt idx="2203">
                  <c:v>8.243500000000001</c:v>
                </c:pt>
                <c:pt idx="2204">
                  <c:v>11.9123</c:v>
                </c:pt>
                <c:pt idx="2205">
                  <c:v>25.9449</c:v>
                </c:pt>
                <c:pt idx="2206">
                  <c:v>15.7412</c:v>
                </c:pt>
                <c:pt idx="2207">
                  <c:v>11.3888</c:v>
                </c:pt>
                <c:pt idx="2208">
                  <c:v>11.2776</c:v>
                </c:pt>
                <c:pt idx="2209">
                  <c:v>13.8769</c:v>
                </c:pt>
                <c:pt idx="2210">
                  <c:v>15.3503</c:v>
                </c:pt>
                <c:pt idx="2211">
                  <c:v>15.4382</c:v>
                </c:pt>
                <c:pt idx="2212">
                  <c:v>14.4616</c:v>
                </c:pt>
                <c:pt idx="2213">
                  <c:v>12.6828</c:v>
                </c:pt>
                <c:pt idx="2214">
                  <c:v>6.6723</c:v>
                </c:pt>
                <c:pt idx="2215">
                  <c:v>17.97779999999998</c:v>
                </c:pt>
                <c:pt idx="2216">
                  <c:v>13.7094</c:v>
                </c:pt>
                <c:pt idx="2217">
                  <c:v>10.9924</c:v>
                </c:pt>
                <c:pt idx="2218">
                  <c:v>16.9341</c:v>
                </c:pt>
                <c:pt idx="2219">
                  <c:v>17.4844</c:v>
                </c:pt>
                <c:pt idx="2220">
                  <c:v>15.4677</c:v>
                </c:pt>
                <c:pt idx="2221">
                  <c:v>15.3741</c:v>
                </c:pt>
                <c:pt idx="2222">
                  <c:v>15.7949</c:v>
                </c:pt>
                <c:pt idx="2223">
                  <c:v>14.2375</c:v>
                </c:pt>
                <c:pt idx="2224">
                  <c:v>10.2472</c:v>
                </c:pt>
                <c:pt idx="2225">
                  <c:v>13.1483</c:v>
                </c:pt>
                <c:pt idx="2226">
                  <c:v>12.0781</c:v>
                </c:pt>
                <c:pt idx="2227">
                  <c:v>20.32389999999999</c:v>
                </c:pt>
                <c:pt idx="2228">
                  <c:v>23.42289999999998</c:v>
                </c:pt>
                <c:pt idx="2229">
                  <c:v>18.383</c:v>
                </c:pt>
                <c:pt idx="2230">
                  <c:v>14.0082</c:v>
                </c:pt>
                <c:pt idx="2231">
                  <c:v>18.2958</c:v>
                </c:pt>
                <c:pt idx="2232">
                  <c:v>13.9333</c:v>
                </c:pt>
                <c:pt idx="2233">
                  <c:v>8.492600000000002</c:v>
                </c:pt>
                <c:pt idx="2234">
                  <c:v>15.9457</c:v>
                </c:pt>
                <c:pt idx="2235">
                  <c:v>15.1085</c:v>
                </c:pt>
                <c:pt idx="2236">
                  <c:v>18.0284</c:v>
                </c:pt>
                <c:pt idx="2237">
                  <c:v>25.9224</c:v>
                </c:pt>
                <c:pt idx="2238">
                  <c:v>15.1052</c:v>
                </c:pt>
                <c:pt idx="2239">
                  <c:v>19.46979999999998</c:v>
                </c:pt>
                <c:pt idx="2240">
                  <c:v>19.4363</c:v>
                </c:pt>
                <c:pt idx="2241">
                  <c:v>10.9481</c:v>
                </c:pt>
                <c:pt idx="2242">
                  <c:v>20.6587</c:v>
                </c:pt>
                <c:pt idx="2243">
                  <c:v>11.6016</c:v>
                </c:pt>
                <c:pt idx="2244">
                  <c:v>11.4712</c:v>
                </c:pt>
                <c:pt idx="2245">
                  <c:v>21.7185</c:v>
                </c:pt>
                <c:pt idx="2246">
                  <c:v>7.4989</c:v>
                </c:pt>
                <c:pt idx="2247">
                  <c:v>20.7792</c:v>
                </c:pt>
                <c:pt idx="2248">
                  <c:v>12.5767</c:v>
                </c:pt>
                <c:pt idx="2249">
                  <c:v>18.48039999999998</c:v>
                </c:pt>
                <c:pt idx="2250">
                  <c:v>13.8993</c:v>
                </c:pt>
                <c:pt idx="2251">
                  <c:v>11.9658</c:v>
                </c:pt>
                <c:pt idx="2252">
                  <c:v>15.8801</c:v>
                </c:pt>
                <c:pt idx="2253">
                  <c:v>22.3129</c:v>
                </c:pt>
                <c:pt idx="2254">
                  <c:v>13.0796</c:v>
                </c:pt>
                <c:pt idx="2255">
                  <c:v>14.5894</c:v>
                </c:pt>
                <c:pt idx="2256">
                  <c:v>23.3004</c:v>
                </c:pt>
                <c:pt idx="2257">
                  <c:v>21.7845</c:v>
                </c:pt>
                <c:pt idx="2258">
                  <c:v>23.9919</c:v>
                </c:pt>
                <c:pt idx="2259">
                  <c:v>21.0825</c:v>
                </c:pt>
                <c:pt idx="2260">
                  <c:v>14.4322</c:v>
                </c:pt>
                <c:pt idx="2261">
                  <c:v>18.468</c:v>
                </c:pt>
                <c:pt idx="2262">
                  <c:v>24.5913</c:v>
                </c:pt>
                <c:pt idx="2263">
                  <c:v>24.9754</c:v>
                </c:pt>
                <c:pt idx="2264">
                  <c:v>24.3299</c:v>
                </c:pt>
                <c:pt idx="2265">
                  <c:v>16.9188</c:v>
                </c:pt>
                <c:pt idx="2266">
                  <c:v>14.5144</c:v>
                </c:pt>
                <c:pt idx="2267">
                  <c:v>15.1021</c:v>
                </c:pt>
                <c:pt idx="2268">
                  <c:v>26.8245</c:v>
                </c:pt>
                <c:pt idx="2269">
                  <c:v>18.05559999999998</c:v>
                </c:pt>
                <c:pt idx="2270">
                  <c:v>14.6761</c:v>
                </c:pt>
                <c:pt idx="2271">
                  <c:v>14.4885</c:v>
                </c:pt>
                <c:pt idx="2272">
                  <c:v>15.3379</c:v>
                </c:pt>
                <c:pt idx="2273">
                  <c:v>12.1475</c:v>
                </c:pt>
                <c:pt idx="2274">
                  <c:v>18.9003</c:v>
                </c:pt>
                <c:pt idx="2275">
                  <c:v>19.9091</c:v>
                </c:pt>
                <c:pt idx="2276">
                  <c:v>7.0632</c:v>
                </c:pt>
                <c:pt idx="2277">
                  <c:v>8.191600000000001</c:v>
                </c:pt>
                <c:pt idx="2278">
                  <c:v>9.9145</c:v>
                </c:pt>
                <c:pt idx="2279">
                  <c:v>20.3461</c:v>
                </c:pt>
                <c:pt idx="2280">
                  <c:v>13.5088</c:v>
                </c:pt>
                <c:pt idx="2281">
                  <c:v>23.9436</c:v>
                </c:pt>
                <c:pt idx="2282">
                  <c:v>18.0309</c:v>
                </c:pt>
                <c:pt idx="2283">
                  <c:v>13.6659</c:v>
                </c:pt>
                <c:pt idx="2284">
                  <c:v>5.4379</c:v>
                </c:pt>
                <c:pt idx="2285">
                  <c:v>22.4734</c:v>
                </c:pt>
                <c:pt idx="2286">
                  <c:v>13.805</c:v>
                </c:pt>
                <c:pt idx="2287">
                  <c:v>25.2561</c:v>
                </c:pt>
                <c:pt idx="2288">
                  <c:v>19.0652</c:v>
                </c:pt>
                <c:pt idx="2289">
                  <c:v>21.34219999999998</c:v>
                </c:pt>
                <c:pt idx="2290">
                  <c:v>26.1616</c:v>
                </c:pt>
                <c:pt idx="2291">
                  <c:v>17.7236</c:v>
                </c:pt>
                <c:pt idx="2292">
                  <c:v>9.2605</c:v>
                </c:pt>
                <c:pt idx="2293">
                  <c:v>17.0609</c:v>
                </c:pt>
                <c:pt idx="2294">
                  <c:v>17.6961</c:v>
                </c:pt>
                <c:pt idx="2295">
                  <c:v>10.8811</c:v>
                </c:pt>
                <c:pt idx="2296">
                  <c:v>14.4958</c:v>
                </c:pt>
                <c:pt idx="2297">
                  <c:v>11.6012</c:v>
                </c:pt>
                <c:pt idx="2298">
                  <c:v>32.5488</c:v>
                </c:pt>
                <c:pt idx="2299">
                  <c:v>14.8064</c:v>
                </c:pt>
                <c:pt idx="2300">
                  <c:v>13.3497</c:v>
                </c:pt>
                <c:pt idx="2301">
                  <c:v>19.4903</c:v>
                </c:pt>
                <c:pt idx="2302">
                  <c:v>18.655</c:v>
                </c:pt>
                <c:pt idx="2303">
                  <c:v>13.6207</c:v>
                </c:pt>
                <c:pt idx="2304">
                  <c:v>5.834</c:v>
                </c:pt>
                <c:pt idx="2305">
                  <c:v>17.06319999999998</c:v>
                </c:pt>
                <c:pt idx="2306">
                  <c:v>9.995</c:v>
                </c:pt>
                <c:pt idx="2307">
                  <c:v>16.0793</c:v>
                </c:pt>
                <c:pt idx="2308">
                  <c:v>19.74579999999998</c:v>
                </c:pt>
                <c:pt idx="2309">
                  <c:v>19.388</c:v>
                </c:pt>
                <c:pt idx="2310">
                  <c:v>17.5645</c:v>
                </c:pt>
                <c:pt idx="2311">
                  <c:v>11.0624</c:v>
                </c:pt>
                <c:pt idx="2312">
                  <c:v>9.419500000000002</c:v>
                </c:pt>
                <c:pt idx="2313">
                  <c:v>14.7773</c:v>
                </c:pt>
                <c:pt idx="2314">
                  <c:v>11.8388</c:v>
                </c:pt>
                <c:pt idx="2315">
                  <c:v>16.0217</c:v>
                </c:pt>
                <c:pt idx="2316">
                  <c:v>11.8215</c:v>
                </c:pt>
                <c:pt idx="2317">
                  <c:v>8.6754</c:v>
                </c:pt>
                <c:pt idx="2318">
                  <c:v>16.767</c:v>
                </c:pt>
                <c:pt idx="2319">
                  <c:v>12.3995</c:v>
                </c:pt>
                <c:pt idx="2320">
                  <c:v>16.4132</c:v>
                </c:pt>
                <c:pt idx="2321">
                  <c:v>12.2696</c:v>
                </c:pt>
                <c:pt idx="2322">
                  <c:v>10.4952</c:v>
                </c:pt>
                <c:pt idx="2323">
                  <c:v>13.9351</c:v>
                </c:pt>
                <c:pt idx="2324">
                  <c:v>18.0243</c:v>
                </c:pt>
                <c:pt idx="2325">
                  <c:v>19.332</c:v>
                </c:pt>
                <c:pt idx="2326">
                  <c:v>9.579300000000003</c:v>
                </c:pt>
                <c:pt idx="2327">
                  <c:v>14.7138</c:v>
                </c:pt>
                <c:pt idx="2328">
                  <c:v>14.2543</c:v>
                </c:pt>
                <c:pt idx="2329">
                  <c:v>26.5521</c:v>
                </c:pt>
                <c:pt idx="2330">
                  <c:v>20.1556</c:v>
                </c:pt>
                <c:pt idx="2331">
                  <c:v>16.5695</c:v>
                </c:pt>
                <c:pt idx="2332">
                  <c:v>16.5835</c:v>
                </c:pt>
                <c:pt idx="2333">
                  <c:v>20.9922</c:v>
                </c:pt>
                <c:pt idx="2334">
                  <c:v>10.747</c:v>
                </c:pt>
                <c:pt idx="2335">
                  <c:v>9.1666</c:v>
                </c:pt>
                <c:pt idx="2336">
                  <c:v>15.2579</c:v>
                </c:pt>
                <c:pt idx="2337">
                  <c:v>16.9604</c:v>
                </c:pt>
                <c:pt idx="2338">
                  <c:v>10.1482</c:v>
                </c:pt>
                <c:pt idx="2339">
                  <c:v>18.97019999999998</c:v>
                </c:pt>
                <c:pt idx="2340">
                  <c:v>11.6825</c:v>
                </c:pt>
                <c:pt idx="2341">
                  <c:v>12.9576</c:v>
                </c:pt>
                <c:pt idx="2342">
                  <c:v>15.3936</c:v>
                </c:pt>
                <c:pt idx="2343">
                  <c:v>14.7864</c:v>
                </c:pt>
                <c:pt idx="2344">
                  <c:v>12.0561</c:v>
                </c:pt>
                <c:pt idx="2345">
                  <c:v>11.337</c:v>
                </c:pt>
                <c:pt idx="2346">
                  <c:v>20.7342</c:v>
                </c:pt>
                <c:pt idx="2347">
                  <c:v>15.9291</c:v>
                </c:pt>
                <c:pt idx="2348">
                  <c:v>18.53430000000001</c:v>
                </c:pt>
                <c:pt idx="2349">
                  <c:v>19.556</c:v>
                </c:pt>
                <c:pt idx="2350">
                  <c:v>10.44</c:v>
                </c:pt>
                <c:pt idx="2351">
                  <c:v>5.0087</c:v>
                </c:pt>
                <c:pt idx="2352">
                  <c:v>8.4527</c:v>
                </c:pt>
                <c:pt idx="2353">
                  <c:v>12.2997</c:v>
                </c:pt>
                <c:pt idx="2354">
                  <c:v>13.6616</c:v>
                </c:pt>
                <c:pt idx="2355">
                  <c:v>13.1331</c:v>
                </c:pt>
                <c:pt idx="2356">
                  <c:v>19.2081</c:v>
                </c:pt>
                <c:pt idx="2357">
                  <c:v>11.7751</c:v>
                </c:pt>
                <c:pt idx="2358">
                  <c:v>11.9769</c:v>
                </c:pt>
                <c:pt idx="2359">
                  <c:v>6.4861</c:v>
                </c:pt>
                <c:pt idx="2360">
                  <c:v>19.2206</c:v>
                </c:pt>
                <c:pt idx="2361">
                  <c:v>10.3714</c:v>
                </c:pt>
                <c:pt idx="2362">
                  <c:v>14.0969</c:v>
                </c:pt>
                <c:pt idx="2363">
                  <c:v>10.6772</c:v>
                </c:pt>
                <c:pt idx="2364">
                  <c:v>24.3847</c:v>
                </c:pt>
                <c:pt idx="2365">
                  <c:v>18.7601</c:v>
                </c:pt>
                <c:pt idx="2366">
                  <c:v>11.2357</c:v>
                </c:pt>
                <c:pt idx="2367">
                  <c:v>16.94429999999998</c:v>
                </c:pt>
                <c:pt idx="2368">
                  <c:v>24.8329</c:v>
                </c:pt>
                <c:pt idx="2369">
                  <c:v>18.7957</c:v>
                </c:pt>
                <c:pt idx="2370">
                  <c:v>20.0468</c:v>
                </c:pt>
                <c:pt idx="2371">
                  <c:v>13.6471</c:v>
                </c:pt>
                <c:pt idx="2372">
                  <c:v>11.3854</c:v>
                </c:pt>
                <c:pt idx="2373">
                  <c:v>16.5456</c:v>
                </c:pt>
                <c:pt idx="2374">
                  <c:v>13.6589</c:v>
                </c:pt>
                <c:pt idx="2375">
                  <c:v>22.9181</c:v>
                </c:pt>
                <c:pt idx="2376">
                  <c:v>20.3476</c:v>
                </c:pt>
                <c:pt idx="2377">
                  <c:v>11.8237</c:v>
                </c:pt>
                <c:pt idx="2378">
                  <c:v>18.1255</c:v>
                </c:pt>
                <c:pt idx="2379">
                  <c:v>15.2479</c:v>
                </c:pt>
                <c:pt idx="2380">
                  <c:v>14.7184</c:v>
                </c:pt>
                <c:pt idx="2381">
                  <c:v>10.8899</c:v>
                </c:pt>
                <c:pt idx="2382">
                  <c:v>21.4703</c:v>
                </c:pt>
                <c:pt idx="2383">
                  <c:v>11.808</c:v>
                </c:pt>
                <c:pt idx="2384">
                  <c:v>7.2007</c:v>
                </c:pt>
                <c:pt idx="2385">
                  <c:v>15.8254</c:v>
                </c:pt>
                <c:pt idx="2386">
                  <c:v>12.4981</c:v>
                </c:pt>
                <c:pt idx="2387">
                  <c:v>11.4869</c:v>
                </c:pt>
                <c:pt idx="2388">
                  <c:v>23.189</c:v>
                </c:pt>
                <c:pt idx="2389">
                  <c:v>8.0579</c:v>
                </c:pt>
                <c:pt idx="2390">
                  <c:v>7.8137</c:v>
                </c:pt>
                <c:pt idx="2391">
                  <c:v>26.5539</c:v>
                </c:pt>
                <c:pt idx="2392">
                  <c:v>11.388</c:v>
                </c:pt>
                <c:pt idx="2393">
                  <c:v>14.8136</c:v>
                </c:pt>
                <c:pt idx="2394">
                  <c:v>13.622</c:v>
                </c:pt>
                <c:pt idx="2395">
                  <c:v>19.6171</c:v>
                </c:pt>
                <c:pt idx="2396">
                  <c:v>21.15919999999999</c:v>
                </c:pt>
                <c:pt idx="2397">
                  <c:v>26.021</c:v>
                </c:pt>
                <c:pt idx="2398">
                  <c:v>19.9328</c:v>
                </c:pt>
                <c:pt idx="2399">
                  <c:v>16.3828</c:v>
                </c:pt>
                <c:pt idx="2400">
                  <c:v>14.8331</c:v>
                </c:pt>
                <c:pt idx="2401">
                  <c:v>17.2545</c:v>
                </c:pt>
                <c:pt idx="2402">
                  <c:v>10.1081</c:v>
                </c:pt>
                <c:pt idx="2403">
                  <c:v>12.7313</c:v>
                </c:pt>
                <c:pt idx="2404">
                  <c:v>19.7106</c:v>
                </c:pt>
                <c:pt idx="2405">
                  <c:v>10.6779</c:v>
                </c:pt>
                <c:pt idx="2406">
                  <c:v>18.4734</c:v>
                </c:pt>
                <c:pt idx="2407">
                  <c:v>14.009</c:v>
                </c:pt>
                <c:pt idx="2408">
                  <c:v>13.7527</c:v>
                </c:pt>
                <c:pt idx="2409">
                  <c:v>18.079</c:v>
                </c:pt>
                <c:pt idx="2410">
                  <c:v>7.9384</c:v>
                </c:pt>
                <c:pt idx="2411">
                  <c:v>12.2275</c:v>
                </c:pt>
                <c:pt idx="2412">
                  <c:v>9.306700000000002</c:v>
                </c:pt>
                <c:pt idx="2413">
                  <c:v>8.6873</c:v>
                </c:pt>
                <c:pt idx="2414">
                  <c:v>8.8221</c:v>
                </c:pt>
                <c:pt idx="2415">
                  <c:v>14.4334</c:v>
                </c:pt>
                <c:pt idx="2416">
                  <c:v>16.7634</c:v>
                </c:pt>
                <c:pt idx="2417">
                  <c:v>14.9063</c:v>
                </c:pt>
                <c:pt idx="2418">
                  <c:v>21.6117</c:v>
                </c:pt>
                <c:pt idx="2419">
                  <c:v>12.145</c:v>
                </c:pt>
                <c:pt idx="2420">
                  <c:v>16.99919999999998</c:v>
                </c:pt>
                <c:pt idx="2421">
                  <c:v>12.5861</c:v>
                </c:pt>
                <c:pt idx="2422">
                  <c:v>18.6023</c:v>
                </c:pt>
                <c:pt idx="2423">
                  <c:v>17.0549</c:v>
                </c:pt>
                <c:pt idx="2424">
                  <c:v>17.2704</c:v>
                </c:pt>
                <c:pt idx="2425">
                  <c:v>13.2014</c:v>
                </c:pt>
                <c:pt idx="2426">
                  <c:v>9.3795</c:v>
                </c:pt>
                <c:pt idx="2427">
                  <c:v>14.2711</c:v>
                </c:pt>
                <c:pt idx="2428">
                  <c:v>14.8036</c:v>
                </c:pt>
                <c:pt idx="2429">
                  <c:v>14.7918</c:v>
                </c:pt>
                <c:pt idx="2430">
                  <c:v>13.8224</c:v>
                </c:pt>
                <c:pt idx="2431">
                  <c:v>16.7373</c:v>
                </c:pt>
                <c:pt idx="2432">
                  <c:v>24.1984</c:v>
                </c:pt>
                <c:pt idx="2433">
                  <c:v>9.454</c:v>
                </c:pt>
                <c:pt idx="2434">
                  <c:v>13.3406</c:v>
                </c:pt>
                <c:pt idx="2435">
                  <c:v>23.4771</c:v>
                </c:pt>
                <c:pt idx="2436">
                  <c:v>15.8619</c:v>
                </c:pt>
                <c:pt idx="2437">
                  <c:v>14.2607</c:v>
                </c:pt>
                <c:pt idx="2438">
                  <c:v>21.0795</c:v>
                </c:pt>
                <c:pt idx="2439">
                  <c:v>15.2481</c:v>
                </c:pt>
                <c:pt idx="2440">
                  <c:v>18.057</c:v>
                </c:pt>
                <c:pt idx="2441">
                  <c:v>13.7777</c:v>
                </c:pt>
                <c:pt idx="2442">
                  <c:v>11.4738</c:v>
                </c:pt>
                <c:pt idx="2443">
                  <c:v>22.7787</c:v>
                </c:pt>
                <c:pt idx="2444">
                  <c:v>6.6432</c:v>
                </c:pt>
                <c:pt idx="2445">
                  <c:v>14.9178</c:v>
                </c:pt>
                <c:pt idx="2446">
                  <c:v>16.2323</c:v>
                </c:pt>
                <c:pt idx="2447">
                  <c:v>16.6778</c:v>
                </c:pt>
                <c:pt idx="2448">
                  <c:v>14.0986</c:v>
                </c:pt>
                <c:pt idx="2449">
                  <c:v>12.0975</c:v>
                </c:pt>
                <c:pt idx="2450">
                  <c:v>10.2766</c:v>
                </c:pt>
                <c:pt idx="2451">
                  <c:v>5.8214</c:v>
                </c:pt>
                <c:pt idx="2452">
                  <c:v>22.33770000000001</c:v>
                </c:pt>
                <c:pt idx="2453">
                  <c:v>15.2687</c:v>
                </c:pt>
                <c:pt idx="2454">
                  <c:v>14.6942</c:v>
                </c:pt>
                <c:pt idx="2455">
                  <c:v>19.7177</c:v>
                </c:pt>
                <c:pt idx="2456">
                  <c:v>21.03590000000001</c:v>
                </c:pt>
                <c:pt idx="2457">
                  <c:v>18.5666</c:v>
                </c:pt>
                <c:pt idx="2458">
                  <c:v>22.28569999999998</c:v>
                </c:pt>
                <c:pt idx="2459">
                  <c:v>9.2994</c:v>
                </c:pt>
                <c:pt idx="2460">
                  <c:v>18.0509</c:v>
                </c:pt>
                <c:pt idx="2461">
                  <c:v>17.8938</c:v>
                </c:pt>
                <c:pt idx="2462">
                  <c:v>21.1617</c:v>
                </c:pt>
                <c:pt idx="2463">
                  <c:v>20.073</c:v>
                </c:pt>
                <c:pt idx="2464">
                  <c:v>12.4624</c:v>
                </c:pt>
                <c:pt idx="2465">
                  <c:v>19.8871</c:v>
                </c:pt>
                <c:pt idx="2466">
                  <c:v>16.8826</c:v>
                </c:pt>
                <c:pt idx="2467">
                  <c:v>19.0261</c:v>
                </c:pt>
                <c:pt idx="2468">
                  <c:v>16.4715</c:v>
                </c:pt>
                <c:pt idx="2469">
                  <c:v>11.5815</c:v>
                </c:pt>
                <c:pt idx="2470">
                  <c:v>15.665</c:v>
                </c:pt>
                <c:pt idx="2471">
                  <c:v>14.447</c:v>
                </c:pt>
                <c:pt idx="2472">
                  <c:v>13.9403</c:v>
                </c:pt>
                <c:pt idx="2473">
                  <c:v>11.6291</c:v>
                </c:pt>
                <c:pt idx="2474">
                  <c:v>17.3197</c:v>
                </c:pt>
                <c:pt idx="2475">
                  <c:v>12.1606</c:v>
                </c:pt>
                <c:pt idx="2476">
                  <c:v>19.8988</c:v>
                </c:pt>
                <c:pt idx="2477">
                  <c:v>10.1542</c:v>
                </c:pt>
                <c:pt idx="2478">
                  <c:v>17.501</c:v>
                </c:pt>
                <c:pt idx="2479">
                  <c:v>16.6343</c:v>
                </c:pt>
                <c:pt idx="2480">
                  <c:v>14.1688</c:v>
                </c:pt>
                <c:pt idx="2481">
                  <c:v>11.6568</c:v>
                </c:pt>
                <c:pt idx="2482">
                  <c:v>7.767499999999998</c:v>
                </c:pt>
                <c:pt idx="2483">
                  <c:v>20.1301</c:v>
                </c:pt>
                <c:pt idx="2484">
                  <c:v>11.717</c:v>
                </c:pt>
                <c:pt idx="2485">
                  <c:v>10.8524</c:v>
                </c:pt>
                <c:pt idx="2486">
                  <c:v>22.9041</c:v>
                </c:pt>
                <c:pt idx="2487">
                  <c:v>19.8836</c:v>
                </c:pt>
                <c:pt idx="2488">
                  <c:v>13.4905</c:v>
                </c:pt>
                <c:pt idx="2489">
                  <c:v>15.8227</c:v>
                </c:pt>
                <c:pt idx="2490">
                  <c:v>16.628</c:v>
                </c:pt>
                <c:pt idx="2491">
                  <c:v>9.678700000000001</c:v>
                </c:pt>
                <c:pt idx="2492">
                  <c:v>16.4072</c:v>
                </c:pt>
                <c:pt idx="2493">
                  <c:v>12.1467</c:v>
                </c:pt>
                <c:pt idx="2494">
                  <c:v>13.3429</c:v>
                </c:pt>
                <c:pt idx="2495">
                  <c:v>18.5872</c:v>
                </c:pt>
                <c:pt idx="2496">
                  <c:v>16.5545</c:v>
                </c:pt>
                <c:pt idx="2497">
                  <c:v>14.845</c:v>
                </c:pt>
                <c:pt idx="2498">
                  <c:v>21.25529999999998</c:v>
                </c:pt>
                <c:pt idx="2499">
                  <c:v>14.6224</c:v>
                </c:pt>
                <c:pt idx="2500">
                  <c:v>14.4237</c:v>
                </c:pt>
                <c:pt idx="2501">
                  <c:v>18.1798</c:v>
                </c:pt>
                <c:pt idx="2502">
                  <c:v>17.9939</c:v>
                </c:pt>
                <c:pt idx="2503">
                  <c:v>6.987</c:v>
                </c:pt>
                <c:pt idx="2504">
                  <c:v>16.6893</c:v>
                </c:pt>
                <c:pt idx="2505">
                  <c:v>13.6278</c:v>
                </c:pt>
                <c:pt idx="2506">
                  <c:v>20.3093</c:v>
                </c:pt>
                <c:pt idx="2507">
                  <c:v>8.6538</c:v>
                </c:pt>
                <c:pt idx="2508">
                  <c:v>20.4082</c:v>
                </c:pt>
                <c:pt idx="2509">
                  <c:v>5.8843</c:v>
                </c:pt>
                <c:pt idx="2510">
                  <c:v>12.0519</c:v>
                </c:pt>
                <c:pt idx="2511">
                  <c:v>19.0597</c:v>
                </c:pt>
                <c:pt idx="2512">
                  <c:v>13.5943</c:v>
                </c:pt>
                <c:pt idx="2513">
                  <c:v>11.7757</c:v>
                </c:pt>
                <c:pt idx="2514">
                  <c:v>11.6152</c:v>
                </c:pt>
                <c:pt idx="2515">
                  <c:v>10.6712</c:v>
                </c:pt>
                <c:pt idx="2516">
                  <c:v>25.1503</c:v>
                </c:pt>
                <c:pt idx="2517">
                  <c:v>18.4476</c:v>
                </c:pt>
                <c:pt idx="2518">
                  <c:v>23.0948</c:v>
                </c:pt>
                <c:pt idx="2519">
                  <c:v>10.253</c:v>
                </c:pt>
                <c:pt idx="2520">
                  <c:v>10.4239</c:v>
                </c:pt>
                <c:pt idx="2521">
                  <c:v>18.7939</c:v>
                </c:pt>
                <c:pt idx="2522">
                  <c:v>22.11510000000001</c:v>
                </c:pt>
                <c:pt idx="2523">
                  <c:v>11.7697</c:v>
                </c:pt>
                <c:pt idx="2524">
                  <c:v>15.3097</c:v>
                </c:pt>
                <c:pt idx="2525">
                  <c:v>10.666</c:v>
                </c:pt>
                <c:pt idx="2526">
                  <c:v>12.5749</c:v>
                </c:pt>
                <c:pt idx="2527">
                  <c:v>19.7234</c:v>
                </c:pt>
                <c:pt idx="2528">
                  <c:v>16.2204</c:v>
                </c:pt>
                <c:pt idx="2529">
                  <c:v>21.42879999999998</c:v>
                </c:pt>
                <c:pt idx="2530">
                  <c:v>17.9953</c:v>
                </c:pt>
                <c:pt idx="2531">
                  <c:v>8.600700000000001</c:v>
                </c:pt>
                <c:pt idx="2532">
                  <c:v>11.5638</c:v>
                </c:pt>
                <c:pt idx="2533">
                  <c:v>19.0875</c:v>
                </c:pt>
                <c:pt idx="2534">
                  <c:v>17.6006</c:v>
                </c:pt>
                <c:pt idx="2535">
                  <c:v>22.2479</c:v>
                </c:pt>
                <c:pt idx="2536">
                  <c:v>15.5157</c:v>
                </c:pt>
                <c:pt idx="2537">
                  <c:v>7.254099999999998</c:v>
                </c:pt>
                <c:pt idx="2538">
                  <c:v>9.799800000000001</c:v>
                </c:pt>
                <c:pt idx="2539">
                  <c:v>15.5039</c:v>
                </c:pt>
                <c:pt idx="2540">
                  <c:v>19.8678</c:v>
                </c:pt>
                <c:pt idx="2541">
                  <c:v>14.8623</c:v>
                </c:pt>
                <c:pt idx="2542">
                  <c:v>15.1446</c:v>
                </c:pt>
                <c:pt idx="2543">
                  <c:v>7.6587</c:v>
                </c:pt>
                <c:pt idx="2544">
                  <c:v>15.938</c:v>
                </c:pt>
                <c:pt idx="2545">
                  <c:v>12.3399</c:v>
                </c:pt>
                <c:pt idx="2546">
                  <c:v>21.5337</c:v>
                </c:pt>
                <c:pt idx="2547">
                  <c:v>18.74279999999998</c:v>
                </c:pt>
                <c:pt idx="2548">
                  <c:v>22.4392</c:v>
                </c:pt>
                <c:pt idx="2549">
                  <c:v>25.2924</c:v>
                </c:pt>
                <c:pt idx="2550">
                  <c:v>10.5234</c:v>
                </c:pt>
                <c:pt idx="2551">
                  <c:v>16.8975</c:v>
                </c:pt>
                <c:pt idx="2552">
                  <c:v>16.212</c:v>
                </c:pt>
                <c:pt idx="2553">
                  <c:v>22.8365</c:v>
                </c:pt>
                <c:pt idx="2554">
                  <c:v>13.8515</c:v>
                </c:pt>
                <c:pt idx="2555">
                  <c:v>19.06319999999998</c:v>
                </c:pt>
                <c:pt idx="2556">
                  <c:v>11.3065</c:v>
                </c:pt>
                <c:pt idx="2557">
                  <c:v>11.9696</c:v>
                </c:pt>
                <c:pt idx="2558">
                  <c:v>16.1887</c:v>
                </c:pt>
                <c:pt idx="2559">
                  <c:v>14.2822</c:v>
                </c:pt>
                <c:pt idx="2560">
                  <c:v>12.4351</c:v>
                </c:pt>
                <c:pt idx="2561">
                  <c:v>22.48389999999998</c:v>
                </c:pt>
                <c:pt idx="2562">
                  <c:v>20.0059</c:v>
                </c:pt>
                <c:pt idx="2563">
                  <c:v>13.5317</c:v>
                </c:pt>
                <c:pt idx="2564">
                  <c:v>22.1092</c:v>
                </c:pt>
                <c:pt idx="2565">
                  <c:v>13.3415</c:v>
                </c:pt>
                <c:pt idx="2566">
                  <c:v>31.77</c:v>
                </c:pt>
                <c:pt idx="2567">
                  <c:v>15.6864</c:v>
                </c:pt>
                <c:pt idx="2568">
                  <c:v>10.3875</c:v>
                </c:pt>
                <c:pt idx="2569">
                  <c:v>10.7214</c:v>
                </c:pt>
                <c:pt idx="2570">
                  <c:v>21.0912</c:v>
                </c:pt>
                <c:pt idx="2571">
                  <c:v>17.1191</c:v>
                </c:pt>
                <c:pt idx="2572">
                  <c:v>21.7566</c:v>
                </c:pt>
                <c:pt idx="2573">
                  <c:v>13.0293</c:v>
                </c:pt>
                <c:pt idx="2574">
                  <c:v>8.209100000000001</c:v>
                </c:pt>
                <c:pt idx="2575">
                  <c:v>21.3519</c:v>
                </c:pt>
                <c:pt idx="2576">
                  <c:v>24.9997</c:v>
                </c:pt>
                <c:pt idx="2577">
                  <c:v>11.9692</c:v>
                </c:pt>
                <c:pt idx="2578">
                  <c:v>9.9983</c:v>
                </c:pt>
                <c:pt idx="2579">
                  <c:v>9.439</c:v>
                </c:pt>
                <c:pt idx="2580">
                  <c:v>9.8874</c:v>
                </c:pt>
                <c:pt idx="2581">
                  <c:v>10.7727</c:v>
                </c:pt>
                <c:pt idx="2582">
                  <c:v>20.3978</c:v>
                </c:pt>
                <c:pt idx="2583">
                  <c:v>16.5044</c:v>
                </c:pt>
                <c:pt idx="2584">
                  <c:v>14.5083</c:v>
                </c:pt>
                <c:pt idx="2585">
                  <c:v>16.9261</c:v>
                </c:pt>
                <c:pt idx="2586">
                  <c:v>8.0508</c:v>
                </c:pt>
                <c:pt idx="2587">
                  <c:v>15.8524</c:v>
                </c:pt>
                <c:pt idx="2588">
                  <c:v>21.16679999999998</c:v>
                </c:pt>
                <c:pt idx="2589">
                  <c:v>8.574100000000001</c:v>
                </c:pt>
                <c:pt idx="2590">
                  <c:v>19.4438</c:v>
                </c:pt>
                <c:pt idx="2591">
                  <c:v>14.3736</c:v>
                </c:pt>
                <c:pt idx="2592">
                  <c:v>12.2792</c:v>
                </c:pt>
                <c:pt idx="2593">
                  <c:v>9.5372</c:v>
                </c:pt>
                <c:pt idx="2594">
                  <c:v>7.192899999999998</c:v>
                </c:pt>
                <c:pt idx="2595">
                  <c:v>7.364699999999998</c:v>
                </c:pt>
                <c:pt idx="2596">
                  <c:v>14.6342</c:v>
                </c:pt>
                <c:pt idx="2597">
                  <c:v>14.1119</c:v>
                </c:pt>
                <c:pt idx="2598">
                  <c:v>24.3644</c:v>
                </c:pt>
                <c:pt idx="2599">
                  <c:v>14.7972</c:v>
                </c:pt>
                <c:pt idx="2600">
                  <c:v>20.9598</c:v>
                </c:pt>
                <c:pt idx="2601">
                  <c:v>14.8782</c:v>
                </c:pt>
                <c:pt idx="2602">
                  <c:v>9.0929</c:v>
                </c:pt>
                <c:pt idx="2603">
                  <c:v>19.76599999999998</c:v>
                </c:pt>
                <c:pt idx="2604">
                  <c:v>27.60589999999999</c:v>
                </c:pt>
                <c:pt idx="2605">
                  <c:v>19.2396</c:v>
                </c:pt>
                <c:pt idx="2606">
                  <c:v>17.5974</c:v>
                </c:pt>
                <c:pt idx="2607">
                  <c:v>15.6796</c:v>
                </c:pt>
                <c:pt idx="2608">
                  <c:v>9.4823</c:v>
                </c:pt>
                <c:pt idx="2609">
                  <c:v>15.6345</c:v>
                </c:pt>
                <c:pt idx="2610">
                  <c:v>7.4824</c:v>
                </c:pt>
                <c:pt idx="2611">
                  <c:v>11.2319</c:v>
                </c:pt>
                <c:pt idx="2612">
                  <c:v>13.8872</c:v>
                </c:pt>
                <c:pt idx="2613">
                  <c:v>17.8395</c:v>
                </c:pt>
                <c:pt idx="2614">
                  <c:v>16.7392</c:v>
                </c:pt>
                <c:pt idx="2615">
                  <c:v>15.682</c:v>
                </c:pt>
                <c:pt idx="2616">
                  <c:v>19.791</c:v>
                </c:pt>
                <c:pt idx="2617">
                  <c:v>11.2154</c:v>
                </c:pt>
                <c:pt idx="2618">
                  <c:v>11.1929</c:v>
                </c:pt>
                <c:pt idx="2619">
                  <c:v>23.49869999999998</c:v>
                </c:pt>
                <c:pt idx="2620">
                  <c:v>15.8591</c:v>
                </c:pt>
                <c:pt idx="2621">
                  <c:v>4.7991</c:v>
                </c:pt>
                <c:pt idx="2622">
                  <c:v>11.6138</c:v>
                </c:pt>
                <c:pt idx="2623">
                  <c:v>13.871</c:v>
                </c:pt>
                <c:pt idx="2624">
                  <c:v>11.4392</c:v>
                </c:pt>
                <c:pt idx="2625">
                  <c:v>6.9463</c:v>
                </c:pt>
                <c:pt idx="2626">
                  <c:v>14.2072</c:v>
                </c:pt>
                <c:pt idx="2627">
                  <c:v>16.80409999999999</c:v>
                </c:pt>
                <c:pt idx="2628">
                  <c:v>17.5113</c:v>
                </c:pt>
                <c:pt idx="2629">
                  <c:v>12.941</c:v>
                </c:pt>
                <c:pt idx="2630">
                  <c:v>13.1544</c:v>
                </c:pt>
                <c:pt idx="2631">
                  <c:v>8.261700000000001</c:v>
                </c:pt>
                <c:pt idx="2632">
                  <c:v>18.2528</c:v>
                </c:pt>
                <c:pt idx="2633">
                  <c:v>10.5042</c:v>
                </c:pt>
                <c:pt idx="2634">
                  <c:v>14.9623</c:v>
                </c:pt>
                <c:pt idx="2635">
                  <c:v>15.5265</c:v>
                </c:pt>
                <c:pt idx="2636">
                  <c:v>12.8215</c:v>
                </c:pt>
                <c:pt idx="2637">
                  <c:v>7.9148</c:v>
                </c:pt>
                <c:pt idx="2638">
                  <c:v>12.5314</c:v>
                </c:pt>
                <c:pt idx="2639">
                  <c:v>18.7755</c:v>
                </c:pt>
                <c:pt idx="2640">
                  <c:v>6.4338</c:v>
                </c:pt>
                <c:pt idx="2641">
                  <c:v>10.5814</c:v>
                </c:pt>
                <c:pt idx="2642">
                  <c:v>11.9928</c:v>
                </c:pt>
                <c:pt idx="2643">
                  <c:v>16.69269999999998</c:v>
                </c:pt>
                <c:pt idx="2644">
                  <c:v>17.604</c:v>
                </c:pt>
                <c:pt idx="2645">
                  <c:v>23.8731</c:v>
                </c:pt>
                <c:pt idx="2646">
                  <c:v>18.9176</c:v>
                </c:pt>
                <c:pt idx="2647">
                  <c:v>9.792100000000001</c:v>
                </c:pt>
                <c:pt idx="2648">
                  <c:v>15.5846</c:v>
                </c:pt>
                <c:pt idx="2649">
                  <c:v>19.3317</c:v>
                </c:pt>
                <c:pt idx="2650">
                  <c:v>16.7794</c:v>
                </c:pt>
                <c:pt idx="2651">
                  <c:v>24.8367</c:v>
                </c:pt>
                <c:pt idx="2652">
                  <c:v>25.5123</c:v>
                </c:pt>
                <c:pt idx="2653">
                  <c:v>14.7929</c:v>
                </c:pt>
                <c:pt idx="2654">
                  <c:v>15.2876</c:v>
                </c:pt>
                <c:pt idx="2655">
                  <c:v>8.147299999999997</c:v>
                </c:pt>
                <c:pt idx="2656">
                  <c:v>9.031700000000001</c:v>
                </c:pt>
                <c:pt idx="2657">
                  <c:v>14.823</c:v>
                </c:pt>
                <c:pt idx="2658">
                  <c:v>10.3498</c:v>
                </c:pt>
                <c:pt idx="2659">
                  <c:v>13.408</c:v>
                </c:pt>
                <c:pt idx="2660">
                  <c:v>12.4816</c:v>
                </c:pt>
                <c:pt idx="2661">
                  <c:v>14.4151</c:v>
                </c:pt>
                <c:pt idx="2662">
                  <c:v>19.9737</c:v>
                </c:pt>
                <c:pt idx="2663">
                  <c:v>15.7437</c:v>
                </c:pt>
                <c:pt idx="2664">
                  <c:v>17.2875</c:v>
                </c:pt>
                <c:pt idx="2665">
                  <c:v>25.26579999999998</c:v>
                </c:pt>
                <c:pt idx="2666">
                  <c:v>8.543800000000001</c:v>
                </c:pt>
                <c:pt idx="2667">
                  <c:v>12.8682</c:v>
                </c:pt>
                <c:pt idx="2668">
                  <c:v>21.5995</c:v>
                </c:pt>
                <c:pt idx="2669">
                  <c:v>12.8066</c:v>
                </c:pt>
                <c:pt idx="2670">
                  <c:v>7.4931</c:v>
                </c:pt>
                <c:pt idx="2671">
                  <c:v>11.6144</c:v>
                </c:pt>
                <c:pt idx="2672">
                  <c:v>21.1708</c:v>
                </c:pt>
                <c:pt idx="2673">
                  <c:v>8.5106</c:v>
                </c:pt>
                <c:pt idx="2674">
                  <c:v>16.2038</c:v>
                </c:pt>
                <c:pt idx="2675">
                  <c:v>18.84059999999998</c:v>
                </c:pt>
                <c:pt idx="2676">
                  <c:v>16.722</c:v>
                </c:pt>
                <c:pt idx="2677">
                  <c:v>10.7885</c:v>
                </c:pt>
                <c:pt idx="2678">
                  <c:v>17.80880000000001</c:v>
                </c:pt>
                <c:pt idx="2679">
                  <c:v>17.2528</c:v>
                </c:pt>
                <c:pt idx="2680">
                  <c:v>12.2556</c:v>
                </c:pt>
                <c:pt idx="2681">
                  <c:v>20.2639</c:v>
                </c:pt>
                <c:pt idx="2682">
                  <c:v>8.667200000000001</c:v>
                </c:pt>
                <c:pt idx="2683">
                  <c:v>10.9404</c:v>
                </c:pt>
                <c:pt idx="2684">
                  <c:v>15.445</c:v>
                </c:pt>
                <c:pt idx="2685">
                  <c:v>18.99259999999998</c:v>
                </c:pt>
                <c:pt idx="2686">
                  <c:v>21.2503</c:v>
                </c:pt>
                <c:pt idx="2687">
                  <c:v>15.3618</c:v>
                </c:pt>
                <c:pt idx="2688">
                  <c:v>12.6739</c:v>
                </c:pt>
                <c:pt idx="2689">
                  <c:v>16.88179999999998</c:v>
                </c:pt>
                <c:pt idx="2690">
                  <c:v>11.614</c:v>
                </c:pt>
                <c:pt idx="2691">
                  <c:v>15.0463</c:v>
                </c:pt>
                <c:pt idx="2692">
                  <c:v>24.767</c:v>
                </c:pt>
                <c:pt idx="2693">
                  <c:v>13.6384</c:v>
                </c:pt>
                <c:pt idx="2694">
                  <c:v>11.6096</c:v>
                </c:pt>
                <c:pt idx="2695">
                  <c:v>18.46109999999998</c:v>
                </c:pt>
                <c:pt idx="2696">
                  <c:v>13.8776</c:v>
                </c:pt>
                <c:pt idx="2697">
                  <c:v>24.5682</c:v>
                </c:pt>
                <c:pt idx="2698">
                  <c:v>16.626</c:v>
                </c:pt>
                <c:pt idx="2699">
                  <c:v>21.7482</c:v>
                </c:pt>
                <c:pt idx="2700">
                  <c:v>20.6189</c:v>
                </c:pt>
                <c:pt idx="2701">
                  <c:v>21.286</c:v>
                </c:pt>
                <c:pt idx="2702">
                  <c:v>15.8843</c:v>
                </c:pt>
                <c:pt idx="2703">
                  <c:v>15.6538</c:v>
                </c:pt>
                <c:pt idx="2704">
                  <c:v>17.2634</c:v>
                </c:pt>
                <c:pt idx="2705">
                  <c:v>16.1596</c:v>
                </c:pt>
                <c:pt idx="2706">
                  <c:v>10.0503</c:v>
                </c:pt>
                <c:pt idx="2707">
                  <c:v>13.0136</c:v>
                </c:pt>
                <c:pt idx="2708">
                  <c:v>15.414</c:v>
                </c:pt>
                <c:pt idx="2709">
                  <c:v>19.952</c:v>
                </c:pt>
                <c:pt idx="2710">
                  <c:v>26.6192</c:v>
                </c:pt>
                <c:pt idx="2711">
                  <c:v>19.5329</c:v>
                </c:pt>
                <c:pt idx="2712">
                  <c:v>12.8596</c:v>
                </c:pt>
                <c:pt idx="2713">
                  <c:v>14.6088</c:v>
                </c:pt>
                <c:pt idx="2714">
                  <c:v>7.9424</c:v>
                </c:pt>
                <c:pt idx="2715">
                  <c:v>22.0534</c:v>
                </c:pt>
                <c:pt idx="2716">
                  <c:v>22.9344</c:v>
                </c:pt>
                <c:pt idx="2717">
                  <c:v>21.7681</c:v>
                </c:pt>
                <c:pt idx="2718">
                  <c:v>17.3593</c:v>
                </c:pt>
                <c:pt idx="2719">
                  <c:v>11.8546</c:v>
                </c:pt>
                <c:pt idx="2720">
                  <c:v>7.620899999999998</c:v>
                </c:pt>
                <c:pt idx="2721">
                  <c:v>22.04789999999999</c:v>
                </c:pt>
                <c:pt idx="2722">
                  <c:v>13.2398</c:v>
                </c:pt>
                <c:pt idx="2723">
                  <c:v>11.6833</c:v>
                </c:pt>
                <c:pt idx="2724">
                  <c:v>20.5477</c:v>
                </c:pt>
                <c:pt idx="2725">
                  <c:v>14.7334</c:v>
                </c:pt>
                <c:pt idx="2726">
                  <c:v>17.3341</c:v>
                </c:pt>
                <c:pt idx="2727">
                  <c:v>18.386</c:v>
                </c:pt>
                <c:pt idx="2728">
                  <c:v>10.1444</c:v>
                </c:pt>
                <c:pt idx="2729">
                  <c:v>10.8035</c:v>
                </c:pt>
                <c:pt idx="2730">
                  <c:v>8.461200000000001</c:v>
                </c:pt>
                <c:pt idx="2731">
                  <c:v>16.2619</c:v>
                </c:pt>
                <c:pt idx="2732">
                  <c:v>14.446</c:v>
                </c:pt>
                <c:pt idx="2733">
                  <c:v>10.5345</c:v>
                </c:pt>
                <c:pt idx="2734">
                  <c:v>16.98539999999998</c:v>
                </c:pt>
                <c:pt idx="2735">
                  <c:v>16.81929999999999</c:v>
                </c:pt>
                <c:pt idx="2736">
                  <c:v>15.9677</c:v>
                </c:pt>
                <c:pt idx="2737">
                  <c:v>12.9616</c:v>
                </c:pt>
                <c:pt idx="2738">
                  <c:v>19.3981</c:v>
                </c:pt>
                <c:pt idx="2739">
                  <c:v>14.0959</c:v>
                </c:pt>
                <c:pt idx="2740">
                  <c:v>16.9254</c:v>
                </c:pt>
                <c:pt idx="2741">
                  <c:v>25.0932</c:v>
                </c:pt>
                <c:pt idx="2742">
                  <c:v>16.2739</c:v>
                </c:pt>
                <c:pt idx="2743">
                  <c:v>9.5152</c:v>
                </c:pt>
                <c:pt idx="2744">
                  <c:v>7.5124</c:v>
                </c:pt>
                <c:pt idx="2745">
                  <c:v>11.7419</c:v>
                </c:pt>
                <c:pt idx="2746">
                  <c:v>19.2635</c:v>
                </c:pt>
                <c:pt idx="2747">
                  <c:v>13.9142</c:v>
                </c:pt>
                <c:pt idx="2748">
                  <c:v>17.8734</c:v>
                </c:pt>
                <c:pt idx="2749">
                  <c:v>24.3588</c:v>
                </c:pt>
                <c:pt idx="2750">
                  <c:v>13.677</c:v>
                </c:pt>
                <c:pt idx="2751">
                  <c:v>20.82</c:v>
                </c:pt>
                <c:pt idx="2752">
                  <c:v>12.1785</c:v>
                </c:pt>
                <c:pt idx="2753">
                  <c:v>16.162</c:v>
                </c:pt>
                <c:pt idx="2754">
                  <c:v>17.127</c:v>
                </c:pt>
                <c:pt idx="2755">
                  <c:v>13.6357</c:v>
                </c:pt>
                <c:pt idx="2756">
                  <c:v>16.8547</c:v>
                </c:pt>
                <c:pt idx="2757">
                  <c:v>11.3652</c:v>
                </c:pt>
                <c:pt idx="2758">
                  <c:v>7.6212</c:v>
                </c:pt>
                <c:pt idx="2759">
                  <c:v>11.937</c:v>
                </c:pt>
                <c:pt idx="2760">
                  <c:v>9.5663</c:v>
                </c:pt>
                <c:pt idx="2761">
                  <c:v>7.5223</c:v>
                </c:pt>
                <c:pt idx="2762">
                  <c:v>10.5837</c:v>
                </c:pt>
                <c:pt idx="2763">
                  <c:v>11.3572</c:v>
                </c:pt>
                <c:pt idx="2764">
                  <c:v>11.6917</c:v>
                </c:pt>
                <c:pt idx="2765">
                  <c:v>14.1457</c:v>
                </c:pt>
                <c:pt idx="2766">
                  <c:v>10.6514</c:v>
                </c:pt>
                <c:pt idx="2767">
                  <c:v>15.2279</c:v>
                </c:pt>
                <c:pt idx="2768">
                  <c:v>12.4604</c:v>
                </c:pt>
                <c:pt idx="2769">
                  <c:v>15.8348</c:v>
                </c:pt>
                <c:pt idx="2770">
                  <c:v>18.6751</c:v>
                </c:pt>
                <c:pt idx="2771">
                  <c:v>10.6672</c:v>
                </c:pt>
                <c:pt idx="2772">
                  <c:v>12.4982</c:v>
                </c:pt>
                <c:pt idx="2773">
                  <c:v>14.0628</c:v>
                </c:pt>
                <c:pt idx="2774">
                  <c:v>21.85600000000001</c:v>
                </c:pt>
                <c:pt idx="2775">
                  <c:v>15.6987</c:v>
                </c:pt>
                <c:pt idx="2776">
                  <c:v>12.7325</c:v>
                </c:pt>
                <c:pt idx="2777">
                  <c:v>14.1717</c:v>
                </c:pt>
                <c:pt idx="2778">
                  <c:v>18.3167</c:v>
                </c:pt>
                <c:pt idx="2779">
                  <c:v>13.9752</c:v>
                </c:pt>
                <c:pt idx="2780">
                  <c:v>16.7929</c:v>
                </c:pt>
                <c:pt idx="2781">
                  <c:v>15.2734</c:v>
                </c:pt>
                <c:pt idx="2782">
                  <c:v>24.823</c:v>
                </c:pt>
                <c:pt idx="2783">
                  <c:v>17.4723</c:v>
                </c:pt>
                <c:pt idx="2784">
                  <c:v>15.5447</c:v>
                </c:pt>
                <c:pt idx="2785">
                  <c:v>18.1536</c:v>
                </c:pt>
                <c:pt idx="2786">
                  <c:v>11.2686</c:v>
                </c:pt>
                <c:pt idx="2787">
                  <c:v>14.4042</c:v>
                </c:pt>
                <c:pt idx="2788">
                  <c:v>9.0198</c:v>
                </c:pt>
                <c:pt idx="2789">
                  <c:v>11.7266</c:v>
                </c:pt>
                <c:pt idx="2790">
                  <c:v>11.76</c:v>
                </c:pt>
                <c:pt idx="2791">
                  <c:v>18.3929</c:v>
                </c:pt>
                <c:pt idx="2792">
                  <c:v>17.6641</c:v>
                </c:pt>
                <c:pt idx="2793">
                  <c:v>16.248</c:v>
                </c:pt>
                <c:pt idx="2794">
                  <c:v>8.545000000000001</c:v>
                </c:pt>
                <c:pt idx="2795">
                  <c:v>5.922099999999999</c:v>
                </c:pt>
                <c:pt idx="2796">
                  <c:v>22.58459999999998</c:v>
                </c:pt>
                <c:pt idx="2797">
                  <c:v>22.5643</c:v>
                </c:pt>
                <c:pt idx="2798">
                  <c:v>14.6829</c:v>
                </c:pt>
                <c:pt idx="2799">
                  <c:v>20.7179</c:v>
                </c:pt>
                <c:pt idx="2800">
                  <c:v>11.1609</c:v>
                </c:pt>
                <c:pt idx="2801">
                  <c:v>13.7449</c:v>
                </c:pt>
                <c:pt idx="2802">
                  <c:v>16.9877</c:v>
                </c:pt>
                <c:pt idx="2803">
                  <c:v>16.3853</c:v>
                </c:pt>
                <c:pt idx="2804">
                  <c:v>19.02809999999998</c:v>
                </c:pt>
                <c:pt idx="2805">
                  <c:v>18.0575</c:v>
                </c:pt>
                <c:pt idx="2806">
                  <c:v>15.1354</c:v>
                </c:pt>
                <c:pt idx="2807">
                  <c:v>16.0608</c:v>
                </c:pt>
                <c:pt idx="2808">
                  <c:v>16.7993</c:v>
                </c:pt>
                <c:pt idx="2809">
                  <c:v>17.4572</c:v>
                </c:pt>
                <c:pt idx="2810">
                  <c:v>12.9837</c:v>
                </c:pt>
                <c:pt idx="2811">
                  <c:v>13.2078</c:v>
                </c:pt>
                <c:pt idx="2812">
                  <c:v>20.4525</c:v>
                </c:pt>
                <c:pt idx="2813">
                  <c:v>24.1734</c:v>
                </c:pt>
                <c:pt idx="2814">
                  <c:v>14.4869</c:v>
                </c:pt>
                <c:pt idx="2815">
                  <c:v>21.2445</c:v>
                </c:pt>
                <c:pt idx="2816">
                  <c:v>12.1971</c:v>
                </c:pt>
                <c:pt idx="2817">
                  <c:v>15.2641</c:v>
                </c:pt>
                <c:pt idx="2818">
                  <c:v>13.6543</c:v>
                </c:pt>
                <c:pt idx="2819">
                  <c:v>13.1448</c:v>
                </c:pt>
                <c:pt idx="2820">
                  <c:v>16.8716</c:v>
                </c:pt>
                <c:pt idx="2821">
                  <c:v>11.3388</c:v>
                </c:pt>
                <c:pt idx="2822">
                  <c:v>10.7787</c:v>
                </c:pt>
                <c:pt idx="2823">
                  <c:v>19.3372</c:v>
                </c:pt>
                <c:pt idx="2824">
                  <c:v>13.2028</c:v>
                </c:pt>
                <c:pt idx="2825">
                  <c:v>14.0001</c:v>
                </c:pt>
                <c:pt idx="2826">
                  <c:v>15.4731</c:v>
                </c:pt>
                <c:pt idx="2827">
                  <c:v>11.2098</c:v>
                </c:pt>
                <c:pt idx="2828">
                  <c:v>14.5248</c:v>
                </c:pt>
                <c:pt idx="2829">
                  <c:v>17.7368</c:v>
                </c:pt>
                <c:pt idx="2830">
                  <c:v>11.1763</c:v>
                </c:pt>
                <c:pt idx="2831">
                  <c:v>17.21259999999998</c:v>
                </c:pt>
                <c:pt idx="2832">
                  <c:v>28.0808</c:v>
                </c:pt>
                <c:pt idx="2833">
                  <c:v>11.28</c:v>
                </c:pt>
                <c:pt idx="2834">
                  <c:v>13.171</c:v>
                </c:pt>
                <c:pt idx="2835">
                  <c:v>18.5508</c:v>
                </c:pt>
                <c:pt idx="2836">
                  <c:v>12.0989</c:v>
                </c:pt>
                <c:pt idx="2837">
                  <c:v>10.004</c:v>
                </c:pt>
                <c:pt idx="2838">
                  <c:v>23.3108</c:v>
                </c:pt>
                <c:pt idx="2839">
                  <c:v>16.6053</c:v>
                </c:pt>
                <c:pt idx="2840">
                  <c:v>16.32229999999998</c:v>
                </c:pt>
                <c:pt idx="2841">
                  <c:v>14.1742</c:v>
                </c:pt>
                <c:pt idx="2842">
                  <c:v>11.3357</c:v>
                </c:pt>
                <c:pt idx="2843">
                  <c:v>12.7915</c:v>
                </c:pt>
                <c:pt idx="2844">
                  <c:v>12.7475</c:v>
                </c:pt>
                <c:pt idx="2845">
                  <c:v>18.13029999999999</c:v>
                </c:pt>
                <c:pt idx="2846">
                  <c:v>10.4422</c:v>
                </c:pt>
                <c:pt idx="2847">
                  <c:v>26.2913</c:v>
                </c:pt>
                <c:pt idx="2848">
                  <c:v>19.963</c:v>
                </c:pt>
                <c:pt idx="2849">
                  <c:v>11.9972</c:v>
                </c:pt>
                <c:pt idx="2850">
                  <c:v>20.8931</c:v>
                </c:pt>
                <c:pt idx="2851">
                  <c:v>12.0127</c:v>
                </c:pt>
                <c:pt idx="2852">
                  <c:v>9.661100000000001</c:v>
                </c:pt>
                <c:pt idx="2853">
                  <c:v>20.665</c:v>
                </c:pt>
                <c:pt idx="2854">
                  <c:v>7.7883</c:v>
                </c:pt>
                <c:pt idx="2855">
                  <c:v>12.737</c:v>
                </c:pt>
                <c:pt idx="2856">
                  <c:v>15.5256</c:v>
                </c:pt>
                <c:pt idx="2857">
                  <c:v>10.5322</c:v>
                </c:pt>
                <c:pt idx="2858">
                  <c:v>22.8473</c:v>
                </c:pt>
                <c:pt idx="2859">
                  <c:v>16.1902</c:v>
                </c:pt>
                <c:pt idx="2860">
                  <c:v>12.9813</c:v>
                </c:pt>
                <c:pt idx="2861">
                  <c:v>20.13950000000001</c:v>
                </c:pt>
                <c:pt idx="2862">
                  <c:v>21.9464</c:v>
                </c:pt>
                <c:pt idx="2863">
                  <c:v>17.4875</c:v>
                </c:pt>
                <c:pt idx="2864">
                  <c:v>20.3673</c:v>
                </c:pt>
                <c:pt idx="2865">
                  <c:v>14.0127</c:v>
                </c:pt>
                <c:pt idx="2866">
                  <c:v>20.5044</c:v>
                </c:pt>
                <c:pt idx="2867">
                  <c:v>7.656499999999998</c:v>
                </c:pt>
                <c:pt idx="2868">
                  <c:v>18.029</c:v>
                </c:pt>
                <c:pt idx="2869">
                  <c:v>14.5255</c:v>
                </c:pt>
                <c:pt idx="2870">
                  <c:v>10.9914</c:v>
                </c:pt>
                <c:pt idx="2871">
                  <c:v>13.0585</c:v>
                </c:pt>
                <c:pt idx="2872">
                  <c:v>8.7843</c:v>
                </c:pt>
                <c:pt idx="2873">
                  <c:v>18.5371</c:v>
                </c:pt>
                <c:pt idx="2874">
                  <c:v>16.1493</c:v>
                </c:pt>
                <c:pt idx="2875">
                  <c:v>9.200700000000001</c:v>
                </c:pt>
                <c:pt idx="2876">
                  <c:v>18.5654</c:v>
                </c:pt>
                <c:pt idx="2877">
                  <c:v>9.9454</c:v>
                </c:pt>
                <c:pt idx="2878">
                  <c:v>10.8743</c:v>
                </c:pt>
                <c:pt idx="2879">
                  <c:v>14.0435</c:v>
                </c:pt>
                <c:pt idx="2880">
                  <c:v>21.6437</c:v>
                </c:pt>
                <c:pt idx="2881">
                  <c:v>22.6918</c:v>
                </c:pt>
                <c:pt idx="2882">
                  <c:v>7.8991</c:v>
                </c:pt>
                <c:pt idx="2883">
                  <c:v>24.4599</c:v>
                </c:pt>
                <c:pt idx="2884">
                  <c:v>24.002</c:v>
                </c:pt>
                <c:pt idx="2885">
                  <c:v>10.7035</c:v>
                </c:pt>
                <c:pt idx="2886">
                  <c:v>16.7412</c:v>
                </c:pt>
                <c:pt idx="2887">
                  <c:v>15.8751</c:v>
                </c:pt>
                <c:pt idx="2888">
                  <c:v>11.4001</c:v>
                </c:pt>
                <c:pt idx="2889">
                  <c:v>8.0587</c:v>
                </c:pt>
                <c:pt idx="2890">
                  <c:v>14.4748</c:v>
                </c:pt>
                <c:pt idx="2891">
                  <c:v>12.0929</c:v>
                </c:pt>
                <c:pt idx="2892">
                  <c:v>6.4457</c:v>
                </c:pt>
                <c:pt idx="2893">
                  <c:v>13.904</c:v>
                </c:pt>
                <c:pt idx="2894">
                  <c:v>23.0687</c:v>
                </c:pt>
                <c:pt idx="2895">
                  <c:v>11.6209</c:v>
                </c:pt>
                <c:pt idx="2896">
                  <c:v>14.6788</c:v>
                </c:pt>
                <c:pt idx="2897">
                  <c:v>15.9789</c:v>
                </c:pt>
                <c:pt idx="2898">
                  <c:v>20.7566</c:v>
                </c:pt>
                <c:pt idx="2899">
                  <c:v>12.0009</c:v>
                </c:pt>
                <c:pt idx="2900">
                  <c:v>14.3412</c:v>
                </c:pt>
                <c:pt idx="2901">
                  <c:v>26.2243</c:v>
                </c:pt>
                <c:pt idx="2902">
                  <c:v>18.15330000000001</c:v>
                </c:pt>
                <c:pt idx="2903">
                  <c:v>19.2285</c:v>
                </c:pt>
                <c:pt idx="2904">
                  <c:v>11.9057</c:v>
                </c:pt>
                <c:pt idx="2905">
                  <c:v>11.3737</c:v>
                </c:pt>
                <c:pt idx="2906">
                  <c:v>16.28579999999998</c:v>
                </c:pt>
                <c:pt idx="2907">
                  <c:v>21.6689</c:v>
                </c:pt>
                <c:pt idx="2908">
                  <c:v>14.7228</c:v>
                </c:pt>
                <c:pt idx="2909">
                  <c:v>12.2393</c:v>
                </c:pt>
                <c:pt idx="2910">
                  <c:v>18.8706</c:v>
                </c:pt>
                <c:pt idx="2911">
                  <c:v>19.1515</c:v>
                </c:pt>
                <c:pt idx="2912">
                  <c:v>23.8835</c:v>
                </c:pt>
                <c:pt idx="2913">
                  <c:v>18.7402</c:v>
                </c:pt>
                <c:pt idx="2914">
                  <c:v>16.1507</c:v>
                </c:pt>
                <c:pt idx="2915">
                  <c:v>8.178600000000001</c:v>
                </c:pt>
                <c:pt idx="2916">
                  <c:v>16.9849</c:v>
                </c:pt>
                <c:pt idx="2917">
                  <c:v>10.3034</c:v>
                </c:pt>
                <c:pt idx="2918">
                  <c:v>21.2192</c:v>
                </c:pt>
                <c:pt idx="2919">
                  <c:v>13.7693</c:v>
                </c:pt>
                <c:pt idx="2920">
                  <c:v>18.6073</c:v>
                </c:pt>
                <c:pt idx="2921">
                  <c:v>18.1246</c:v>
                </c:pt>
                <c:pt idx="2922">
                  <c:v>14.0218</c:v>
                </c:pt>
                <c:pt idx="2923">
                  <c:v>22.111</c:v>
                </c:pt>
                <c:pt idx="2924">
                  <c:v>18.72019999999998</c:v>
                </c:pt>
                <c:pt idx="2925">
                  <c:v>16.7893</c:v>
                </c:pt>
                <c:pt idx="2926">
                  <c:v>13.3261</c:v>
                </c:pt>
                <c:pt idx="2927">
                  <c:v>18.9065</c:v>
                </c:pt>
                <c:pt idx="2928">
                  <c:v>24.113</c:v>
                </c:pt>
                <c:pt idx="2929">
                  <c:v>18.8557</c:v>
                </c:pt>
                <c:pt idx="2930">
                  <c:v>19.4899</c:v>
                </c:pt>
                <c:pt idx="2931">
                  <c:v>13.9981</c:v>
                </c:pt>
                <c:pt idx="2932">
                  <c:v>14.278</c:v>
                </c:pt>
                <c:pt idx="2933">
                  <c:v>15.5213</c:v>
                </c:pt>
                <c:pt idx="2934">
                  <c:v>15.3794</c:v>
                </c:pt>
                <c:pt idx="2935">
                  <c:v>9.052900000000002</c:v>
                </c:pt>
                <c:pt idx="2936">
                  <c:v>13.9874</c:v>
                </c:pt>
                <c:pt idx="2937">
                  <c:v>14.7767</c:v>
                </c:pt>
                <c:pt idx="2938">
                  <c:v>16.6703</c:v>
                </c:pt>
                <c:pt idx="2939">
                  <c:v>20.36049999999998</c:v>
                </c:pt>
                <c:pt idx="2940">
                  <c:v>18.6435</c:v>
                </c:pt>
                <c:pt idx="2941">
                  <c:v>15.5588</c:v>
                </c:pt>
                <c:pt idx="2942">
                  <c:v>22.6583</c:v>
                </c:pt>
                <c:pt idx="2943">
                  <c:v>22.8363</c:v>
                </c:pt>
                <c:pt idx="2944">
                  <c:v>10.4074</c:v>
                </c:pt>
                <c:pt idx="2945">
                  <c:v>16.1078</c:v>
                </c:pt>
                <c:pt idx="2946">
                  <c:v>11.0095</c:v>
                </c:pt>
                <c:pt idx="2947">
                  <c:v>15.1335</c:v>
                </c:pt>
                <c:pt idx="2948">
                  <c:v>14.4208</c:v>
                </c:pt>
                <c:pt idx="2949">
                  <c:v>19.3937</c:v>
                </c:pt>
                <c:pt idx="2950">
                  <c:v>23.57229999999998</c:v>
                </c:pt>
                <c:pt idx="2951">
                  <c:v>16.4178</c:v>
                </c:pt>
                <c:pt idx="2952">
                  <c:v>17.9035</c:v>
                </c:pt>
                <c:pt idx="2953">
                  <c:v>17.3876</c:v>
                </c:pt>
                <c:pt idx="2954">
                  <c:v>14.5299</c:v>
                </c:pt>
                <c:pt idx="2955">
                  <c:v>26.2518</c:v>
                </c:pt>
                <c:pt idx="2956">
                  <c:v>10.4806</c:v>
                </c:pt>
                <c:pt idx="2957">
                  <c:v>17.948</c:v>
                </c:pt>
                <c:pt idx="2958">
                  <c:v>22.4771</c:v>
                </c:pt>
                <c:pt idx="2959">
                  <c:v>18.0109</c:v>
                </c:pt>
                <c:pt idx="2960">
                  <c:v>11.3065</c:v>
                </c:pt>
                <c:pt idx="2961">
                  <c:v>21.80859999999998</c:v>
                </c:pt>
                <c:pt idx="2962">
                  <c:v>14.3432</c:v>
                </c:pt>
                <c:pt idx="2963">
                  <c:v>15.9123</c:v>
                </c:pt>
                <c:pt idx="2964">
                  <c:v>13.4289</c:v>
                </c:pt>
                <c:pt idx="2965">
                  <c:v>11.3928</c:v>
                </c:pt>
                <c:pt idx="2966">
                  <c:v>12.4609</c:v>
                </c:pt>
                <c:pt idx="2967">
                  <c:v>14.117</c:v>
                </c:pt>
                <c:pt idx="2968">
                  <c:v>16.7038</c:v>
                </c:pt>
                <c:pt idx="2969">
                  <c:v>12.4978</c:v>
                </c:pt>
                <c:pt idx="2970">
                  <c:v>18.73699999999999</c:v>
                </c:pt>
                <c:pt idx="2971">
                  <c:v>7.5032</c:v>
                </c:pt>
                <c:pt idx="2972">
                  <c:v>10.7006</c:v>
                </c:pt>
                <c:pt idx="2973">
                  <c:v>14.7648</c:v>
                </c:pt>
                <c:pt idx="2974">
                  <c:v>13.7741</c:v>
                </c:pt>
                <c:pt idx="2975">
                  <c:v>15.9215</c:v>
                </c:pt>
                <c:pt idx="2976">
                  <c:v>11.4171</c:v>
                </c:pt>
                <c:pt idx="2977">
                  <c:v>12.2913</c:v>
                </c:pt>
                <c:pt idx="2978">
                  <c:v>13.5086</c:v>
                </c:pt>
                <c:pt idx="2979">
                  <c:v>19.492</c:v>
                </c:pt>
                <c:pt idx="2980">
                  <c:v>19.78</c:v>
                </c:pt>
                <c:pt idx="2981">
                  <c:v>13.5305</c:v>
                </c:pt>
                <c:pt idx="2982">
                  <c:v>7.2588</c:v>
                </c:pt>
                <c:pt idx="2983">
                  <c:v>12.8266</c:v>
                </c:pt>
                <c:pt idx="2984">
                  <c:v>12.1074</c:v>
                </c:pt>
                <c:pt idx="2985">
                  <c:v>14.5155</c:v>
                </c:pt>
                <c:pt idx="2986">
                  <c:v>12.8889</c:v>
                </c:pt>
                <c:pt idx="2987">
                  <c:v>11.7528</c:v>
                </c:pt>
                <c:pt idx="2988">
                  <c:v>15.5173</c:v>
                </c:pt>
                <c:pt idx="2989">
                  <c:v>17.6268</c:v>
                </c:pt>
                <c:pt idx="2990">
                  <c:v>10.2086</c:v>
                </c:pt>
                <c:pt idx="2991">
                  <c:v>19.19750000000001</c:v>
                </c:pt>
                <c:pt idx="2992">
                  <c:v>24.6884</c:v>
                </c:pt>
                <c:pt idx="2993">
                  <c:v>19.2133</c:v>
                </c:pt>
                <c:pt idx="2994">
                  <c:v>10.132</c:v>
                </c:pt>
                <c:pt idx="2995">
                  <c:v>9.782400000000002</c:v>
                </c:pt>
                <c:pt idx="2996">
                  <c:v>16.5805</c:v>
                </c:pt>
                <c:pt idx="2997">
                  <c:v>16.4185</c:v>
                </c:pt>
                <c:pt idx="2998">
                  <c:v>12.1532</c:v>
                </c:pt>
                <c:pt idx="2999">
                  <c:v>11.5991</c:v>
                </c:pt>
                <c:pt idx="3000">
                  <c:v>16.3144</c:v>
                </c:pt>
                <c:pt idx="3001">
                  <c:v>21.3872</c:v>
                </c:pt>
                <c:pt idx="3002">
                  <c:v>14.7389</c:v>
                </c:pt>
                <c:pt idx="3003">
                  <c:v>17.5622</c:v>
                </c:pt>
                <c:pt idx="3004">
                  <c:v>16.2809</c:v>
                </c:pt>
                <c:pt idx="3005">
                  <c:v>19.1382</c:v>
                </c:pt>
                <c:pt idx="3006">
                  <c:v>9.558800000000001</c:v>
                </c:pt>
                <c:pt idx="3007">
                  <c:v>18.8456</c:v>
                </c:pt>
                <c:pt idx="3008">
                  <c:v>10.8436</c:v>
                </c:pt>
                <c:pt idx="3009">
                  <c:v>15.6035</c:v>
                </c:pt>
                <c:pt idx="3010">
                  <c:v>13.3724</c:v>
                </c:pt>
                <c:pt idx="3011">
                  <c:v>13.7211</c:v>
                </c:pt>
                <c:pt idx="3012">
                  <c:v>15.5697</c:v>
                </c:pt>
                <c:pt idx="3013">
                  <c:v>19.9102</c:v>
                </c:pt>
                <c:pt idx="3014">
                  <c:v>13.7537</c:v>
                </c:pt>
                <c:pt idx="3015">
                  <c:v>20.1033</c:v>
                </c:pt>
                <c:pt idx="3016">
                  <c:v>18.8097</c:v>
                </c:pt>
                <c:pt idx="3017">
                  <c:v>14.0065</c:v>
                </c:pt>
                <c:pt idx="3018">
                  <c:v>10.9401</c:v>
                </c:pt>
                <c:pt idx="3019">
                  <c:v>13.4119</c:v>
                </c:pt>
                <c:pt idx="3020">
                  <c:v>17.2587</c:v>
                </c:pt>
                <c:pt idx="3021">
                  <c:v>16.8401</c:v>
                </c:pt>
                <c:pt idx="3022">
                  <c:v>18.1087</c:v>
                </c:pt>
                <c:pt idx="3023">
                  <c:v>18.7002</c:v>
                </c:pt>
                <c:pt idx="3024">
                  <c:v>10.1698</c:v>
                </c:pt>
                <c:pt idx="3025">
                  <c:v>26.0695</c:v>
                </c:pt>
                <c:pt idx="3026">
                  <c:v>7.794799999999999</c:v>
                </c:pt>
                <c:pt idx="3027">
                  <c:v>14.505</c:v>
                </c:pt>
                <c:pt idx="3028">
                  <c:v>15.6895</c:v>
                </c:pt>
                <c:pt idx="3029">
                  <c:v>17.5391</c:v>
                </c:pt>
                <c:pt idx="3030">
                  <c:v>18.6439</c:v>
                </c:pt>
                <c:pt idx="3031">
                  <c:v>11.2746</c:v>
                </c:pt>
                <c:pt idx="3032">
                  <c:v>15.451</c:v>
                </c:pt>
                <c:pt idx="3033">
                  <c:v>14.4593</c:v>
                </c:pt>
                <c:pt idx="3034">
                  <c:v>16.58449999999998</c:v>
                </c:pt>
                <c:pt idx="3035">
                  <c:v>18.003</c:v>
                </c:pt>
                <c:pt idx="3036">
                  <c:v>15.8517</c:v>
                </c:pt>
                <c:pt idx="3037">
                  <c:v>10.9925</c:v>
                </c:pt>
                <c:pt idx="3038">
                  <c:v>20.4453</c:v>
                </c:pt>
                <c:pt idx="3039">
                  <c:v>21.12580000000001</c:v>
                </c:pt>
                <c:pt idx="3040">
                  <c:v>13.1666</c:v>
                </c:pt>
                <c:pt idx="3041">
                  <c:v>22.7105</c:v>
                </c:pt>
                <c:pt idx="3042">
                  <c:v>13.9342</c:v>
                </c:pt>
                <c:pt idx="3043">
                  <c:v>20.4979</c:v>
                </c:pt>
                <c:pt idx="3044">
                  <c:v>14.3857</c:v>
                </c:pt>
                <c:pt idx="3045">
                  <c:v>8.6776</c:v>
                </c:pt>
                <c:pt idx="3046">
                  <c:v>16.57229999999998</c:v>
                </c:pt>
                <c:pt idx="3047">
                  <c:v>12.2563</c:v>
                </c:pt>
                <c:pt idx="3048">
                  <c:v>17.9146</c:v>
                </c:pt>
                <c:pt idx="3049">
                  <c:v>24.0424</c:v>
                </c:pt>
                <c:pt idx="3050">
                  <c:v>17.05859999999998</c:v>
                </c:pt>
                <c:pt idx="3051">
                  <c:v>16.1518</c:v>
                </c:pt>
                <c:pt idx="3052">
                  <c:v>7.4912</c:v>
                </c:pt>
                <c:pt idx="3053">
                  <c:v>9.5151</c:v>
                </c:pt>
                <c:pt idx="3054">
                  <c:v>9.538299999999997</c:v>
                </c:pt>
                <c:pt idx="3055">
                  <c:v>16.0056</c:v>
                </c:pt>
                <c:pt idx="3056">
                  <c:v>15.0144</c:v>
                </c:pt>
                <c:pt idx="3057">
                  <c:v>18.2852</c:v>
                </c:pt>
                <c:pt idx="3058">
                  <c:v>7.5328</c:v>
                </c:pt>
                <c:pt idx="3059">
                  <c:v>16.9814</c:v>
                </c:pt>
                <c:pt idx="3060">
                  <c:v>20.5125</c:v>
                </c:pt>
                <c:pt idx="3061">
                  <c:v>17.3744</c:v>
                </c:pt>
                <c:pt idx="3062">
                  <c:v>15.3983</c:v>
                </c:pt>
                <c:pt idx="3063">
                  <c:v>11.9257</c:v>
                </c:pt>
                <c:pt idx="3064">
                  <c:v>10.3294</c:v>
                </c:pt>
                <c:pt idx="3065">
                  <c:v>10.6762</c:v>
                </c:pt>
                <c:pt idx="3066">
                  <c:v>12.5879</c:v>
                </c:pt>
                <c:pt idx="3067">
                  <c:v>9.071700000000003</c:v>
                </c:pt>
                <c:pt idx="3068">
                  <c:v>19.9674</c:v>
                </c:pt>
                <c:pt idx="3069">
                  <c:v>16.2683</c:v>
                </c:pt>
                <c:pt idx="3070">
                  <c:v>22.3783</c:v>
                </c:pt>
                <c:pt idx="3071">
                  <c:v>9.3917</c:v>
                </c:pt>
                <c:pt idx="3072">
                  <c:v>15.9992</c:v>
                </c:pt>
                <c:pt idx="3073">
                  <c:v>19.38019999999998</c:v>
                </c:pt>
                <c:pt idx="3074">
                  <c:v>12.2239</c:v>
                </c:pt>
                <c:pt idx="3075">
                  <c:v>22.337</c:v>
                </c:pt>
                <c:pt idx="3076">
                  <c:v>7.3936</c:v>
                </c:pt>
                <c:pt idx="3077">
                  <c:v>17.1447</c:v>
                </c:pt>
                <c:pt idx="3078">
                  <c:v>12.5077</c:v>
                </c:pt>
                <c:pt idx="3079">
                  <c:v>18.1783</c:v>
                </c:pt>
                <c:pt idx="3080">
                  <c:v>15.311</c:v>
                </c:pt>
                <c:pt idx="3081">
                  <c:v>14.9515</c:v>
                </c:pt>
                <c:pt idx="3082">
                  <c:v>24.6248</c:v>
                </c:pt>
                <c:pt idx="3083">
                  <c:v>9.881900000000003</c:v>
                </c:pt>
                <c:pt idx="3084">
                  <c:v>14.406</c:v>
                </c:pt>
                <c:pt idx="3085">
                  <c:v>12.1105</c:v>
                </c:pt>
                <c:pt idx="3086">
                  <c:v>25.5676</c:v>
                </c:pt>
                <c:pt idx="3087">
                  <c:v>16.0878</c:v>
                </c:pt>
                <c:pt idx="3088">
                  <c:v>14.9875</c:v>
                </c:pt>
                <c:pt idx="3089">
                  <c:v>16.6842</c:v>
                </c:pt>
                <c:pt idx="3090">
                  <c:v>20.93509999999998</c:v>
                </c:pt>
                <c:pt idx="3091">
                  <c:v>18.3701</c:v>
                </c:pt>
                <c:pt idx="3092">
                  <c:v>14.9065</c:v>
                </c:pt>
                <c:pt idx="3093">
                  <c:v>16.75690000000001</c:v>
                </c:pt>
                <c:pt idx="3094">
                  <c:v>12.2866</c:v>
                </c:pt>
                <c:pt idx="3095">
                  <c:v>16.2669</c:v>
                </c:pt>
                <c:pt idx="3096">
                  <c:v>17.7574</c:v>
                </c:pt>
                <c:pt idx="3097">
                  <c:v>15.5055</c:v>
                </c:pt>
                <c:pt idx="3098">
                  <c:v>12.7708</c:v>
                </c:pt>
                <c:pt idx="3099">
                  <c:v>20.7382</c:v>
                </c:pt>
                <c:pt idx="3100">
                  <c:v>10.6127</c:v>
                </c:pt>
                <c:pt idx="3101">
                  <c:v>25.888</c:v>
                </c:pt>
                <c:pt idx="3102">
                  <c:v>7.647299999999999</c:v>
                </c:pt>
                <c:pt idx="3103">
                  <c:v>16.621</c:v>
                </c:pt>
                <c:pt idx="3104">
                  <c:v>9.068100000000001</c:v>
                </c:pt>
                <c:pt idx="3105">
                  <c:v>16.78109999999998</c:v>
                </c:pt>
                <c:pt idx="3106">
                  <c:v>23.4818</c:v>
                </c:pt>
                <c:pt idx="3107">
                  <c:v>7.187599999999998</c:v>
                </c:pt>
                <c:pt idx="3108">
                  <c:v>18.80409999999999</c:v>
                </c:pt>
                <c:pt idx="3109">
                  <c:v>22.4422</c:v>
                </c:pt>
                <c:pt idx="3110">
                  <c:v>15.0005</c:v>
                </c:pt>
                <c:pt idx="3111">
                  <c:v>18.1451</c:v>
                </c:pt>
                <c:pt idx="3112">
                  <c:v>16.4515</c:v>
                </c:pt>
                <c:pt idx="3113">
                  <c:v>11.2368</c:v>
                </c:pt>
                <c:pt idx="3114">
                  <c:v>19.9917</c:v>
                </c:pt>
                <c:pt idx="3115">
                  <c:v>14.6892</c:v>
                </c:pt>
                <c:pt idx="3116">
                  <c:v>16.58569999999998</c:v>
                </c:pt>
                <c:pt idx="3117">
                  <c:v>14.9422</c:v>
                </c:pt>
                <c:pt idx="3118">
                  <c:v>11.69</c:v>
                </c:pt>
                <c:pt idx="3119">
                  <c:v>21.3168</c:v>
                </c:pt>
                <c:pt idx="3120">
                  <c:v>21.937</c:v>
                </c:pt>
                <c:pt idx="3121">
                  <c:v>14.792</c:v>
                </c:pt>
                <c:pt idx="3122">
                  <c:v>11.6499</c:v>
                </c:pt>
                <c:pt idx="3123">
                  <c:v>20.9715</c:v>
                </c:pt>
                <c:pt idx="3124">
                  <c:v>15.4873</c:v>
                </c:pt>
                <c:pt idx="3125">
                  <c:v>15.639</c:v>
                </c:pt>
                <c:pt idx="3126">
                  <c:v>14.7727</c:v>
                </c:pt>
                <c:pt idx="3127">
                  <c:v>20.8393</c:v>
                </c:pt>
                <c:pt idx="3128">
                  <c:v>9.409500000000004</c:v>
                </c:pt>
                <c:pt idx="3129">
                  <c:v>18.1073</c:v>
                </c:pt>
                <c:pt idx="3130">
                  <c:v>25.4449</c:v>
                </c:pt>
                <c:pt idx="3131">
                  <c:v>13.635</c:v>
                </c:pt>
                <c:pt idx="3132">
                  <c:v>20.614</c:v>
                </c:pt>
                <c:pt idx="3133">
                  <c:v>24.8145</c:v>
                </c:pt>
                <c:pt idx="3134">
                  <c:v>17.1625</c:v>
                </c:pt>
                <c:pt idx="3135">
                  <c:v>12.5195</c:v>
                </c:pt>
                <c:pt idx="3136">
                  <c:v>12.9753</c:v>
                </c:pt>
                <c:pt idx="3137">
                  <c:v>12.5156</c:v>
                </c:pt>
                <c:pt idx="3138">
                  <c:v>19.5148</c:v>
                </c:pt>
                <c:pt idx="3139">
                  <c:v>15.4514</c:v>
                </c:pt>
                <c:pt idx="3140">
                  <c:v>24.3261</c:v>
                </c:pt>
                <c:pt idx="3141">
                  <c:v>12.4118</c:v>
                </c:pt>
                <c:pt idx="3142">
                  <c:v>12.8964</c:v>
                </c:pt>
                <c:pt idx="3143">
                  <c:v>15.624</c:v>
                </c:pt>
                <c:pt idx="3144">
                  <c:v>20.26569999999998</c:v>
                </c:pt>
                <c:pt idx="3145">
                  <c:v>14.8178</c:v>
                </c:pt>
                <c:pt idx="3146">
                  <c:v>18.8124</c:v>
                </c:pt>
                <c:pt idx="3147">
                  <c:v>20.2268</c:v>
                </c:pt>
                <c:pt idx="3148">
                  <c:v>10.2675</c:v>
                </c:pt>
                <c:pt idx="3149">
                  <c:v>14.2703</c:v>
                </c:pt>
                <c:pt idx="3150">
                  <c:v>14.5921</c:v>
                </c:pt>
                <c:pt idx="3151">
                  <c:v>11.1908</c:v>
                </c:pt>
                <c:pt idx="3152">
                  <c:v>15.0449</c:v>
                </c:pt>
                <c:pt idx="3153">
                  <c:v>12.2692</c:v>
                </c:pt>
                <c:pt idx="3154">
                  <c:v>8.0167</c:v>
                </c:pt>
                <c:pt idx="3155">
                  <c:v>21.1508</c:v>
                </c:pt>
                <c:pt idx="3156">
                  <c:v>10.2336</c:v>
                </c:pt>
                <c:pt idx="3157">
                  <c:v>14.0656</c:v>
                </c:pt>
                <c:pt idx="3158">
                  <c:v>12.5315</c:v>
                </c:pt>
                <c:pt idx="3159">
                  <c:v>16.2456</c:v>
                </c:pt>
                <c:pt idx="3160">
                  <c:v>12.3151</c:v>
                </c:pt>
                <c:pt idx="3161">
                  <c:v>9.623100000000001</c:v>
                </c:pt>
                <c:pt idx="3162">
                  <c:v>10.6848</c:v>
                </c:pt>
                <c:pt idx="3163">
                  <c:v>9.1949</c:v>
                </c:pt>
                <c:pt idx="3164">
                  <c:v>11.5924</c:v>
                </c:pt>
                <c:pt idx="3165">
                  <c:v>22.8744</c:v>
                </c:pt>
                <c:pt idx="3166">
                  <c:v>10.3846</c:v>
                </c:pt>
                <c:pt idx="3167">
                  <c:v>12.8852</c:v>
                </c:pt>
                <c:pt idx="3168">
                  <c:v>17.973</c:v>
                </c:pt>
                <c:pt idx="3169">
                  <c:v>9.697800000000001</c:v>
                </c:pt>
                <c:pt idx="3170">
                  <c:v>10.2834</c:v>
                </c:pt>
                <c:pt idx="3171">
                  <c:v>22.9431</c:v>
                </c:pt>
                <c:pt idx="3172">
                  <c:v>15.4131</c:v>
                </c:pt>
                <c:pt idx="3173">
                  <c:v>16.8853</c:v>
                </c:pt>
                <c:pt idx="3174">
                  <c:v>12.5938</c:v>
                </c:pt>
                <c:pt idx="3175">
                  <c:v>22.5976</c:v>
                </c:pt>
                <c:pt idx="3176">
                  <c:v>14.4993</c:v>
                </c:pt>
                <c:pt idx="3177">
                  <c:v>24.0428</c:v>
                </c:pt>
                <c:pt idx="3178">
                  <c:v>18.3745</c:v>
                </c:pt>
                <c:pt idx="3179">
                  <c:v>15.0114</c:v>
                </c:pt>
                <c:pt idx="3180">
                  <c:v>13.9651</c:v>
                </c:pt>
                <c:pt idx="3181">
                  <c:v>14.5108</c:v>
                </c:pt>
                <c:pt idx="3182">
                  <c:v>9.1074</c:v>
                </c:pt>
                <c:pt idx="3183">
                  <c:v>10.262</c:v>
                </c:pt>
                <c:pt idx="3184">
                  <c:v>8.089500000000002</c:v>
                </c:pt>
                <c:pt idx="3185">
                  <c:v>10.8737</c:v>
                </c:pt>
                <c:pt idx="3186">
                  <c:v>9.1416</c:v>
                </c:pt>
                <c:pt idx="3187">
                  <c:v>23.4663</c:v>
                </c:pt>
                <c:pt idx="3188">
                  <c:v>11.32</c:v>
                </c:pt>
                <c:pt idx="3189">
                  <c:v>17.1604</c:v>
                </c:pt>
                <c:pt idx="3190">
                  <c:v>24.5187</c:v>
                </c:pt>
                <c:pt idx="3191">
                  <c:v>9.6636</c:v>
                </c:pt>
                <c:pt idx="3192">
                  <c:v>19.8697</c:v>
                </c:pt>
                <c:pt idx="3193">
                  <c:v>16.4609</c:v>
                </c:pt>
                <c:pt idx="3194">
                  <c:v>25.1468</c:v>
                </c:pt>
                <c:pt idx="3195">
                  <c:v>21.8108</c:v>
                </c:pt>
                <c:pt idx="3196">
                  <c:v>21.5076</c:v>
                </c:pt>
                <c:pt idx="3197">
                  <c:v>14.8577</c:v>
                </c:pt>
                <c:pt idx="3198">
                  <c:v>10.4378</c:v>
                </c:pt>
                <c:pt idx="3199">
                  <c:v>19.96669999999998</c:v>
                </c:pt>
                <c:pt idx="3200">
                  <c:v>8.9238</c:v>
                </c:pt>
                <c:pt idx="3201">
                  <c:v>18.4614</c:v>
                </c:pt>
                <c:pt idx="3202">
                  <c:v>16.68669999999998</c:v>
                </c:pt>
                <c:pt idx="3203">
                  <c:v>12.5105</c:v>
                </c:pt>
                <c:pt idx="3204">
                  <c:v>8.3104</c:v>
                </c:pt>
                <c:pt idx="3205">
                  <c:v>19.3236</c:v>
                </c:pt>
                <c:pt idx="3206">
                  <c:v>22.81009999999999</c:v>
                </c:pt>
                <c:pt idx="3207">
                  <c:v>12.2149</c:v>
                </c:pt>
                <c:pt idx="3208">
                  <c:v>14.7979</c:v>
                </c:pt>
                <c:pt idx="3209">
                  <c:v>16.75219999999998</c:v>
                </c:pt>
                <c:pt idx="3210">
                  <c:v>18.12740000000001</c:v>
                </c:pt>
                <c:pt idx="3211">
                  <c:v>15.3715</c:v>
                </c:pt>
                <c:pt idx="3212">
                  <c:v>15.4767</c:v>
                </c:pt>
                <c:pt idx="3213">
                  <c:v>18.33160000000001</c:v>
                </c:pt>
                <c:pt idx="3214">
                  <c:v>14.6731</c:v>
                </c:pt>
                <c:pt idx="3215">
                  <c:v>11.2721</c:v>
                </c:pt>
                <c:pt idx="3216">
                  <c:v>17.1267</c:v>
                </c:pt>
                <c:pt idx="3217">
                  <c:v>12.907</c:v>
                </c:pt>
                <c:pt idx="3218">
                  <c:v>21.3974</c:v>
                </c:pt>
                <c:pt idx="3219">
                  <c:v>20.5303</c:v>
                </c:pt>
                <c:pt idx="3220">
                  <c:v>16.5638</c:v>
                </c:pt>
                <c:pt idx="3221">
                  <c:v>12.0432</c:v>
                </c:pt>
                <c:pt idx="3222">
                  <c:v>14.3238</c:v>
                </c:pt>
                <c:pt idx="3223">
                  <c:v>10.4807</c:v>
                </c:pt>
                <c:pt idx="3224">
                  <c:v>15.5881</c:v>
                </c:pt>
                <c:pt idx="3225">
                  <c:v>13.9878</c:v>
                </c:pt>
                <c:pt idx="3226">
                  <c:v>22.7891</c:v>
                </c:pt>
                <c:pt idx="3227">
                  <c:v>11.1762</c:v>
                </c:pt>
                <c:pt idx="3228">
                  <c:v>19.8127</c:v>
                </c:pt>
                <c:pt idx="3229">
                  <c:v>18.7411</c:v>
                </c:pt>
                <c:pt idx="3230">
                  <c:v>17.5341</c:v>
                </c:pt>
                <c:pt idx="3231">
                  <c:v>17.1018</c:v>
                </c:pt>
                <c:pt idx="3232">
                  <c:v>18.34829999999998</c:v>
                </c:pt>
                <c:pt idx="3233">
                  <c:v>13.5679</c:v>
                </c:pt>
                <c:pt idx="3234">
                  <c:v>18.6707</c:v>
                </c:pt>
                <c:pt idx="3235">
                  <c:v>17.4568</c:v>
                </c:pt>
                <c:pt idx="3236">
                  <c:v>13.6207</c:v>
                </c:pt>
                <c:pt idx="3237">
                  <c:v>16.3138</c:v>
                </c:pt>
                <c:pt idx="3238">
                  <c:v>15.8043</c:v>
                </c:pt>
                <c:pt idx="3239">
                  <c:v>11.649</c:v>
                </c:pt>
                <c:pt idx="3240">
                  <c:v>12.1775</c:v>
                </c:pt>
                <c:pt idx="3241">
                  <c:v>11.0742</c:v>
                </c:pt>
                <c:pt idx="3242">
                  <c:v>17.9276</c:v>
                </c:pt>
                <c:pt idx="3243">
                  <c:v>10.4752</c:v>
                </c:pt>
                <c:pt idx="3244">
                  <c:v>21.0187</c:v>
                </c:pt>
                <c:pt idx="3245">
                  <c:v>17.5552</c:v>
                </c:pt>
                <c:pt idx="3246">
                  <c:v>11.59</c:v>
                </c:pt>
                <c:pt idx="3247">
                  <c:v>13.6884</c:v>
                </c:pt>
                <c:pt idx="3248">
                  <c:v>9.175600000000002</c:v>
                </c:pt>
                <c:pt idx="3249">
                  <c:v>12.8563</c:v>
                </c:pt>
                <c:pt idx="3250">
                  <c:v>18.6251</c:v>
                </c:pt>
                <c:pt idx="3251">
                  <c:v>11.8713</c:v>
                </c:pt>
                <c:pt idx="3252">
                  <c:v>20.248</c:v>
                </c:pt>
                <c:pt idx="3253">
                  <c:v>13.6283</c:v>
                </c:pt>
                <c:pt idx="3254">
                  <c:v>15.9816</c:v>
                </c:pt>
                <c:pt idx="3255">
                  <c:v>14.0469</c:v>
                </c:pt>
                <c:pt idx="3256">
                  <c:v>14.7988</c:v>
                </c:pt>
                <c:pt idx="3257">
                  <c:v>13.5872</c:v>
                </c:pt>
                <c:pt idx="3258">
                  <c:v>18.4049</c:v>
                </c:pt>
                <c:pt idx="3259">
                  <c:v>15.6345</c:v>
                </c:pt>
                <c:pt idx="3260">
                  <c:v>12.4502</c:v>
                </c:pt>
                <c:pt idx="3261">
                  <c:v>19.0407</c:v>
                </c:pt>
                <c:pt idx="3262">
                  <c:v>13.611</c:v>
                </c:pt>
                <c:pt idx="3263">
                  <c:v>20.16379999999998</c:v>
                </c:pt>
                <c:pt idx="3264">
                  <c:v>17.4439</c:v>
                </c:pt>
                <c:pt idx="3265">
                  <c:v>19.0414</c:v>
                </c:pt>
                <c:pt idx="3266">
                  <c:v>11.6863</c:v>
                </c:pt>
                <c:pt idx="3267">
                  <c:v>20.1873</c:v>
                </c:pt>
                <c:pt idx="3268">
                  <c:v>12.7168</c:v>
                </c:pt>
                <c:pt idx="3269">
                  <c:v>8.8267</c:v>
                </c:pt>
                <c:pt idx="3270">
                  <c:v>10.5243</c:v>
                </c:pt>
                <c:pt idx="3271">
                  <c:v>11.5845</c:v>
                </c:pt>
                <c:pt idx="3272">
                  <c:v>9.577</c:v>
                </c:pt>
                <c:pt idx="3273">
                  <c:v>19.8933</c:v>
                </c:pt>
                <c:pt idx="3274">
                  <c:v>24.0927</c:v>
                </c:pt>
                <c:pt idx="3275">
                  <c:v>21.4289</c:v>
                </c:pt>
                <c:pt idx="3276">
                  <c:v>9.401900000000001</c:v>
                </c:pt>
                <c:pt idx="3277">
                  <c:v>16.76889999999998</c:v>
                </c:pt>
                <c:pt idx="3278">
                  <c:v>14.1725</c:v>
                </c:pt>
                <c:pt idx="3279">
                  <c:v>11.3797</c:v>
                </c:pt>
                <c:pt idx="3280">
                  <c:v>9.6243</c:v>
                </c:pt>
                <c:pt idx="3281">
                  <c:v>10.6301</c:v>
                </c:pt>
                <c:pt idx="3282">
                  <c:v>23.3351</c:v>
                </c:pt>
                <c:pt idx="3283">
                  <c:v>16.7847</c:v>
                </c:pt>
                <c:pt idx="3284">
                  <c:v>17.7092</c:v>
                </c:pt>
                <c:pt idx="3285">
                  <c:v>17.4147</c:v>
                </c:pt>
                <c:pt idx="3286">
                  <c:v>11.4038</c:v>
                </c:pt>
                <c:pt idx="3287">
                  <c:v>25.3389</c:v>
                </c:pt>
                <c:pt idx="3288">
                  <c:v>9.4679</c:v>
                </c:pt>
                <c:pt idx="3289">
                  <c:v>19.16</c:v>
                </c:pt>
                <c:pt idx="3290">
                  <c:v>16.9115</c:v>
                </c:pt>
                <c:pt idx="3291">
                  <c:v>15.9719</c:v>
                </c:pt>
                <c:pt idx="3292">
                  <c:v>17.2819</c:v>
                </c:pt>
                <c:pt idx="3293">
                  <c:v>7.162399999999998</c:v>
                </c:pt>
                <c:pt idx="3294">
                  <c:v>18.2843</c:v>
                </c:pt>
                <c:pt idx="3295">
                  <c:v>16.7429</c:v>
                </c:pt>
                <c:pt idx="3296">
                  <c:v>10.7534</c:v>
                </c:pt>
                <c:pt idx="3297">
                  <c:v>15.4077</c:v>
                </c:pt>
                <c:pt idx="3298">
                  <c:v>16.4492</c:v>
                </c:pt>
                <c:pt idx="3299">
                  <c:v>9.2654</c:v>
                </c:pt>
                <c:pt idx="3300">
                  <c:v>19.75059999999998</c:v>
                </c:pt>
                <c:pt idx="3301">
                  <c:v>20.33759999999999</c:v>
                </c:pt>
                <c:pt idx="3302">
                  <c:v>14.9173</c:v>
                </c:pt>
                <c:pt idx="3303">
                  <c:v>10.2676</c:v>
                </c:pt>
                <c:pt idx="3304">
                  <c:v>12.9366</c:v>
                </c:pt>
                <c:pt idx="3305">
                  <c:v>12.5167</c:v>
                </c:pt>
                <c:pt idx="3306">
                  <c:v>14.532</c:v>
                </c:pt>
                <c:pt idx="3307">
                  <c:v>11.1355</c:v>
                </c:pt>
                <c:pt idx="3308">
                  <c:v>16.92559999999998</c:v>
                </c:pt>
                <c:pt idx="3309">
                  <c:v>18.09219999999998</c:v>
                </c:pt>
                <c:pt idx="3310">
                  <c:v>10.3918</c:v>
                </c:pt>
                <c:pt idx="3311">
                  <c:v>17.6442</c:v>
                </c:pt>
                <c:pt idx="3312">
                  <c:v>16.0859</c:v>
                </c:pt>
                <c:pt idx="3313">
                  <c:v>22.0125</c:v>
                </c:pt>
                <c:pt idx="3314">
                  <c:v>13.4702</c:v>
                </c:pt>
                <c:pt idx="3315">
                  <c:v>17.4499</c:v>
                </c:pt>
                <c:pt idx="3316">
                  <c:v>15.0231</c:v>
                </c:pt>
                <c:pt idx="3317">
                  <c:v>17.82400000000001</c:v>
                </c:pt>
                <c:pt idx="3318">
                  <c:v>20.3232</c:v>
                </c:pt>
                <c:pt idx="3319">
                  <c:v>18.3096</c:v>
                </c:pt>
                <c:pt idx="3320">
                  <c:v>25.7517</c:v>
                </c:pt>
                <c:pt idx="3321">
                  <c:v>10.6747</c:v>
                </c:pt>
                <c:pt idx="3322">
                  <c:v>10.1709</c:v>
                </c:pt>
                <c:pt idx="3323">
                  <c:v>18.307</c:v>
                </c:pt>
                <c:pt idx="3324">
                  <c:v>17.2784</c:v>
                </c:pt>
                <c:pt idx="3325">
                  <c:v>18.3121</c:v>
                </c:pt>
                <c:pt idx="3326">
                  <c:v>20.0417</c:v>
                </c:pt>
                <c:pt idx="3327">
                  <c:v>11.1274</c:v>
                </c:pt>
                <c:pt idx="3328">
                  <c:v>11.9012</c:v>
                </c:pt>
                <c:pt idx="3329">
                  <c:v>24.2074</c:v>
                </c:pt>
                <c:pt idx="3330">
                  <c:v>21.78869999999998</c:v>
                </c:pt>
                <c:pt idx="3331">
                  <c:v>12.9378</c:v>
                </c:pt>
                <c:pt idx="3332">
                  <c:v>23.497</c:v>
                </c:pt>
                <c:pt idx="3333">
                  <c:v>13.9954</c:v>
                </c:pt>
                <c:pt idx="3334">
                  <c:v>18.0291</c:v>
                </c:pt>
                <c:pt idx="3335">
                  <c:v>19.47019999999998</c:v>
                </c:pt>
                <c:pt idx="3336">
                  <c:v>17.3476</c:v>
                </c:pt>
                <c:pt idx="3337">
                  <c:v>20.3307</c:v>
                </c:pt>
                <c:pt idx="3338">
                  <c:v>14.328</c:v>
                </c:pt>
                <c:pt idx="3339">
                  <c:v>11.5075</c:v>
                </c:pt>
                <c:pt idx="3340">
                  <c:v>9.3315</c:v>
                </c:pt>
                <c:pt idx="3341">
                  <c:v>21.8949</c:v>
                </c:pt>
                <c:pt idx="3342">
                  <c:v>14.9424</c:v>
                </c:pt>
                <c:pt idx="3343">
                  <c:v>19.7804</c:v>
                </c:pt>
                <c:pt idx="3344">
                  <c:v>10.4121</c:v>
                </c:pt>
                <c:pt idx="3345">
                  <c:v>12.7475</c:v>
                </c:pt>
                <c:pt idx="3346">
                  <c:v>13.0835</c:v>
                </c:pt>
                <c:pt idx="3347">
                  <c:v>9.024700000000001</c:v>
                </c:pt>
                <c:pt idx="3348">
                  <c:v>13.2249</c:v>
                </c:pt>
                <c:pt idx="3349">
                  <c:v>15.1737</c:v>
                </c:pt>
                <c:pt idx="3350">
                  <c:v>14.9378</c:v>
                </c:pt>
                <c:pt idx="3351">
                  <c:v>11.5619</c:v>
                </c:pt>
                <c:pt idx="3352">
                  <c:v>15.2371</c:v>
                </c:pt>
                <c:pt idx="3353">
                  <c:v>11.6295</c:v>
                </c:pt>
                <c:pt idx="3354">
                  <c:v>14.2795</c:v>
                </c:pt>
                <c:pt idx="3355">
                  <c:v>16.4843</c:v>
                </c:pt>
                <c:pt idx="3356">
                  <c:v>14.9592</c:v>
                </c:pt>
                <c:pt idx="3357">
                  <c:v>27.2421</c:v>
                </c:pt>
                <c:pt idx="3358">
                  <c:v>19.3847</c:v>
                </c:pt>
                <c:pt idx="3359">
                  <c:v>14.3538</c:v>
                </c:pt>
                <c:pt idx="3360">
                  <c:v>12.2613</c:v>
                </c:pt>
                <c:pt idx="3361">
                  <c:v>15.2854</c:v>
                </c:pt>
                <c:pt idx="3362">
                  <c:v>16.3877</c:v>
                </c:pt>
                <c:pt idx="3363">
                  <c:v>16.3059</c:v>
                </c:pt>
                <c:pt idx="3364">
                  <c:v>18.0013</c:v>
                </c:pt>
                <c:pt idx="3365">
                  <c:v>12.0792</c:v>
                </c:pt>
                <c:pt idx="3366">
                  <c:v>14.3375</c:v>
                </c:pt>
                <c:pt idx="3367">
                  <c:v>14.5396</c:v>
                </c:pt>
                <c:pt idx="3368">
                  <c:v>25.7277</c:v>
                </c:pt>
                <c:pt idx="3369">
                  <c:v>13.2171</c:v>
                </c:pt>
                <c:pt idx="3370">
                  <c:v>16.0376</c:v>
                </c:pt>
                <c:pt idx="3371">
                  <c:v>14.6314</c:v>
                </c:pt>
                <c:pt idx="3372">
                  <c:v>25.2843</c:v>
                </c:pt>
                <c:pt idx="3373">
                  <c:v>14.7947</c:v>
                </c:pt>
                <c:pt idx="3374">
                  <c:v>8.8459</c:v>
                </c:pt>
                <c:pt idx="3375">
                  <c:v>18.9497</c:v>
                </c:pt>
                <c:pt idx="3376">
                  <c:v>16.04489999999999</c:v>
                </c:pt>
                <c:pt idx="3377">
                  <c:v>20.4521</c:v>
                </c:pt>
                <c:pt idx="3378">
                  <c:v>5.0566</c:v>
                </c:pt>
                <c:pt idx="3379">
                  <c:v>11.9998</c:v>
                </c:pt>
                <c:pt idx="3380">
                  <c:v>23.508</c:v>
                </c:pt>
                <c:pt idx="3381">
                  <c:v>6.7916</c:v>
                </c:pt>
                <c:pt idx="3382">
                  <c:v>20.78239999999998</c:v>
                </c:pt>
                <c:pt idx="3383">
                  <c:v>16.6936</c:v>
                </c:pt>
                <c:pt idx="3384">
                  <c:v>30.36199999999999</c:v>
                </c:pt>
                <c:pt idx="3385">
                  <c:v>19.0207</c:v>
                </c:pt>
                <c:pt idx="3386">
                  <c:v>10.1722</c:v>
                </c:pt>
                <c:pt idx="3387">
                  <c:v>13.0487</c:v>
                </c:pt>
                <c:pt idx="3388">
                  <c:v>7.4809</c:v>
                </c:pt>
                <c:pt idx="3389">
                  <c:v>19.32090000000001</c:v>
                </c:pt>
                <c:pt idx="3390">
                  <c:v>10.4889</c:v>
                </c:pt>
                <c:pt idx="3391">
                  <c:v>12.5838</c:v>
                </c:pt>
                <c:pt idx="3392">
                  <c:v>15.9774</c:v>
                </c:pt>
                <c:pt idx="3393">
                  <c:v>17.23400000000001</c:v>
                </c:pt>
                <c:pt idx="3394">
                  <c:v>15.962</c:v>
                </c:pt>
                <c:pt idx="3395">
                  <c:v>21.16229999999998</c:v>
                </c:pt>
                <c:pt idx="3396">
                  <c:v>15.299</c:v>
                </c:pt>
                <c:pt idx="3397">
                  <c:v>11.7385</c:v>
                </c:pt>
                <c:pt idx="3398">
                  <c:v>11.5043</c:v>
                </c:pt>
                <c:pt idx="3399">
                  <c:v>11.8898</c:v>
                </c:pt>
                <c:pt idx="3400">
                  <c:v>13.7268</c:v>
                </c:pt>
                <c:pt idx="3401">
                  <c:v>12.591</c:v>
                </c:pt>
                <c:pt idx="3402">
                  <c:v>18.4876</c:v>
                </c:pt>
                <c:pt idx="3403">
                  <c:v>14.3464</c:v>
                </c:pt>
                <c:pt idx="3404">
                  <c:v>15.2138</c:v>
                </c:pt>
                <c:pt idx="3405">
                  <c:v>23.2086</c:v>
                </c:pt>
                <c:pt idx="3406">
                  <c:v>20.6292</c:v>
                </c:pt>
                <c:pt idx="3407">
                  <c:v>18.86039999999998</c:v>
                </c:pt>
                <c:pt idx="3408">
                  <c:v>7.117799999999998</c:v>
                </c:pt>
                <c:pt idx="3409">
                  <c:v>22.2683</c:v>
                </c:pt>
                <c:pt idx="3410">
                  <c:v>11.34</c:v>
                </c:pt>
                <c:pt idx="3411">
                  <c:v>17.1671</c:v>
                </c:pt>
                <c:pt idx="3412">
                  <c:v>23.8135</c:v>
                </c:pt>
                <c:pt idx="3413">
                  <c:v>13.8186</c:v>
                </c:pt>
                <c:pt idx="3414">
                  <c:v>12.7414</c:v>
                </c:pt>
                <c:pt idx="3415">
                  <c:v>14.2444</c:v>
                </c:pt>
                <c:pt idx="3416">
                  <c:v>18.235</c:v>
                </c:pt>
                <c:pt idx="3417">
                  <c:v>19.3066</c:v>
                </c:pt>
                <c:pt idx="3418">
                  <c:v>17.8729</c:v>
                </c:pt>
                <c:pt idx="3419">
                  <c:v>7.636</c:v>
                </c:pt>
                <c:pt idx="3420">
                  <c:v>7.1343</c:v>
                </c:pt>
                <c:pt idx="3421">
                  <c:v>14.5726</c:v>
                </c:pt>
                <c:pt idx="3422">
                  <c:v>16.9402</c:v>
                </c:pt>
                <c:pt idx="3423">
                  <c:v>14.2042</c:v>
                </c:pt>
                <c:pt idx="3424">
                  <c:v>20.9786</c:v>
                </c:pt>
                <c:pt idx="3425">
                  <c:v>12.295</c:v>
                </c:pt>
                <c:pt idx="3426">
                  <c:v>15.4705</c:v>
                </c:pt>
                <c:pt idx="3427">
                  <c:v>8.3374</c:v>
                </c:pt>
                <c:pt idx="3428">
                  <c:v>14.0347</c:v>
                </c:pt>
                <c:pt idx="3429">
                  <c:v>23.8353</c:v>
                </c:pt>
                <c:pt idx="3430">
                  <c:v>12.0787</c:v>
                </c:pt>
                <c:pt idx="3431">
                  <c:v>16.56619999999998</c:v>
                </c:pt>
                <c:pt idx="3432">
                  <c:v>21.66229999999998</c:v>
                </c:pt>
                <c:pt idx="3433">
                  <c:v>13.9207</c:v>
                </c:pt>
                <c:pt idx="3434">
                  <c:v>20.4803</c:v>
                </c:pt>
                <c:pt idx="3435">
                  <c:v>18.998</c:v>
                </c:pt>
                <c:pt idx="3436">
                  <c:v>11.2421</c:v>
                </c:pt>
                <c:pt idx="3437">
                  <c:v>21.816</c:v>
                </c:pt>
                <c:pt idx="3438">
                  <c:v>19.5935</c:v>
                </c:pt>
                <c:pt idx="3439">
                  <c:v>13.5661</c:v>
                </c:pt>
                <c:pt idx="3440">
                  <c:v>28.49299999999998</c:v>
                </c:pt>
                <c:pt idx="3441">
                  <c:v>10.7139</c:v>
                </c:pt>
                <c:pt idx="3442">
                  <c:v>12.4356</c:v>
                </c:pt>
                <c:pt idx="3443">
                  <c:v>13.7587</c:v>
                </c:pt>
                <c:pt idx="3444">
                  <c:v>17.5993</c:v>
                </c:pt>
                <c:pt idx="3445">
                  <c:v>10.9916</c:v>
                </c:pt>
                <c:pt idx="3446">
                  <c:v>14.5606</c:v>
                </c:pt>
                <c:pt idx="3447">
                  <c:v>17.8296</c:v>
                </c:pt>
                <c:pt idx="3448">
                  <c:v>13.9866</c:v>
                </c:pt>
                <c:pt idx="3449">
                  <c:v>10.2435</c:v>
                </c:pt>
                <c:pt idx="3450">
                  <c:v>23.5782</c:v>
                </c:pt>
                <c:pt idx="3451">
                  <c:v>12.1709</c:v>
                </c:pt>
                <c:pt idx="3452">
                  <c:v>19.6458</c:v>
                </c:pt>
                <c:pt idx="3453">
                  <c:v>17.1476</c:v>
                </c:pt>
                <c:pt idx="3454">
                  <c:v>21.1864</c:v>
                </c:pt>
                <c:pt idx="3455">
                  <c:v>20.3197</c:v>
                </c:pt>
                <c:pt idx="3456">
                  <c:v>9.157800000000003</c:v>
                </c:pt>
                <c:pt idx="3457">
                  <c:v>7.88</c:v>
                </c:pt>
                <c:pt idx="3458">
                  <c:v>14.3209</c:v>
                </c:pt>
                <c:pt idx="3459">
                  <c:v>14.0701</c:v>
                </c:pt>
                <c:pt idx="3460">
                  <c:v>17.6404</c:v>
                </c:pt>
                <c:pt idx="3461">
                  <c:v>17.1965</c:v>
                </c:pt>
                <c:pt idx="3462">
                  <c:v>25.4774</c:v>
                </c:pt>
                <c:pt idx="3463">
                  <c:v>22.58599999999998</c:v>
                </c:pt>
                <c:pt idx="3464">
                  <c:v>20.24569999999998</c:v>
                </c:pt>
                <c:pt idx="3465">
                  <c:v>13.6708</c:v>
                </c:pt>
                <c:pt idx="3466">
                  <c:v>17.6667</c:v>
                </c:pt>
                <c:pt idx="3467">
                  <c:v>15.3072</c:v>
                </c:pt>
                <c:pt idx="3468">
                  <c:v>11.0897</c:v>
                </c:pt>
                <c:pt idx="3469">
                  <c:v>23.7305</c:v>
                </c:pt>
                <c:pt idx="3470">
                  <c:v>22.1248</c:v>
                </c:pt>
                <c:pt idx="3471">
                  <c:v>11.1066</c:v>
                </c:pt>
                <c:pt idx="3472">
                  <c:v>15.9681</c:v>
                </c:pt>
                <c:pt idx="3473">
                  <c:v>14.1541</c:v>
                </c:pt>
                <c:pt idx="3474">
                  <c:v>9.975100000000002</c:v>
                </c:pt>
                <c:pt idx="3475">
                  <c:v>15.9615</c:v>
                </c:pt>
                <c:pt idx="3476">
                  <c:v>18.7078</c:v>
                </c:pt>
                <c:pt idx="3477">
                  <c:v>10.6692</c:v>
                </c:pt>
                <c:pt idx="3478">
                  <c:v>11.0638</c:v>
                </c:pt>
                <c:pt idx="3479">
                  <c:v>20.1767</c:v>
                </c:pt>
                <c:pt idx="3480">
                  <c:v>14.0517</c:v>
                </c:pt>
                <c:pt idx="3481">
                  <c:v>20.7204</c:v>
                </c:pt>
                <c:pt idx="3482">
                  <c:v>12.6632</c:v>
                </c:pt>
                <c:pt idx="3483">
                  <c:v>20.6442</c:v>
                </c:pt>
                <c:pt idx="3484">
                  <c:v>12.8957</c:v>
                </c:pt>
                <c:pt idx="3485">
                  <c:v>7.3822</c:v>
                </c:pt>
                <c:pt idx="3486">
                  <c:v>10.9474</c:v>
                </c:pt>
                <c:pt idx="3487">
                  <c:v>15.0165</c:v>
                </c:pt>
                <c:pt idx="3488">
                  <c:v>13.7296</c:v>
                </c:pt>
                <c:pt idx="3489">
                  <c:v>9.9494</c:v>
                </c:pt>
                <c:pt idx="3490">
                  <c:v>24.3599</c:v>
                </c:pt>
                <c:pt idx="3491">
                  <c:v>13.8788</c:v>
                </c:pt>
                <c:pt idx="3492">
                  <c:v>12.0928</c:v>
                </c:pt>
                <c:pt idx="3493">
                  <c:v>18.6553</c:v>
                </c:pt>
                <c:pt idx="3494">
                  <c:v>20.8732</c:v>
                </c:pt>
                <c:pt idx="3495">
                  <c:v>13.2394</c:v>
                </c:pt>
                <c:pt idx="3496">
                  <c:v>17.48379999999998</c:v>
                </c:pt>
                <c:pt idx="3497">
                  <c:v>14.0271</c:v>
                </c:pt>
                <c:pt idx="3498">
                  <c:v>16.4459</c:v>
                </c:pt>
                <c:pt idx="3499">
                  <c:v>8.337900000000001</c:v>
                </c:pt>
                <c:pt idx="3500">
                  <c:v>14.5095</c:v>
                </c:pt>
                <c:pt idx="3501">
                  <c:v>21.762</c:v>
                </c:pt>
                <c:pt idx="3502">
                  <c:v>20.2276</c:v>
                </c:pt>
                <c:pt idx="3503">
                  <c:v>9.142</c:v>
                </c:pt>
                <c:pt idx="3504">
                  <c:v>16.2958</c:v>
                </c:pt>
                <c:pt idx="3505">
                  <c:v>19.6542</c:v>
                </c:pt>
                <c:pt idx="3506">
                  <c:v>18.9175</c:v>
                </c:pt>
                <c:pt idx="3507">
                  <c:v>10.4959</c:v>
                </c:pt>
                <c:pt idx="3508">
                  <c:v>29.1544</c:v>
                </c:pt>
                <c:pt idx="3509">
                  <c:v>15.8262</c:v>
                </c:pt>
                <c:pt idx="3510">
                  <c:v>10.3163</c:v>
                </c:pt>
                <c:pt idx="3511">
                  <c:v>22.0163</c:v>
                </c:pt>
                <c:pt idx="3512">
                  <c:v>16.4155</c:v>
                </c:pt>
                <c:pt idx="3513">
                  <c:v>21.4644</c:v>
                </c:pt>
                <c:pt idx="3514">
                  <c:v>19.2632</c:v>
                </c:pt>
                <c:pt idx="3515">
                  <c:v>19.7264</c:v>
                </c:pt>
                <c:pt idx="3516">
                  <c:v>16.5838</c:v>
                </c:pt>
                <c:pt idx="3517">
                  <c:v>17.37740000000001</c:v>
                </c:pt>
                <c:pt idx="3518">
                  <c:v>15.5936</c:v>
                </c:pt>
                <c:pt idx="3519">
                  <c:v>20.933</c:v>
                </c:pt>
                <c:pt idx="3520">
                  <c:v>15.2868</c:v>
                </c:pt>
                <c:pt idx="3521">
                  <c:v>13.0312</c:v>
                </c:pt>
                <c:pt idx="3522">
                  <c:v>16.60889999999999</c:v>
                </c:pt>
                <c:pt idx="3523">
                  <c:v>19.0109</c:v>
                </c:pt>
                <c:pt idx="3524">
                  <c:v>24.1191</c:v>
                </c:pt>
                <c:pt idx="3525">
                  <c:v>14.45</c:v>
                </c:pt>
                <c:pt idx="3526">
                  <c:v>15.2475</c:v>
                </c:pt>
                <c:pt idx="3527">
                  <c:v>20.8256</c:v>
                </c:pt>
                <c:pt idx="3528">
                  <c:v>18.3963</c:v>
                </c:pt>
                <c:pt idx="3529">
                  <c:v>14.3413</c:v>
                </c:pt>
                <c:pt idx="3530">
                  <c:v>14.9377</c:v>
                </c:pt>
                <c:pt idx="3531">
                  <c:v>11.579</c:v>
                </c:pt>
                <c:pt idx="3532">
                  <c:v>8.84</c:v>
                </c:pt>
                <c:pt idx="3533">
                  <c:v>15.5018</c:v>
                </c:pt>
                <c:pt idx="3534">
                  <c:v>10.0887</c:v>
                </c:pt>
                <c:pt idx="3535">
                  <c:v>18.76879999999998</c:v>
                </c:pt>
                <c:pt idx="3536">
                  <c:v>19.1309</c:v>
                </c:pt>
                <c:pt idx="3537">
                  <c:v>19.78419999999998</c:v>
                </c:pt>
                <c:pt idx="3538">
                  <c:v>18.6726</c:v>
                </c:pt>
                <c:pt idx="3539">
                  <c:v>13.3409</c:v>
                </c:pt>
                <c:pt idx="3540">
                  <c:v>7.7686</c:v>
                </c:pt>
                <c:pt idx="3541">
                  <c:v>15.9191</c:v>
                </c:pt>
                <c:pt idx="3542">
                  <c:v>7.6516</c:v>
                </c:pt>
                <c:pt idx="3543">
                  <c:v>14.5722</c:v>
                </c:pt>
                <c:pt idx="3544">
                  <c:v>19.2778</c:v>
                </c:pt>
                <c:pt idx="3545">
                  <c:v>13.8044</c:v>
                </c:pt>
                <c:pt idx="3546">
                  <c:v>13.7455</c:v>
                </c:pt>
                <c:pt idx="3547">
                  <c:v>11.7058</c:v>
                </c:pt>
                <c:pt idx="3548">
                  <c:v>14.9261</c:v>
                </c:pt>
                <c:pt idx="3549">
                  <c:v>16.0958</c:v>
                </c:pt>
                <c:pt idx="3550">
                  <c:v>12.0318</c:v>
                </c:pt>
                <c:pt idx="3551">
                  <c:v>13.1463</c:v>
                </c:pt>
                <c:pt idx="3552">
                  <c:v>15.7055</c:v>
                </c:pt>
                <c:pt idx="3553">
                  <c:v>15.07</c:v>
                </c:pt>
                <c:pt idx="3554">
                  <c:v>12.3363</c:v>
                </c:pt>
                <c:pt idx="3555">
                  <c:v>12.3747</c:v>
                </c:pt>
                <c:pt idx="3556">
                  <c:v>12.9351</c:v>
                </c:pt>
                <c:pt idx="3557">
                  <c:v>15.1936</c:v>
                </c:pt>
                <c:pt idx="3558">
                  <c:v>15.2271</c:v>
                </c:pt>
                <c:pt idx="3559">
                  <c:v>18.9832</c:v>
                </c:pt>
                <c:pt idx="3560">
                  <c:v>20.2877</c:v>
                </c:pt>
                <c:pt idx="3561">
                  <c:v>28.30859999999998</c:v>
                </c:pt>
                <c:pt idx="3562">
                  <c:v>23.8899</c:v>
                </c:pt>
                <c:pt idx="3563">
                  <c:v>15.2345</c:v>
                </c:pt>
                <c:pt idx="3564">
                  <c:v>14.4077</c:v>
                </c:pt>
                <c:pt idx="3565">
                  <c:v>22.98539999999998</c:v>
                </c:pt>
                <c:pt idx="3566">
                  <c:v>14.3415</c:v>
                </c:pt>
                <c:pt idx="3567">
                  <c:v>10.4333</c:v>
                </c:pt>
                <c:pt idx="3568">
                  <c:v>21.5595</c:v>
                </c:pt>
                <c:pt idx="3569">
                  <c:v>10.8099</c:v>
                </c:pt>
                <c:pt idx="3570">
                  <c:v>8.242100000000001</c:v>
                </c:pt>
                <c:pt idx="3571">
                  <c:v>13.5617</c:v>
                </c:pt>
                <c:pt idx="3572">
                  <c:v>14.0386</c:v>
                </c:pt>
                <c:pt idx="3573">
                  <c:v>19.48689999999998</c:v>
                </c:pt>
                <c:pt idx="3574">
                  <c:v>18.4217</c:v>
                </c:pt>
                <c:pt idx="3575">
                  <c:v>15.1557</c:v>
                </c:pt>
                <c:pt idx="3576">
                  <c:v>18.21719999999999</c:v>
                </c:pt>
                <c:pt idx="3577">
                  <c:v>19.2762</c:v>
                </c:pt>
                <c:pt idx="3578">
                  <c:v>17.5399</c:v>
                </c:pt>
                <c:pt idx="3579">
                  <c:v>22.8534</c:v>
                </c:pt>
                <c:pt idx="3580">
                  <c:v>14.9696</c:v>
                </c:pt>
                <c:pt idx="3581">
                  <c:v>12.7978</c:v>
                </c:pt>
                <c:pt idx="3582">
                  <c:v>16.21420000000001</c:v>
                </c:pt>
                <c:pt idx="3583">
                  <c:v>8.1634</c:v>
                </c:pt>
                <c:pt idx="3584">
                  <c:v>8.755500000000004</c:v>
                </c:pt>
                <c:pt idx="3585">
                  <c:v>14.6914</c:v>
                </c:pt>
                <c:pt idx="3586">
                  <c:v>19.6367</c:v>
                </c:pt>
                <c:pt idx="3587">
                  <c:v>19.727</c:v>
                </c:pt>
                <c:pt idx="3588">
                  <c:v>17.4065</c:v>
                </c:pt>
                <c:pt idx="3589">
                  <c:v>10.8213</c:v>
                </c:pt>
                <c:pt idx="3590">
                  <c:v>21.1461</c:v>
                </c:pt>
                <c:pt idx="3591">
                  <c:v>12.6775</c:v>
                </c:pt>
                <c:pt idx="3592">
                  <c:v>21.33</c:v>
                </c:pt>
                <c:pt idx="3593">
                  <c:v>16.7442</c:v>
                </c:pt>
                <c:pt idx="3594">
                  <c:v>19.1829</c:v>
                </c:pt>
                <c:pt idx="3595">
                  <c:v>15.962</c:v>
                </c:pt>
                <c:pt idx="3596">
                  <c:v>12.8956</c:v>
                </c:pt>
                <c:pt idx="3597">
                  <c:v>16.0014</c:v>
                </c:pt>
                <c:pt idx="3598">
                  <c:v>22.53</c:v>
                </c:pt>
                <c:pt idx="3599">
                  <c:v>14.1722</c:v>
                </c:pt>
                <c:pt idx="3600">
                  <c:v>15.3003</c:v>
                </c:pt>
                <c:pt idx="3601">
                  <c:v>13.7394</c:v>
                </c:pt>
                <c:pt idx="3602">
                  <c:v>21.0766</c:v>
                </c:pt>
                <c:pt idx="3603">
                  <c:v>17.62120000000001</c:v>
                </c:pt>
                <c:pt idx="3604">
                  <c:v>10.2054</c:v>
                </c:pt>
                <c:pt idx="3605">
                  <c:v>13.1046</c:v>
                </c:pt>
                <c:pt idx="3606">
                  <c:v>16.2378</c:v>
                </c:pt>
                <c:pt idx="3607">
                  <c:v>23.2197</c:v>
                </c:pt>
                <c:pt idx="3608">
                  <c:v>13.3733</c:v>
                </c:pt>
                <c:pt idx="3609">
                  <c:v>14.7379</c:v>
                </c:pt>
                <c:pt idx="3610">
                  <c:v>22.3846</c:v>
                </c:pt>
                <c:pt idx="3611">
                  <c:v>19.1855</c:v>
                </c:pt>
                <c:pt idx="3612">
                  <c:v>6.327899999999998</c:v>
                </c:pt>
                <c:pt idx="3613">
                  <c:v>14.9606</c:v>
                </c:pt>
                <c:pt idx="3614">
                  <c:v>19.2743</c:v>
                </c:pt>
                <c:pt idx="3615">
                  <c:v>17.6679</c:v>
                </c:pt>
                <c:pt idx="3616">
                  <c:v>17.2105</c:v>
                </c:pt>
                <c:pt idx="3617">
                  <c:v>16.13639999999999</c:v>
                </c:pt>
                <c:pt idx="3618">
                  <c:v>15.0774</c:v>
                </c:pt>
                <c:pt idx="3619">
                  <c:v>15.4217</c:v>
                </c:pt>
                <c:pt idx="3620">
                  <c:v>14.8781</c:v>
                </c:pt>
                <c:pt idx="3621">
                  <c:v>10.9853</c:v>
                </c:pt>
                <c:pt idx="3622">
                  <c:v>10.4722</c:v>
                </c:pt>
                <c:pt idx="3623">
                  <c:v>14.6998</c:v>
                </c:pt>
                <c:pt idx="3624">
                  <c:v>19.1828</c:v>
                </c:pt>
                <c:pt idx="3625">
                  <c:v>12.6566</c:v>
                </c:pt>
                <c:pt idx="3626">
                  <c:v>15.0606</c:v>
                </c:pt>
                <c:pt idx="3627">
                  <c:v>17.1671</c:v>
                </c:pt>
                <c:pt idx="3628">
                  <c:v>16.5152</c:v>
                </c:pt>
                <c:pt idx="3629">
                  <c:v>15.5466</c:v>
                </c:pt>
                <c:pt idx="3630">
                  <c:v>8.657</c:v>
                </c:pt>
                <c:pt idx="3631">
                  <c:v>11.8802</c:v>
                </c:pt>
                <c:pt idx="3632">
                  <c:v>13.9359</c:v>
                </c:pt>
                <c:pt idx="3633">
                  <c:v>14.7131</c:v>
                </c:pt>
                <c:pt idx="3634">
                  <c:v>19.8188</c:v>
                </c:pt>
                <c:pt idx="3635">
                  <c:v>12.3596</c:v>
                </c:pt>
                <c:pt idx="3636">
                  <c:v>14.4758</c:v>
                </c:pt>
                <c:pt idx="3637">
                  <c:v>8.546800000000001</c:v>
                </c:pt>
                <c:pt idx="3638">
                  <c:v>27.0339</c:v>
                </c:pt>
                <c:pt idx="3639">
                  <c:v>8.199800000000001</c:v>
                </c:pt>
                <c:pt idx="3640">
                  <c:v>9.410900000000001</c:v>
                </c:pt>
                <c:pt idx="3641">
                  <c:v>18.2104</c:v>
                </c:pt>
                <c:pt idx="3642">
                  <c:v>6.4956</c:v>
                </c:pt>
                <c:pt idx="3643">
                  <c:v>14.2541</c:v>
                </c:pt>
                <c:pt idx="3644">
                  <c:v>15.0173</c:v>
                </c:pt>
                <c:pt idx="3645">
                  <c:v>20.6437</c:v>
                </c:pt>
                <c:pt idx="3646">
                  <c:v>18.9567</c:v>
                </c:pt>
                <c:pt idx="3647">
                  <c:v>14.4575</c:v>
                </c:pt>
                <c:pt idx="3648">
                  <c:v>13.9392</c:v>
                </c:pt>
                <c:pt idx="3649">
                  <c:v>17.3366</c:v>
                </c:pt>
                <c:pt idx="3650">
                  <c:v>29.8551</c:v>
                </c:pt>
                <c:pt idx="3651">
                  <c:v>24.3502</c:v>
                </c:pt>
                <c:pt idx="3652">
                  <c:v>9.468200000000001</c:v>
                </c:pt>
                <c:pt idx="3653">
                  <c:v>14.5376</c:v>
                </c:pt>
                <c:pt idx="3654">
                  <c:v>19.2702</c:v>
                </c:pt>
                <c:pt idx="3655">
                  <c:v>18.8035</c:v>
                </c:pt>
                <c:pt idx="3656">
                  <c:v>21.0689</c:v>
                </c:pt>
                <c:pt idx="3657">
                  <c:v>18.52209999999998</c:v>
                </c:pt>
                <c:pt idx="3658">
                  <c:v>18.1528</c:v>
                </c:pt>
                <c:pt idx="3659">
                  <c:v>15.0612</c:v>
                </c:pt>
                <c:pt idx="3660">
                  <c:v>9.1843</c:v>
                </c:pt>
                <c:pt idx="3661">
                  <c:v>12.4144</c:v>
                </c:pt>
                <c:pt idx="3662">
                  <c:v>20.4908</c:v>
                </c:pt>
                <c:pt idx="3663">
                  <c:v>9.392</c:v>
                </c:pt>
                <c:pt idx="3664">
                  <c:v>10.495</c:v>
                </c:pt>
                <c:pt idx="3665">
                  <c:v>20.9019</c:v>
                </c:pt>
                <c:pt idx="3666">
                  <c:v>18.84</c:v>
                </c:pt>
                <c:pt idx="3667">
                  <c:v>18.08579999999998</c:v>
                </c:pt>
                <c:pt idx="3668">
                  <c:v>13.7492</c:v>
                </c:pt>
                <c:pt idx="3669">
                  <c:v>10.608</c:v>
                </c:pt>
                <c:pt idx="3670">
                  <c:v>11.1541</c:v>
                </c:pt>
                <c:pt idx="3671">
                  <c:v>10.2911</c:v>
                </c:pt>
                <c:pt idx="3672">
                  <c:v>14.8571</c:v>
                </c:pt>
                <c:pt idx="3673">
                  <c:v>15.632</c:v>
                </c:pt>
                <c:pt idx="3674">
                  <c:v>8.846200000000001</c:v>
                </c:pt>
                <c:pt idx="3675">
                  <c:v>9.5648</c:v>
                </c:pt>
                <c:pt idx="3676">
                  <c:v>16.48059999999998</c:v>
                </c:pt>
                <c:pt idx="3677">
                  <c:v>18.0142</c:v>
                </c:pt>
                <c:pt idx="3678">
                  <c:v>23.2082</c:v>
                </c:pt>
                <c:pt idx="3679">
                  <c:v>11.2192</c:v>
                </c:pt>
                <c:pt idx="3680">
                  <c:v>15.9087</c:v>
                </c:pt>
                <c:pt idx="3681">
                  <c:v>20.1932</c:v>
                </c:pt>
                <c:pt idx="3682">
                  <c:v>19.2152</c:v>
                </c:pt>
                <c:pt idx="3683">
                  <c:v>8.8148</c:v>
                </c:pt>
                <c:pt idx="3684">
                  <c:v>15.8876</c:v>
                </c:pt>
                <c:pt idx="3685">
                  <c:v>8.4336</c:v>
                </c:pt>
                <c:pt idx="3686">
                  <c:v>23.28869999999998</c:v>
                </c:pt>
                <c:pt idx="3687">
                  <c:v>22.0909</c:v>
                </c:pt>
                <c:pt idx="3688">
                  <c:v>14.0732</c:v>
                </c:pt>
                <c:pt idx="3689">
                  <c:v>20.2959</c:v>
                </c:pt>
                <c:pt idx="3690">
                  <c:v>18.0885</c:v>
                </c:pt>
                <c:pt idx="3691">
                  <c:v>10.626</c:v>
                </c:pt>
                <c:pt idx="3692">
                  <c:v>18.6569</c:v>
                </c:pt>
                <c:pt idx="3693">
                  <c:v>19.1587</c:v>
                </c:pt>
                <c:pt idx="3694">
                  <c:v>12.179</c:v>
                </c:pt>
                <c:pt idx="3695">
                  <c:v>22.1691</c:v>
                </c:pt>
                <c:pt idx="3696">
                  <c:v>13.9014</c:v>
                </c:pt>
                <c:pt idx="3697">
                  <c:v>28.3572</c:v>
                </c:pt>
                <c:pt idx="3698">
                  <c:v>17.079</c:v>
                </c:pt>
                <c:pt idx="3699">
                  <c:v>16.4374</c:v>
                </c:pt>
                <c:pt idx="3700">
                  <c:v>17.98969999999998</c:v>
                </c:pt>
                <c:pt idx="3701">
                  <c:v>23.3974</c:v>
                </c:pt>
                <c:pt idx="3702">
                  <c:v>12.5815</c:v>
                </c:pt>
                <c:pt idx="3703">
                  <c:v>12.7865</c:v>
                </c:pt>
                <c:pt idx="3704">
                  <c:v>9.484300000000001</c:v>
                </c:pt>
                <c:pt idx="3705">
                  <c:v>10.6793</c:v>
                </c:pt>
                <c:pt idx="3706">
                  <c:v>10.6804</c:v>
                </c:pt>
                <c:pt idx="3707">
                  <c:v>25.5367</c:v>
                </c:pt>
                <c:pt idx="3708">
                  <c:v>10.5705</c:v>
                </c:pt>
                <c:pt idx="3709">
                  <c:v>6.4957</c:v>
                </c:pt>
                <c:pt idx="3710">
                  <c:v>13.4505</c:v>
                </c:pt>
                <c:pt idx="3711">
                  <c:v>15.2648</c:v>
                </c:pt>
                <c:pt idx="3712">
                  <c:v>21.337</c:v>
                </c:pt>
                <c:pt idx="3713">
                  <c:v>19.3936</c:v>
                </c:pt>
                <c:pt idx="3714">
                  <c:v>16.1163</c:v>
                </c:pt>
                <c:pt idx="3715">
                  <c:v>18.994</c:v>
                </c:pt>
                <c:pt idx="3716">
                  <c:v>11.7152</c:v>
                </c:pt>
                <c:pt idx="3717">
                  <c:v>9.0311</c:v>
                </c:pt>
                <c:pt idx="3718">
                  <c:v>21.3904</c:v>
                </c:pt>
                <c:pt idx="3719">
                  <c:v>8.5866</c:v>
                </c:pt>
                <c:pt idx="3720">
                  <c:v>9.2889</c:v>
                </c:pt>
                <c:pt idx="3721">
                  <c:v>16.181</c:v>
                </c:pt>
                <c:pt idx="3722">
                  <c:v>17.4996</c:v>
                </c:pt>
                <c:pt idx="3723">
                  <c:v>23.7832</c:v>
                </c:pt>
                <c:pt idx="3724">
                  <c:v>13.3928</c:v>
                </c:pt>
                <c:pt idx="3725">
                  <c:v>15.1516</c:v>
                </c:pt>
                <c:pt idx="3726">
                  <c:v>28.0948</c:v>
                </c:pt>
                <c:pt idx="3727">
                  <c:v>7.8748</c:v>
                </c:pt>
                <c:pt idx="3728">
                  <c:v>9.887300000000001</c:v>
                </c:pt>
                <c:pt idx="3729">
                  <c:v>19.6979</c:v>
                </c:pt>
                <c:pt idx="3730">
                  <c:v>16.7898</c:v>
                </c:pt>
                <c:pt idx="3731">
                  <c:v>17.439</c:v>
                </c:pt>
                <c:pt idx="3732">
                  <c:v>9.4791</c:v>
                </c:pt>
                <c:pt idx="3733">
                  <c:v>11.043</c:v>
                </c:pt>
                <c:pt idx="3734">
                  <c:v>16.7167</c:v>
                </c:pt>
                <c:pt idx="3735">
                  <c:v>17.5315</c:v>
                </c:pt>
                <c:pt idx="3736">
                  <c:v>19.3478</c:v>
                </c:pt>
                <c:pt idx="3737">
                  <c:v>14.9527</c:v>
                </c:pt>
                <c:pt idx="3738">
                  <c:v>16.4644</c:v>
                </c:pt>
                <c:pt idx="3739">
                  <c:v>16.625</c:v>
                </c:pt>
                <c:pt idx="3740">
                  <c:v>10.3232</c:v>
                </c:pt>
                <c:pt idx="3741">
                  <c:v>13.1854</c:v>
                </c:pt>
                <c:pt idx="3742">
                  <c:v>12.2244</c:v>
                </c:pt>
                <c:pt idx="3743">
                  <c:v>15.6019</c:v>
                </c:pt>
                <c:pt idx="3744">
                  <c:v>13.806</c:v>
                </c:pt>
                <c:pt idx="3745">
                  <c:v>22.627</c:v>
                </c:pt>
                <c:pt idx="3746">
                  <c:v>14.2561</c:v>
                </c:pt>
                <c:pt idx="3747">
                  <c:v>12.6381</c:v>
                </c:pt>
                <c:pt idx="3748">
                  <c:v>14.0228</c:v>
                </c:pt>
                <c:pt idx="3749">
                  <c:v>17.3872</c:v>
                </c:pt>
                <c:pt idx="3750">
                  <c:v>14.1539</c:v>
                </c:pt>
                <c:pt idx="3751">
                  <c:v>13.2562</c:v>
                </c:pt>
                <c:pt idx="3752">
                  <c:v>18.7906</c:v>
                </c:pt>
                <c:pt idx="3753">
                  <c:v>14.7314</c:v>
                </c:pt>
                <c:pt idx="3754">
                  <c:v>13.6168</c:v>
                </c:pt>
                <c:pt idx="3755">
                  <c:v>22.4369</c:v>
                </c:pt>
                <c:pt idx="3756">
                  <c:v>11.5896</c:v>
                </c:pt>
                <c:pt idx="3757">
                  <c:v>15.7695</c:v>
                </c:pt>
                <c:pt idx="3758">
                  <c:v>13.3471</c:v>
                </c:pt>
                <c:pt idx="3759">
                  <c:v>7.525899999999998</c:v>
                </c:pt>
                <c:pt idx="3760">
                  <c:v>13.3274</c:v>
                </c:pt>
                <c:pt idx="3761">
                  <c:v>8.697900000000001</c:v>
                </c:pt>
                <c:pt idx="3762">
                  <c:v>22.6579</c:v>
                </c:pt>
                <c:pt idx="3763">
                  <c:v>20.91079999999998</c:v>
                </c:pt>
                <c:pt idx="3764">
                  <c:v>17.405</c:v>
                </c:pt>
                <c:pt idx="3765">
                  <c:v>19.939</c:v>
                </c:pt>
                <c:pt idx="3766">
                  <c:v>13.2496</c:v>
                </c:pt>
                <c:pt idx="3767">
                  <c:v>13.8596</c:v>
                </c:pt>
                <c:pt idx="3768">
                  <c:v>14.201</c:v>
                </c:pt>
                <c:pt idx="3769">
                  <c:v>13.8104</c:v>
                </c:pt>
                <c:pt idx="3770">
                  <c:v>15.3465</c:v>
                </c:pt>
                <c:pt idx="3771">
                  <c:v>17.0783</c:v>
                </c:pt>
                <c:pt idx="3772">
                  <c:v>17.3861</c:v>
                </c:pt>
                <c:pt idx="3773">
                  <c:v>11.1251</c:v>
                </c:pt>
                <c:pt idx="3774">
                  <c:v>15.5447</c:v>
                </c:pt>
                <c:pt idx="3775">
                  <c:v>10.7199</c:v>
                </c:pt>
                <c:pt idx="3776">
                  <c:v>16.31480000000001</c:v>
                </c:pt>
                <c:pt idx="3777">
                  <c:v>8.8481</c:v>
                </c:pt>
                <c:pt idx="3778">
                  <c:v>19.0177</c:v>
                </c:pt>
                <c:pt idx="3779">
                  <c:v>8.260300000000001</c:v>
                </c:pt>
                <c:pt idx="3780">
                  <c:v>10.9118</c:v>
                </c:pt>
                <c:pt idx="3781">
                  <c:v>21.3322</c:v>
                </c:pt>
                <c:pt idx="3782">
                  <c:v>18.3367</c:v>
                </c:pt>
                <c:pt idx="3783">
                  <c:v>13.9054</c:v>
                </c:pt>
                <c:pt idx="3784">
                  <c:v>12.2413</c:v>
                </c:pt>
                <c:pt idx="3785">
                  <c:v>10.0663</c:v>
                </c:pt>
                <c:pt idx="3786">
                  <c:v>17.65919999999999</c:v>
                </c:pt>
                <c:pt idx="3787">
                  <c:v>15.7941</c:v>
                </c:pt>
                <c:pt idx="3788">
                  <c:v>18.3232</c:v>
                </c:pt>
                <c:pt idx="3789">
                  <c:v>16.6514</c:v>
                </c:pt>
                <c:pt idx="3790">
                  <c:v>25.6315</c:v>
                </c:pt>
                <c:pt idx="3791">
                  <c:v>18.49309999999998</c:v>
                </c:pt>
                <c:pt idx="3792">
                  <c:v>10.2863</c:v>
                </c:pt>
                <c:pt idx="3793">
                  <c:v>14.3148</c:v>
                </c:pt>
                <c:pt idx="3794">
                  <c:v>17.2018</c:v>
                </c:pt>
                <c:pt idx="3795">
                  <c:v>6.7437</c:v>
                </c:pt>
                <c:pt idx="3796">
                  <c:v>10.8655</c:v>
                </c:pt>
                <c:pt idx="3797">
                  <c:v>8.5251</c:v>
                </c:pt>
                <c:pt idx="3798">
                  <c:v>11.174</c:v>
                </c:pt>
                <c:pt idx="3799">
                  <c:v>11.6582</c:v>
                </c:pt>
                <c:pt idx="3800">
                  <c:v>13.8098</c:v>
                </c:pt>
                <c:pt idx="3801">
                  <c:v>23.12730000000001</c:v>
                </c:pt>
                <c:pt idx="3802">
                  <c:v>19.8038</c:v>
                </c:pt>
                <c:pt idx="3803">
                  <c:v>12.777</c:v>
                </c:pt>
                <c:pt idx="3804">
                  <c:v>11.3717</c:v>
                </c:pt>
                <c:pt idx="3805">
                  <c:v>10.5797</c:v>
                </c:pt>
                <c:pt idx="3806">
                  <c:v>10.9313</c:v>
                </c:pt>
                <c:pt idx="3807">
                  <c:v>23.2056</c:v>
                </c:pt>
                <c:pt idx="3808">
                  <c:v>15.2743</c:v>
                </c:pt>
                <c:pt idx="3809">
                  <c:v>19.474</c:v>
                </c:pt>
                <c:pt idx="3810">
                  <c:v>19.21120000000001</c:v>
                </c:pt>
                <c:pt idx="3811">
                  <c:v>14.5812</c:v>
                </c:pt>
                <c:pt idx="3812">
                  <c:v>18.4817</c:v>
                </c:pt>
                <c:pt idx="3813">
                  <c:v>20.1635</c:v>
                </c:pt>
                <c:pt idx="3814">
                  <c:v>11.9265</c:v>
                </c:pt>
                <c:pt idx="3815">
                  <c:v>10.4297</c:v>
                </c:pt>
                <c:pt idx="3816">
                  <c:v>15.5633</c:v>
                </c:pt>
                <c:pt idx="3817">
                  <c:v>15.1112</c:v>
                </c:pt>
                <c:pt idx="3818">
                  <c:v>28.8851</c:v>
                </c:pt>
                <c:pt idx="3819">
                  <c:v>21.7623</c:v>
                </c:pt>
                <c:pt idx="3820">
                  <c:v>13.0668</c:v>
                </c:pt>
                <c:pt idx="3821">
                  <c:v>22.4133</c:v>
                </c:pt>
                <c:pt idx="3822">
                  <c:v>19.9406</c:v>
                </c:pt>
                <c:pt idx="3823">
                  <c:v>20.935</c:v>
                </c:pt>
                <c:pt idx="3824">
                  <c:v>8.349300000000001</c:v>
                </c:pt>
                <c:pt idx="3825">
                  <c:v>9.093200000000001</c:v>
                </c:pt>
                <c:pt idx="3826">
                  <c:v>15.7292</c:v>
                </c:pt>
                <c:pt idx="3827">
                  <c:v>16.7785</c:v>
                </c:pt>
                <c:pt idx="3828">
                  <c:v>16.10140000000001</c:v>
                </c:pt>
                <c:pt idx="3829">
                  <c:v>9.286300000000001</c:v>
                </c:pt>
                <c:pt idx="3830">
                  <c:v>10.1392</c:v>
                </c:pt>
                <c:pt idx="3831">
                  <c:v>14.5358</c:v>
                </c:pt>
                <c:pt idx="3832">
                  <c:v>18.94229999999998</c:v>
                </c:pt>
                <c:pt idx="3833">
                  <c:v>18.94839999999998</c:v>
                </c:pt>
                <c:pt idx="3834">
                  <c:v>26.6162</c:v>
                </c:pt>
                <c:pt idx="3835">
                  <c:v>16.8471</c:v>
                </c:pt>
                <c:pt idx="3836">
                  <c:v>14.343</c:v>
                </c:pt>
                <c:pt idx="3837">
                  <c:v>17.1519</c:v>
                </c:pt>
                <c:pt idx="3838">
                  <c:v>21.7484</c:v>
                </c:pt>
                <c:pt idx="3839">
                  <c:v>22.3822</c:v>
                </c:pt>
                <c:pt idx="3840">
                  <c:v>14.3049</c:v>
                </c:pt>
                <c:pt idx="3841">
                  <c:v>15.2523</c:v>
                </c:pt>
                <c:pt idx="3842">
                  <c:v>17.2327</c:v>
                </c:pt>
                <c:pt idx="3843">
                  <c:v>21.7612</c:v>
                </c:pt>
                <c:pt idx="3844">
                  <c:v>13.6827</c:v>
                </c:pt>
                <c:pt idx="3845">
                  <c:v>13.6639</c:v>
                </c:pt>
                <c:pt idx="3846">
                  <c:v>18.13500000000001</c:v>
                </c:pt>
                <c:pt idx="3847">
                  <c:v>11.416</c:v>
                </c:pt>
                <c:pt idx="3848">
                  <c:v>17.809</c:v>
                </c:pt>
                <c:pt idx="3849">
                  <c:v>21.3322</c:v>
                </c:pt>
                <c:pt idx="3850">
                  <c:v>16.1811</c:v>
                </c:pt>
                <c:pt idx="3851">
                  <c:v>18.5085</c:v>
                </c:pt>
                <c:pt idx="3852">
                  <c:v>8.013800000000001</c:v>
                </c:pt>
                <c:pt idx="3853">
                  <c:v>16.6527</c:v>
                </c:pt>
                <c:pt idx="3854">
                  <c:v>15.7659</c:v>
                </c:pt>
                <c:pt idx="3855">
                  <c:v>21.5773</c:v>
                </c:pt>
                <c:pt idx="3856">
                  <c:v>23.45189999999999</c:v>
                </c:pt>
                <c:pt idx="3857">
                  <c:v>22.76889999999998</c:v>
                </c:pt>
                <c:pt idx="3858">
                  <c:v>6.9272</c:v>
                </c:pt>
                <c:pt idx="3859">
                  <c:v>23.0882</c:v>
                </c:pt>
                <c:pt idx="3860">
                  <c:v>16.9152</c:v>
                </c:pt>
                <c:pt idx="3861">
                  <c:v>10.5334</c:v>
                </c:pt>
                <c:pt idx="3862">
                  <c:v>12.0554</c:v>
                </c:pt>
                <c:pt idx="3863">
                  <c:v>12.0243</c:v>
                </c:pt>
                <c:pt idx="3864">
                  <c:v>13.2106</c:v>
                </c:pt>
                <c:pt idx="3865">
                  <c:v>20.94249999999998</c:v>
                </c:pt>
                <c:pt idx="3866">
                  <c:v>7.340899999999999</c:v>
                </c:pt>
                <c:pt idx="3867">
                  <c:v>20.913</c:v>
                </c:pt>
                <c:pt idx="3868">
                  <c:v>14.3257</c:v>
                </c:pt>
                <c:pt idx="3869">
                  <c:v>7.0295</c:v>
                </c:pt>
                <c:pt idx="3870">
                  <c:v>9.522300000000001</c:v>
                </c:pt>
                <c:pt idx="3871">
                  <c:v>15.7916</c:v>
                </c:pt>
                <c:pt idx="3872">
                  <c:v>10.9901</c:v>
                </c:pt>
                <c:pt idx="3873">
                  <c:v>23.036</c:v>
                </c:pt>
                <c:pt idx="3874">
                  <c:v>12.9172</c:v>
                </c:pt>
                <c:pt idx="3875">
                  <c:v>9.3334</c:v>
                </c:pt>
                <c:pt idx="3876">
                  <c:v>15.8884</c:v>
                </c:pt>
                <c:pt idx="3877">
                  <c:v>20.22019999999998</c:v>
                </c:pt>
                <c:pt idx="3878">
                  <c:v>15.5053</c:v>
                </c:pt>
                <c:pt idx="3879">
                  <c:v>13.9595</c:v>
                </c:pt>
                <c:pt idx="3880">
                  <c:v>17.0758</c:v>
                </c:pt>
                <c:pt idx="3881">
                  <c:v>24.3937</c:v>
                </c:pt>
                <c:pt idx="3882">
                  <c:v>13.408</c:v>
                </c:pt>
                <c:pt idx="3883">
                  <c:v>10.0772</c:v>
                </c:pt>
                <c:pt idx="3884">
                  <c:v>9.7613</c:v>
                </c:pt>
                <c:pt idx="3885">
                  <c:v>13.5178</c:v>
                </c:pt>
                <c:pt idx="3886">
                  <c:v>17.4774</c:v>
                </c:pt>
                <c:pt idx="3887">
                  <c:v>19.5646</c:v>
                </c:pt>
                <c:pt idx="3888">
                  <c:v>13.3114</c:v>
                </c:pt>
                <c:pt idx="3889">
                  <c:v>8.1226</c:v>
                </c:pt>
                <c:pt idx="3890">
                  <c:v>11.7233</c:v>
                </c:pt>
                <c:pt idx="3891">
                  <c:v>18.8962</c:v>
                </c:pt>
                <c:pt idx="3892">
                  <c:v>12.5001</c:v>
                </c:pt>
                <c:pt idx="3893">
                  <c:v>16.4111</c:v>
                </c:pt>
                <c:pt idx="3894">
                  <c:v>17.1406</c:v>
                </c:pt>
                <c:pt idx="3895">
                  <c:v>12.42</c:v>
                </c:pt>
                <c:pt idx="3896">
                  <c:v>20.6451</c:v>
                </c:pt>
                <c:pt idx="3897">
                  <c:v>11.3545</c:v>
                </c:pt>
                <c:pt idx="3898">
                  <c:v>13.3327</c:v>
                </c:pt>
                <c:pt idx="3899">
                  <c:v>8.9649</c:v>
                </c:pt>
                <c:pt idx="3900">
                  <c:v>16.2471</c:v>
                </c:pt>
                <c:pt idx="3901">
                  <c:v>16.6824</c:v>
                </c:pt>
                <c:pt idx="3902">
                  <c:v>16.1902</c:v>
                </c:pt>
                <c:pt idx="3903">
                  <c:v>18.6568</c:v>
                </c:pt>
                <c:pt idx="3904">
                  <c:v>15.4201</c:v>
                </c:pt>
                <c:pt idx="3905">
                  <c:v>11.1569</c:v>
                </c:pt>
                <c:pt idx="3906">
                  <c:v>18.997</c:v>
                </c:pt>
                <c:pt idx="3907">
                  <c:v>13.0452</c:v>
                </c:pt>
                <c:pt idx="3908">
                  <c:v>11.0257</c:v>
                </c:pt>
                <c:pt idx="3909">
                  <c:v>19.3276</c:v>
                </c:pt>
                <c:pt idx="3910">
                  <c:v>10.473</c:v>
                </c:pt>
                <c:pt idx="3911">
                  <c:v>15.3453</c:v>
                </c:pt>
                <c:pt idx="3912">
                  <c:v>16.748</c:v>
                </c:pt>
                <c:pt idx="3913">
                  <c:v>11.8876</c:v>
                </c:pt>
                <c:pt idx="3914">
                  <c:v>9.6652</c:v>
                </c:pt>
                <c:pt idx="3915">
                  <c:v>13.7838</c:v>
                </c:pt>
                <c:pt idx="3916">
                  <c:v>18.67299999999999</c:v>
                </c:pt>
                <c:pt idx="3917">
                  <c:v>10.4009</c:v>
                </c:pt>
                <c:pt idx="3918">
                  <c:v>9.7211</c:v>
                </c:pt>
                <c:pt idx="3919">
                  <c:v>17.2609</c:v>
                </c:pt>
                <c:pt idx="3920">
                  <c:v>19.8206</c:v>
                </c:pt>
                <c:pt idx="3921">
                  <c:v>20.33770000000001</c:v>
                </c:pt>
                <c:pt idx="3922">
                  <c:v>10.4945</c:v>
                </c:pt>
                <c:pt idx="3923">
                  <c:v>12.5416</c:v>
                </c:pt>
                <c:pt idx="3924">
                  <c:v>22.3002</c:v>
                </c:pt>
                <c:pt idx="3925">
                  <c:v>22.2083</c:v>
                </c:pt>
                <c:pt idx="3926">
                  <c:v>10.8187</c:v>
                </c:pt>
                <c:pt idx="3927">
                  <c:v>14.5898</c:v>
                </c:pt>
                <c:pt idx="3928">
                  <c:v>10.0472</c:v>
                </c:pt>
                <c:pt idx="3929">
                  <c:v>19.0626</c:v>
                </c:pt>
                <c:pt idx="3930">
                  <c:v>6.8724</c:v>
                </c:pt>
                <c:pt idx="3931">
                  <c:v>21.7799</c:v>
                </c:pt>
                <c:pt idx="3932">
                  <c:v>19.5311</c:v>
                </c:pt>
                <c:pt idx="3933">
                  <c:v>20.6942</c:v>
                </c:pt>
                <c:pt idx="3934">
                  <c:v>24.5284</c:v>
                </c:pt>
                <c:pt idx="3935">
                  <c:v>14.0327</c:v>
                </c:pt>
                <c:pt idx="3936">
                  <c:v>18.0353</c:v>
                </c:pt>
                <c:pt idx="3937">
                  <c:v>17.9765</c:v>
                </c:pt>
                <c:pt idx="3938">
                  <c:v>12.5206</c:v>
                </c:pt>
                <c:pt idx="3939">
                  <c:v>13.0184</c:v>
                </c:pt>
                <c:pt idx="3940">
                  <c:v>18.8403</c:v>
                </c:pt>
                <c:pt idx="3941">
                  <c:v>13.4483</c:v>
                </c:pt>
                <c:pt idx="3942">
                  <c:v>15.3132</c:v>
                </c:pt>
                <c:pt idx="3943">
                  <c:v>9.403</c:v>
                </c:pt>
                <c:pt idx="3944">
                  <c:v>24.547</c:v>
                </c:pt>
                <c:pt idx="3945">
                  <c:v>19.5584</c:v>
                </c:pt>
                <c:pt idx="3946">
                  <c:v>16.58259999999998</c:v>
                </c:pt>
                <c:pt idx="3947">
                  <c:v>12.9498</c:v>
                </c:pt>
                <c:pt idx="3948">
                  <c:v>14.8345</c:v>
                </c:pt>
                <c:pt idx="3949">
                  <c:v>7.120399999999998</c:v>
                </c:pt>
                <c:pt idx="3950">
                  <c:v>13.9628</c:v>
                </c:pt>
                <c:pt idx="3951">
                  <c:v>15.9054</c:v>
                </c:pt>
                <c:pt idx="3952">
                  <c:v>11.6805</c:v>
                </c:pt>
                <c:pt idx="3953">
                  <c:v>15.1652</c:v>
                </c:pt>
                <c:pt idx="3954">
                  <c:v>24.2761</c:v>
                </c:pt>
                <c:pt idx="3955">
                  <c:v>15.186</c:v>
                </c:pt>
                <c:pt idx="3956">
                  <c:v>15.2813</c:v>
                </c:pt>
                <c:pt idx="3957">
                  <c:v>10.5183</c:v>
                </c:pt>
                <c:pt idx="3958">
                  <c:v>18.7906</c:v>
                </c:pt>
                <c:pt idx="3959">
                  <c:v>19.8487</c:v>
                </c:pt>
                <c:pt idx="3960">
                  <c:v>15.0932</c:v>
                </c:pt>
                <c:pt idx="3961">
                  <c:v>14.7369</c:v>
                </c:pt>
                <c:pt idx="3962">
                  <c:v>13.6394</c:v>
                </c:pt>
                <c:pt idx="3963">
                  <c:v>16.52209999999998</c:v>
                </c:pt>
                <c:pt idx="3964">
                  <c:v>14.9953</c:v>
                </c:pt>
                <c:pt idx="3965">
                  <c:v>20.2962</c:v>
                </c:pt>
                <c:pt idx="3966">
                  <c:v>15.9215</c:v>
                </c:pt>
                <c:pt idx="3967">
                  <c:v>11.8567</c:v>
                </c:pt>
                <c:pt idx="3968">
                  <c:v>25.3978</c:v>
                </c:pt>
                <c:pt idx="3969">
                  <c:v>18.6299</c:v>
                </c:pt>
                <c:pt idx="3970">
                  <c:v>11.6781</c:v>
                </c:pt>
                <c:pt idx="3971">
                  <c:v>12.5016</c:v>
                </c:pt>
                <c:pt idx="3972">
                  <c:v>12.2035</c:v>
                </c:pt>
                <c:pt idx="3973">
                  <c:v>15.2194</c:v>
                </c:pt>
                <c:pt idx="3974">
                  <c:v>9.924200000000001</c:v>
                </c:pt>
                <c:pt idx="3975">
                  <c:v>20.2612</c:v>
                </c:pt>
                <c:pt idx="3976">
                  <c:v>23.8804</c:v>
                </c:pt>
                <c:pt idx="3977">
                  <c:v>13.2441</c:v>
                </c:pt>
                <c:pt idx="3978">
                  <c:v>12.3279</c:v>
                </c:pt>
                <c:pt idx="3979">
                  <c:v>12.9138</c:v>
                </c:pt>
                <c:pt idx="3980">
                  <c:v>19.0404</c:v>
                </c:pt>
                <c:pt idx="3981">
                  <c:v>21.8188</c:v>
                </c:pt>
                <c:pt idx="3982">
                  <c:v>19.6144</c:v>
                </c:pt>
                <c:pt idx="3983">
                  <c:v>14.7655</c:v>
                </c:pt>
                <c:pt idx="3984">
                  <c:v>18.65480000000001</c:v>
                </c:pt>
                <c:pt idx="3985">
                  <c:v>5.526899999999999</c:v>
                </c:pt>
                <c:pt idx="3986">
                  <c:v>17.8266</c:v>
                </c:pt>
                <c:pt idx="3987">
                  <c:v>18.3472</c:v>
                </c:pt>
                <c:pt idx="3988">
                  <c:v>16.2272</c:v>
                </c:pt>
                <c:pt idx="3989">
                  <c:v>15.6068</c:v>
                </c:pt>
                <c:pt idx="3990">
                  <c:v>11.6476</c:v>
                </c:pt>
                <c:pt idx="3991">
                  <c:v>20.2207</c:v>
                </c:pt>
                <c:pt idx="3992">
                  <c:v>16.3294</c:v>
                </c:pt>
                <c:pt idx="3993">
                  <c:v>18.32849999999998</c:v>
                </c:pt>
                <c:pt idx="3994">
                  <c:v>12.4045</c:v>
                </c:pt>
                <c:pt idx="3995">
                  <c:v>17.44889999999998</c:v>
                </c:pt>
                <c:pt idx="3996">
                  <c:v>12.8728</c:v>
                </c:pt>
                <c:pt idx="3997">
                  <c:v>21.4323</c:v>
                </c:pt>
                <c:pt idx="3998">
                  <c:v>13.9487</c:v>
                </c:pt>
                <c:pt idx="3999">
                  <c:v>15.2847</c:v>
                </c:pt>
                <c:pt idx="4000">
                  <c:v>17.2897</c:v>
                </c:pt>
                <c:pt idx="4001">
                  <c:v>14.4367</c:v>
                </c:pt>
                <c:pt idx="4002">
                  <c:v>13.9477</c:v>
                </c:pt>
                <c:pt idx="4003">
                  <c:v>21.281</c:v>
                </c:pt>
                <c:pt idx="4004">
                  <c:v>17.6317</c:v>
                </c:pt>
                <c:pt idx="4005">
                  <c:v>17.713</c:v>
                </c:pt>
                <c:pt idx="4006">
                  <c:v>12.4934</c:v>
                </c:pt>
                <c:pt idx="4007">
                  <c:v>14.0135</c:v>
                </c:pt>
                <c:pt idx="4008">
                  <c:v>8.769300000000001</c:v>
                </c:pt>
                <c:pt idx="4009">
                  <c:v>11.1326</c:v>
                </c:pt>
                <c:pt idx="4010">
                  <c:v>18.5088</c:v>
                </c:pt>
                <c:pt idx="4011">
                  <c:v>14.3428</c:v>
                </c:pt>
                <c:pt idx="4012">
                  <c:v>19.1733</c:v>
                </c:pt>
                <c:pt idx="4013">
                  <c:v>9.3871</c:v>
                </c:pt>
                <c:pt idx="4014">
                  <c:v>12.071</c:v>
                </c:pt>
                <c:pt idx="4015">
                  <c:v>21.2667</c:v>
                </c:pt>
                <c:pt idx="4016">
                  <c:v>8.2234</c:v>
                </c:pt>
                <c:pt idx="4017">
                  <c:v>9.843</c:v>
                </c:pt>
                <c:pt idx="4018">
                  <c:v>15.0515</c:v>
                </c:pt>
                <c:pt idx="4019">
                  <c:v>13.9972</c:v>
                </c:pt>
                <c:pt idx="4020">
                  <c:v>13.7948</c:v>
                </c:pt>
                <c:pt idx="4021">
                  <c:v>23.6309</c:v>
                </c:pt>
                <c:pt idx="4022">
                  <c:v>15.9357</c:v>
                </c:pt>
                <c:pt idx="4023">
                  <c:v>10.7234</c:v>
                </c:pt>
                <c:pt idx="4024">
                  <c:v>18.8651</c:v>
                </c:pt>
                <c:pt idx="4025">
                  <c:v>18.0728</c:v>
                </c:pt>
                <c:pt idx="4026">
                  <c:v>12.9728</c:v>
                </c:pt>
                <c:pt idx="4027">
                  <c:v>15.2261</c:v>
                </c:pt>
                <c:pt idx="4028">
                  <c:v>14.9977</c:v>
                </c:pt>
                <c:pt idx="4029">
                  <c:v>20.2303</c:v>
                </c:pt>
                <c:pt idx="4030">
                  <c:v>11.3801</c:v>
                </c:pt>
                <c:pt idx="4031">
                  <c:v>9.353100000000004</c:v>
                </c:pt>
                <c:pt idx="4032">
                  <c:v>16.77509999999998</c:v>
                </c:pt>
                <c:pt idx="4033">
                  <c:v>17.1458</c:v>
                </c:pt>
                <c:pt idx="4034">
                  <c:v>7.2667</c:v>
                </c:pt>
                <c:pt idx="4035">
                  <c:v>18.2254</c:v>
                </c:pt>
                <c:pt idx="4036">
                  <c:v>10.2317</c:v>
                </c:pt>
                <c:pt idx="4037">
                  <c:v>10.3011</c:v>
                </c:pt>
                <c:pt idx="4038">
                  <c:v>11.566</c:v>
                </c:pt>
                <c:pt idx="4039">
                  <c:v>27.1697</c:v>
                </c:pt>
                <c:pt idx="4040">
                  <c:v>21.17770000000001</c:v>
                </c:pt>
                <c:pt idx="4041">
                  <c:v>25.32090000000001</c:v>
                </c:pt>
                <c:pt idx="4042">
                  <c:v>28.12269999999998</c:v>
                </c:pt>
                <c:pt idx="4043">
                  <c:v>8.561300000000001</c:v>
                </c:pt>
                <c:pt idx="4044">
                  <c:v>5.8744</c:v>
                </c:pt>
                <c:pt idx="4045">
                  <c:v>12.1436</c:v>
                </c:pt>
                <c:pt idx="4046">
                  <c:v>21.3796</c:v>
                </c:pt>
                <c:pt idx="4047">
                  <c:v>13.4568</c:v>
                </c:pt>
                <c:pt idx="4048">
                  <c:v>17.0735</c:v>
                </c:pt>
                <c:pt idx="4049">
                  <c:v>16.8548</c:v>
                </c:pt>
                <c:pt idx="4050">
                  <c:v>12.7011</c:v>
                </c:pt>
                <c:pt idx="4051">
                  <c:v>17.2758</c:v>
                </c:pt>
                <c:pt idx="4052">
                  <c:v>22.6245</c:v>
                </c:pt>
                <c:pt idx="4053">
                  <c:v>12.6536</c:v>
                </c:pt>
                <c:pt idx="4054">
                  <c:v>18.3084</c:v>
                </c:pt>
                <c:pt idx="4055">
                  <c:v>19.6616</c:v>
                </c:pt>
                <c:pt idx="4056">
                  <c:v>9.4814</c:v>
                </c:pt>
                <c:pt idx="4057">
                  <c:v>22.7524</c:v>
                </c:pt>
                <c:pt idx="4058">
                  <c:v>13.5389</c:v>
                </c:pt>
                <c:pt idx="4059">
                  <c:v>11.6952</c:v>
                </c:pt>
                <c:pt idx="4060">
                  <c:v>11.037</c:v>
                </c:pt>
                <c:pt idx="4061">
                  <c:v>15.3911</c:v>
                </c:pt>
                <c:pt idx="4062">
                  <c:v>8.184200000000001</c:v>
                </c:pt>
                <c:pt idx="4063">
                  <c:v>9.2087</c:v>
                </c:pt>
                <c:pt idx="4064">
                  <c:v>19.6262</c:v>
                </c:pt>
                <c:pt idx="4065">
                  <c:v>19.875</c:v>
                </c:pt>
                <c:pt idx="4066">
                  <c:v>21.4982</c:v>
                </c:pt>
                <c:pt idx="4067">
                  <c:v>8.0076</c:v>
                </c:pt>
                <c:pt idx="4068">
                  <c:v>15.4538</c:v>
                </c:pt>
                <c:pt idx="4069">
                  <c:v>26.46409999999998</c:v>
                </c:pt>
                <c:pt idx="4070">
                  <c:v>15.0369</c:v>
                </c:pt>
                <c:pt idx="4071">
                  <c:v>17.6499</c:v>
                </c:pt>
                <c:pt idx="4072">
                  <c:v>13.6777</c:v>
                </c:pt>
                <c:pt idx="4073">
                  <c:v>22.1068</c:v>
                </c:pt>
                <c:pt idx="4074">
                  <c:v>24.3597</c:v>
                </c:pt>
                <c:pt idx="4075">
                  <c:v>9.9167</c:v>
                </c:pt>
                <c:pt idx="4076">
                  <c:v>23.0516</c:v>
                </c:pt>
                <c:pt idx="4077">
                  <c:v>18.3484</c:v>
                </c:pt>
                <c:pt idx="4078">
                  <c:v>25.0471</c:v>
                </c:pt>
                <c:pt idx="4079">
                  <c:v>13.6791</c:v>
                </c:pt>
                <c:pt idx="4080">
                  <c:v>11.014</c:v>
                </c:pt>
                <c:pt idx="4081">
                  <c:v>12.5939</c:v>
                </c:pt>
                <c:pt idx="4082">
                  <c:v>15.2359</c:v>
                </c:pt>
                <c:pt idx="4083">
                  <c:v>17.0701</c:v>
                </c:pt>
                <c:pt idx="4084">
                  <c:v>15.1462</c:v>
                </c:pt>
                <c:pt idx="4085">
                  <c:v>15.3125</c:v>
                </c:pt>
                <c:pt idx="4086">
                  <c:v>14.7885</c:v>
                </c:pt>
                <c:pt idx="4087">
                  <c:v>11.0043</c:v>
                </c:pt>
                <c:pt idx="4088">
                  <c:v>19.93680000000001</c:v>
                </c:pt>
                <c:pt idx="4089">
                  <c:v>19.476</c:v>
                </c:pt>
                <c:pt idx="4090">
                  <c:v>19.4662</c:v>
                </c:pt>
                <c:pt idx="4091">
                  <c:v>13.7578</c:v>
                </c:pt>
                <c:pt idx="4092">
                  <c:v>13.2637</c:v>
                </c:pt>
                <c:pt idx="4093">
                  <c:v>10.9618</c:v>
                </c:pt>
                <c:pt idx="4094">
                  <c:v>16.96219999999998</c:v>
                </c:pt>
                <c:pt idx="4095">
                  <c:v>9.853200000000002</c:v>
                </c:pt>
                <c:pt idx="4096">
                  <c:v>11.588</c:v>
                </c:pt>
                <c:pt idx="4097">
                  <c:v>9.59</c:v>
                </c:pt>
                <c:pt idx="4098">
                  <c:v>22.4925</c:v>
                </c:pt>
                <c:pt idx="4099">
                  <c:v>21.0468</c:v>
                </c:pt>
                <c:pt idx="4100">
                  <c:v>15.8272</c:v>
                </c:pt>
                <c:pt idx="4101">
                  <c:v>9.3794</c:v>
                </c:pt>
                <c:pt idx="4102">
                  <c:v>26.066</c:v>
                </c:pt>
                <c:pt idx="4103">
                  <c:v>18.1466</c:v>
                </c:pt>
                <c:pt idx="4104">
                  <c:v>16.2848</c:v>
                </c:pt>
                <c:pt idx="4105">
                  <c:v>10.5249</c:v>
                </c:pt>
                <c:pt idx="4106">
                  <c:v>14.4553</c:v>
                </c:pt>
                <c:pt idx="4107">
                  <c:v>6.7772</c:v>
                </c:pt>
                <c:pt idx="4108">
                  <c:v>15.703</c:v>
                </c:pt>
                <c:pt idx="4109">
                  <c:v>12.4924</c:v>
                </c:pt>
                <c:pt idx="4110">
                  <c:v>13.1405</c:v>
                </c:pt>
                <c:pt idx="4111">
                  <c:v>21.4781</c:v>
                </c:pt>
                <c:pt idx="4112">
                  <c:v>18.2306</c:v>
                </c:pt>
                <c:pt idx="4113">
                  <c:v>22.91989999999999</c:v>
                </c:pt>
                <c:pt idx="4114">
                  <c:v>11.2758</c:v>
                </c:pt>
                <c:pt idx="4115">
                  <c:v>19.6086</c:v>
                </c:pt>
                <c:pt idx="4116">
                  <c:v>22.2047</c:v>
                </c:pt>
                <c:pt idx="4117">
                  <c:v>13.1061</c:v>
                </c:pt>
                <c:pt idx="4118">
                  <c:v>17.4144</c:v>
                </c:pt>
                <c:pt idx="4119">
                  <c:v>21.9907</c:v>
                </c:pt>
                <c:pt idx="4120">
                  <c:v>15.6283</c:v>
                </c:pt>
                <c:pt idx="4121">
                  <c:v>19.941</c:v>
                </c:pt>
                <c:pt idx="4122">
                  <c:v>7.9247</c:v>
                </c:pt>
                <c:pt idx="4123">
                  <c:v>17.8303</c:v>
                </c:pt>
                <c:pt idx="4124">
                  <c:v>13.9505</c:v>
                </c:pt>
                <c:pt idx="4125">
                  <c:v>13.7077</c:v>
                </c:pt>
                <c:pt idx="4126">
                  <c:v>25.6259</c:v>
                </c:pt>
                <c:pt idx="4127">
                  <c:v>22.9242</c:v>
                </c:pt>
                <c:pt idx="4128">
                  <c:v>13.5993</c:v>
                </c:pt>
                <c:pt idx="4129">
                  <c:v>4.962899999999999</c:v>
                </c:pt>
                <c:pt idx="4130">
                  <c:v>16.5243</c:v>
                </c:pt>
                <c:pt idx="4131">
                  <c:v>31.3602</c:v>
                </c:pt>
                <c:pt idx="4132">
                  <c:v>15.857</c:v>
                </c:pt>
                <c:pt idx="4133">
                  <c:v>15.4348</c:v>
                </c:pt>
                <c:pt idx="4134">
                  <c:v>22.0811</c:v>
                </c:pt>
                <c:pt idx="4135">
                  <c:v>8.025</c:v>
                </c:pt>
                <c:pt idx="4136">
                  <c:v>16.3525</c:v>
                </c:pt>
                <c:pt idx="4137">
                  <c:v>15.6153</c:v>
                </c:pt>
                <c:pt idx="4138">
                  <c:v>18.51749999999999</c:v>
                </c:pt>
                <c:pt idx="4139">
                  <c:v>14.9435</c:v>
                </c:pt>
                <c:pt idx="4140">
                  <c:v>17.3219</c:v>
                </c:pt>
                <c:pt idx="4141">
                  <c:v>20.49879999999998</c:v>
                </c:pt>
                <c:pt idx="4142">
                  <c:v>14.3168</c:v>
                </c:pt>
                <c:pt idx="4143">
                  <c:v>17.5532</c:v>
                </c:pt>
                <c:pt idx="4144">
                  <c:v>15.0417</c:v>
                </c:pt>
                <c:pt idx="4145">
                  <c:v>16.1705</c:v>
                </c:pt>
                <c:pt idx="4146">
                  <c:v>12.5153</c:v>
                </c:pt>
                <c:pt idx="4147">
                  <c:v>18.8706</c:v>
                </c:pt>
                <c:pt idx="4148">
                  <c:v>10.933</c:v>
                </c:pt>
                <c:pt idx="4149">
                  <c:v>8.763800000000001</c:v>
                </c:pt>
                <c:pt idx="4150">
                  <c:v>12.9844</c:v>
                </c:pt>
                <c:pt idx="4151">
                  <c:v>14.8413</c:v>
                </c:pt>
                <c:pt idx="4152">
                  <c:v>13.9109</c:v>
                </c:pt>
                <c:pt idx="4153">
                  <c:v>13.2521</c:v>
                </c:pt>
                <c:pt idx="4154">
                  <c:v>13.6058</c:v>
                </c:pt>
                <c:pt idx="4155">
                  <c:v>11.4282</c:v>
                </c:pt>
                <c:pt idx="4156">
                  <c:v>12.9627</c:v>
                </c:pt>
                <c:pt idx="4157">
                  <c:v>11.4099</c:v>
                </c:pt>
                <c:pt idx="4158">
                  <c:v>18.48519999999998</c:v>
                </c:pt>
                <c:pt idx="4159">
                  <c:v>24.6883</c:v>
                </c:pt>
                <c:pt idx="4160">
                  <c:v>22.83299999999999</c:v>
                </c:pt>
                <c:pt idx="4161">
                  <c:v>12.7613</c:v>
                </c:pt>
                <c:pt idx="4162">
                  <c:v>12.0091</c:v>
                </c:pt>
                <c:pt idx="4163">
                  <c:v>9.8364</c:v>
                </c:pt>
                <c:pt idx="4164">
                  <c:v>18.1543</c:v>
                </c:pt>
                <c:pt idx="4165">
                  <c:v>20.8227</c:v>
                </c:pt>
                <c:pt idx="4166">
                  <c:v>24.3395</c:v>
                </c:pt>
                <c:pt idx="4167">
                  <c:v>19.3297</c:v>
                </c:pt>
                <c:pt idx="4168">
                  <c:v>15.2416</c:v>
                </c:pt>
                <c:pt idx="4169">
                  <c:v>11.9422</c:v>
                </c:pt>
                <c:pt idx="4170">
                  <c:v>13.5078</c:v>
                </c:pt>
                <c:pt idx="4171">
                  <c:v>19.6754</c:v>
                </c:pt>
                <c:pt idx="4172">
                  <c:v>19.0548</c:v>
                </c:pt>
                <c:pt idx="4173">
                  <c:v>21.5944</c:v>
                </c:pt>
                <c:pt idx="4174">
                  <c:v>29.4695</c:v>
                </c:pt>
                <c:pt idx="4175">
                  <c:v>20.579</c:v>
                </c:pt>
                <c:pt idx="4176">
                  <c:v>22.6037</c:v>
                </c:pt>
                <c:pt idx="4177">
                  <c:v>17.525</c:v>
                </c:pt>
                <c:pt idx="4178">
                  <c:v>30.1649</c:v>
                </c:pt>
                <c:pt idx="4179">
                  <c:v>14.2198</c:v>
                </c:pt>
                <c:pt idx="4180">
                  <c:v>13.3382</c:v>
                </c:pt>
                <c:pt idx="4181">
                  <c:v>17.8794</c:v>
                </c:pt>
                <c:pt idx="4182">
                  <c:v>12.5993</c:v>
                </c:pt>
                <c:pt idx="4183">
                  <c:v>13.0419</c:v>
                </c:pt>
                <c:pt idx="4184">
                  <c:v>16.053</c:v>
                </c:pt>
                <c:pt idx="4185">
                  <c:v>12.6478</c:v>
                </c:pt>
                <c:pt idx="4186">
                  <c:v>17.1698</c:v>
                </c:pt>
                <c:pt idx="4187">
                  <c:v>9.467600000000002</c:v>
                </c:pt>
                <c:pt idx="4188">
                  <c:v>23.1521</c:v>
                </c:pt>
                <c:pt idx="4189">
                  <c:v>16.2754</c:v>
                </c:pt>
                <c:pt idx="4190">
                  <c:v>14.1297</c:v>
                </c:pt>
                <c:pt idx="4191">
                  <c:v>19.6766</c:v>
                </c:pt>
                <c:pt idx="4192">
                  <c:v>7.397799999999998</c:v>
                </c:pt>
                <c:pt idx="4193">
                  <c:v>7.022499999999998</c:v>
                </c:pt>
                <c:pt idx="4194">
                  <c:v>16.0973</c:v>
                </c:pt>
                <c:pt idx="4195">
                  <c:v>11.8486</c:v>
                </c:pt>
                <c:pt idx="4196">
                  <c:v>18.82539999999998</c:v>
                </c:pt>
                <c:pt idx="4197">
                  <c:v>16.8352</c:v>
                </c:pt>
                <c:pt idx="4198">
                  <c:v>17.224</c:v>
                </c:pt>
                <c:pt idx="4199">
                  <c:v>20.2592</c:v>
                </c:pt>
                <c:pt idx="4200">
                  <c:v>14.6717</c:v>
                </c:pt>
                <c:pt idx="4201">
                  <c:v>19.1032</c:v>
                </c:pt>
                <c:pt idx="4202">
                  <c:v>18.5334</c:v>
                </c:pt>
                <c:pt idx="4203">
                  <c:v>22.83459999999999</c:v>
                </c:pt>
                <c:pt idx="4204">
                  <c:v>17.0003</c:v>
                </c:pt>
                <c:pt idx="4205">
                  <c:v>21.10129999999999</c:v>
                </c:pt>
                <c:pt idx="4206">
                  <c:v>16.71859999999998</c:v>
                </c:pt>
                <c:pt idx="4207">
                  <c:v>12.5583</c:v>
                </c:pt>
                <c:pt idx="4208">
                  <c:v>16.5299</c:v>
                </c:pt>
                <c:pt idx="4209">
                  <c:v>14.0459</c:v>
                </c:pt>
                <c:pt idx="4210">
                  <c:v>14.3031</c:v>
                </c:pt>
                <c:pt idx="4211">
                  <c:v>16.7372</c:v>
                </c:pt>
                <c:pt idx="4212">
                  <c:v>13.5799</c:v>
                </c:pt>
                <c:pt idx="4213">
                  <c:v>17.6397</c:v>
                </c:pt>
                <c:pt idx="4214">
                  <c:v>15.417</c:v>
                </c:pt>
                <c:pt idx="4215">
                  <c:v>24.9106</c:v>
                </c:pt>
                <c:pt idx="4216">
                  <c:v>10.5871</c:v>
                </c:pt>
                <c:pt idx="4217">
                  <c:v>6.4888</c:v>
                </c:pt>
                <c:pt idx="4218">
                  <c:v>17.9538</c:v>
                </c:pt>
                <c:pt idx="4219">
                  <c:v>12.8152</c:v>
                </c:pt>
                <c:pt idx="4220">
                  <c:v>16.0454</c:v>
                </c:pt>
                <c:pt idx="4221">
                  <c:v>16.7174</c:v>
                </c:pt>
                <c:pt idx="4222">
                  <c:v>14.3986</c:v>
                </c:pt>
                <c:pt idx="4223">
                  <c:v>19.0</c:v>
                </c:pt>
                <c:pt idx="4224">
                  <c:v>14.916</c:v>
                </c:pt>
                <c:pt idx="4225">
                  <c:v>12.2625</c:v>
                </c:pt>
                <c:pt idx="4226">
                  <c:v>20.0853</c:v>
                </c:pt>
                <c:pt idx="4227">
                  <c:v>12.0214</c:v>
                </c:pt>
                <c:pt idx="4228">
                  <c:v>18.381</c:v>
                </c:pt>
                <c:pt idx="4229">
                  <c:v>19.7367</c:v>
                </c:pt>
                <c:pt idx="4230">
                  <c:v>15.0823</c:v>
                </c:pt>
                <c:pt idx="4231">
                  <c:v>13.4488</c:v>
                </c:pt>
                <c:pt idx="4232">
                  <c:v>14.7306</c:v>
                </c:pt>
                <c:pt idx="4233">
                  <c:v>10.5101</c:v>
                </c:pt>
                <c:pt idx="4234">
                  <c:v>24.6</c:v>
                </c:pt>
                <c:pt idx="4235">
                  <c:v>6.5859</c:v>
                </c:pt>
                <c:pt idx="4236">
                  <c:v>13.7503</c:v>
                </c:pt>
                <c:pt idx="4237">
                  <c:v>18.4052</c:v>
                </c:pt>
                <c:pt idx="4238">
                  <c:v>13.3757</c:v>
                </c:pt>
                <c:pt idx="4239">
                  <c:v>17.1904</c:v>
                </c:pt>
                <c:pt idx="4240">
                  <c:v>13.1383</c:v>
                </c:pt>
                <c:pt idx="4241">
                  <c:v>11.3039</c:v>
                </c:pt>
                <c:pt idx="4242">
                  <c:v>20.0765</c:v>
                </c:pt>
                <c:pt idx="4243">
                  <c:v>18.844</c:v>
                </c:pt>
                <c:pt idx="4244">
                  <c:v>9.141500000000001</c:v>
                </c:pt>
                <c:pt idx="4245">
                  <c:v>15.9667</c:v>
                </c:pt>
                <c:pt idx="4246">
                  <c:v>17.6153</c:v>
                </c:pt>
                <c:pt idx="4247">
                  <c:v>11.9637</c:v>
                </c:pt>
                <c:pt idx="4248">
                  <c:v>8.4245</c:v>
                </c:pt>
                <c:pt idx="4249">
                  <c:v>8.220500000000001</c:v>
                </c:pt>
                <c:pt idx="4250">
                  <c:v>21.1253</c:v>
                </c:pt>
                <c:pt idx="4251">
                  <c:v>16.5792</c:v>
                </c:pt>
                <c:pt idx="4252">
                  <c:v>7.2874</c:v>
                </c:pt>
                <c:pt idx="4253">
                  <c:v>18.5863</c:v>
                </c:pt>
                <c:pt idx="4254">
                  <c:v>14.1024</c:v>
                </c:pt>
                <c:pt idx="4255">
                  <c:v>17.3115</c:v>
                </c:pt>
                <c:pt idx="4256">
                  <c:v>12.7462</c:v>
                </c:pt>
                <c:pt idx="4257">
                  <c:v>10.5266</c:v>
                </c:pt>
                <c:pt idx="4258">
                  <c:v>18.40780000000001</c:v>
                </c:pt>
                <c:pt idx="4259">
                  <c:v>11.3795</c:v>
                </c:pt>
                <c:pt idx="4260">
                  <c:v>21.6129</c:v>
                </c:pt>
                <c:pt idx="4261">
                  <c:v>15.384</c:v>
                </c:pt>
                <c:pt idx="4262">
                  <c:v>17.1939</c:v>
                </c:pt>
                <c:pt idx="4263">
                  <c:v>19.915</c:v>
                </c:pt>
                <c:pt idx="4264">
                  <c:v>13.6059</c:v>
                </c:pt>
                <c:pt idx="4265">
                  <c:v>28.82700000000001</c:v>
                </c:pt>
                <c:pt idx="4266">
                  <c:v>17.40780000000001</c:v>
                </c:pt>
                <c:pt idx="4267">
                  <c:v>13.9396</c:v>
                </c:pt>
                <c:pt idx="4268">
                  <c:v>20.1675</c:v>
                </c:pt>
                <c:pt idx="4269">
                  <c:v>20.4374</c:v>
                </c:pt>
                <c:pt idx="4270">
                  <c:v>13.9903</c:v>
                </c:pt>
                <c:pt idx="4271">
                  <c:v>13.7044</c:v>
                </c:pt>
                <c:pt idx="4272">
                  <c:v>24.18980000000001</c:v>
                </c:pt>
                <c:pt idx="4273">
                  <c:v>17.0228</c:v>
                </c:pt>
                <c:pt idx="4274">
                  <c:v>15.2618</c:v>
                </c:pt>
                <c:pt idx="4275">
                  <c:v>23.7395</c:v>
                </c:pt>
                <c:pt idx="4276">
                  <c:v>13.5146</c:v>
                </c:pt>
                <c:pt idx="4277">
                  <c:v>19.0712</c:v>
                </c:pt>
                <c:pt idx="4278">
                  <c:v>12.2527</c:v>
                </c:pt>
                <c:pt idx="4279">
                  <c:v>25.8113</c:v>
                </c:pt>
                <c:pt idx="4280">
                  <c:v>17.55</c:v>
                </c:pt>
                <c:pt idx="4281">
                  <c:v>18.18359999999998</c:v>
                </c:pt>
                <c:pt idx="4282">
                  <c:v>20.5742</c:v>
                </c:pt>
                <c:pt idx="4283">
                  <c:v>11.5829</c:v>
                </c:pt>
                <c:pt idx="4284">
                  <c:v>12.0482</c:v>
                </c:pt>
                <c:pt idx="4285">
                  <c:v>24.0944</c:v>
                </c:pt>
                <c:pt idx="4286">
                  <c:v>11.7029</c:v>
                </c:pt>
                <c:pt idx="4287">
                  <c:v>11.5728</c:v>
                </c:pt>
                <c:pt idx="4288">
                  <c:v>11.2786</c:v>
                </c:pt>
                <c:pt idx="4289">
                  <c:v>6.2032</c:v>
                </c:pt>
                <c:pt idx="4290">
                  <c:v>14.3281</c:v>
                </c:pt>
                <c:pt idx="4291">
                  <c:v>27.4276</c:v>
                </c:pt>
                <c:pt idx="4292">
                  <c:v>20.2394</c:v>
                </c:pt>
                <c:pt idx="4293">
                  <c:v>23.8124</c:v>
                </c:pt>
                <c:pt idx="4294">
                  <c:v>11.4228</c:v>
                </c:pt>
                <c:pt idx="4295">
                  <c:v>20.5439</c:v>
                </c:pt>
                <c:pt idx="4296">
                  <c:v>16.02980000000001</c:v>
                </c:pt>
                <c:pt idx="4297">
                  <c:v>11.6574</c:v>
                </c:pt>
                <c:pt idx="4298">
                  <c:v>14.7011</c:v>
                </c:pt>
                <c:pt idx="4299">
                  <c:v>12.9322</c:v>
                </c:pt>
                <c:pt idx="4300">
                  <c:v>20.8094</c:v>
                </c:pt>
                <c:pt idx="4301">
                  <c:v>11.0395</c:v>
                </c:pt>
                <c:pt idx="4302">
                  <c:v>13.2706</c:v>
                </c:pt>
                <c:pt idx="4303">
                  <c:v>19.5808</c:v>
                </c:pt>
                <c:pt idx="4304">
                  <c:v>18.8566</c:v>
                </c:pt>
                <c:pt idx="4305">
                  <c:v>18.5529</c:v>
                </c:pt>
                <c:pt idx="4306">
                  <c:v>17.2551</c:v>
                </c:pt>
                <c:pt idx="4307">
                  <c:v>8.1155</c:v>
                </c:pt>
                <c:pt idx="4308">
                  <c:v>13.5098</c:v>
                </c:pt>
                <c:pt idx="4309">
                  <c:v>14.6926</c:v>
                </c:pt>
                <c:pt idx="4310">
                  <c:v>19.76899999999998</c:v>
                </c:pt>
                <c:pt idx="4311">
                  <c:v>11.6317</c:v>
                </c:pt>
                <c:pt idx="4312">
                  <c:v>19.5274</c:v>
                </c:pt>
                <c:pt idx="4313">
                  <c:v>10.0297</c:v>
                </c:pt>
                <c:pt idx="4314">
                  <c:v>12.5958</c:v>
                </c:pt>
                <c:pt idx="4315">
                  <c:v>7.827899999999998</c:v>
                </c:pt>
                <c:pt idx="4316">
                  <c:v>14.3892</c:v>
                </c:pt>
                <c:pt idx="4317">
                  <c:v>21.0732</c:v>
                </c:pt>
                <c:pt idx="4318">
                  <c:v>19.9923</c:v>
                </c:pt>
                <c:pt idx="4319">
                  <c:v>20.134</c:v>
                </c:pt>
                <c:pt idx="4320">
                  <c:v>15.3673</c:v>
                </c:pt>
                <c:pt idx="4321">
                  <c:v>17.3325</c:v>
                </c:pt>
                <c:pt idx="4322">
                  <c:v>11.418</c:v>
                </c:pt>
                <c:pt idx="4323">
                  <c:v>17.7579</c:v>
                </c:pt>
                <c:pt idx="4324">
                  <c:v>23.6416</c:v>
                </c:pt>
                <c:pt idx="4325">
                  <c:v>13.1559</c:v>
                </c:pt>
                <c:pt idx="4326">
                  <c:v>10.8526</c:v>
                </c:pt>
                <c:pt idx="4327">
                  <c:v>16.81469999999999</c:v>
                </c:pt>
                <c:pt idx="4328">
                  <c:v>12.8024</c:v>
                </c:pt>
                <c:pt idx="4329">
                  <c:v>31.0196</c:v>
                </c:pt>
                <c:pt idx="4330">
                  <c:v>12.3066</c:v>
                </c:pt>
                <c:pt idx="4331">
                  <c:v>17.7535</c:v>
                </c:pt>
                <c:pt idx="4332">
                  <c:v>22.4989</c:v>
                </c:pt>
                <c:pt idx="4333">
                  <c:v>7.675899999999999</c:v>
                </c:pt>
                <c:pt idx="4334">
                  <c:v>8.537800000000001</c:v>
                </c:pt>
                <c:pt idx="4335">
                  <c:v>14.1119</c:v>
                </c:pt>
                <c:pt idx="4336">
                  <c:v>14.0866</c:v>
                </c:pt>
                <c:pt idx="4337">
                  <c:v>16.0794</c:v>
                </c:pt>
                <c:pt idx="4338">
                  <c:v>15.8397</c:v>
                </c:pt>
                <c:pt idx="4339">
                  <c:v>8.979500000000005</c:v>
                </c:pt>
                <c:pt idx="4340">
                  <c:v>14.593</c:v>
                </c:pt>
                <c:pt idx="4341">
                  <c:v>17.8012</c:v>
                </c:pt>
                <c:pt idx="4342">
                  <c:v>20.067</c:v>
                </c:pt>
                <c:pt idx="4343">
                  <c:v>12.5066</c:v>
                </c:pt>
                <c:pt idx="4344">
                  <c:v>13.5557</c:v>
                </c:pt>
                <c:pt idx="4345">
                  <c:v>13.4667</c:v>
                </c:pt>
                <c:pt idx="4346">
                  <c:v>19.7683</c:v>
                </c:pt>
                <c:pt idx="4347">
                  <c:v>18.96869999999998</c:v>
                </c:pt>
                <c:pt idx="4348">
                  <c:v>14.253</c:v>
                </c:pt>
                <c:pt idx="4349">
                  <c:v>10.4953</c:v>
                </c:pt>
                <c:pt idx="4350">
                  <c:v>22.6171</c:v>
                </c:pt>
                <c:pt idx="4351">
                  <c:v>19.4232</c:v>
                </c:pt>
                <c:pt idx="4352">
                  <c:v>11.2735</c:v>
                </c:pt>
                <c:pt idx="4353">
                  <c:v>13.3996</c:v>
                </c:pt>
                <c:pt idx="4354">
                  <c:v>15.9442</c:v>
                </c:pt>
                <c:pt idx="4355">
                  <c:v>22.52</c:v>
                </c:pt>
                <c:pt idx="4356">
                  <c:v>12.5596</c:v>
                </c:pt>
                <c:pt idx="4357">
                  <c:v>21.1839</c:v>
                </c:pt>
                <c:pt idx="4358">
                  <c:v>17.2054</c:v>
                </c:pt>
                <c:pt idx="4359">
                  <c:v>8.1694</c:v>
                </c:pt>
                <c:pt idx="4360">
                  <c:v>15.4744</c:v>
                </c:pt>
                <c:pt idx="4361">
                  <c:v>13.6067</c:v>
                </c:pt>
                <c:pt idx="4362">
                  <c:v>16.2545</c:v>
                </c:pt>
                <c:pt idx="4363">
                  <c:v>22.4812</c:v>
                </c:pt>
                <c:pt idx="4364">
                  <c:v>18.14859999999998</c:v>
                </c:pt>
                <c:pt idx="4365">
                  <c:v>16.5509</c:v>
                </c:pt>
                <c:pt idx="4366">
                  <c:v>19.3875</c:v>
                </c:pt>
                <c:pt idx="4367">
                  <c:v>20.7298</c:v>
                </c:pt>
                <c:pt idx="4368">
                  <c:v>12.6339</c:v>
                </c:pt>
                <c:pt idx="4369">
                  <c:v>20.7017</c:v>
                </c:pt>
                <c:pt idx="4370">
                  <c:v>18.1978</c:v>
                </c:pt>
                <c:pt idx="4371">
                  <c:v>15.449</c:v>
                </c:pt>
                <c:pt idx="4372">
                  <c:v>8.870700000000002</c:v>
                </c:pt>
                <c:pt idx="4373">
                  <c:v>17.6796</c:v>
                </c:pt>
                <c:pt idx="4374">
                  <c:v>23.99309999999998</c:v>
                </c:pt>
                <c:pt idx="4375">
                  <c:v>21.9213</c:v>
                </c:pt>
                <c:pt idx="4376">
                  <c:v>15.7765</c:v>
                </c:pt>
                <c:pt idx="4377">
                  <c:v>8.623500000000003</c:v>
                </c:pt>
                <c:pt idx="4378">
                  <c:v>8.524900000000001</c:v>
                </c:pt>
                <c:pt idx="4379">
                  <c:v>22.1194</c:v>
                </c:pt>
                <c:pt idx="4380">
                  <c:v>9.0648</c:v>
                </c:pt>
                <c:pt idx="4381">
                  <c:v>20.3688</c:v>
                </c:pt>
                <c:pt idx="4382">
                  <c:v>11.6074</c:v>
                </c:pt>
                <c:pt idx="4383">
                  <c:v>26.8054</c:v>
                </c:pt>
                <c:pt idx="4384">
                  <c:v>19.0138</c:v>
                </c:pt>
                <c:pt idx="4385">
                  <c:v>8.5954</c:v>
                </c:pt>
                <c:pt idx="4386">
                  <c:v>21.7224</c:v>
                </c:pt>
                <c:pt idx="4387">
                  <c:v>18.255</c:v>
                </c:pt>
                <c:pt idx="4388">
                  <c:v>12.4093</c:v>
                </c:pt>
                <c:pt idx="4389">
                  <c:v>8.790500000000001</c:v>
                </c:pt>
                <c:pt idx="4390">
                  <c:v>19.1328</c:v>
                </c:pt>
                <c:pt idx="4391">
                  <c:v>14.1663</c:v>
                </c:pt>
                <c:pt idx="4392">
                  <c:v>10.176</c:v>
                </c:pt>
                <c:pt idx="4393">
                  <c:v>8.273900000000001</c:v>
                </c:pt>
                <c:pt idx="4394">
                  <c:v>8.731899999999997</c:v>
                </c:pt>
                <c:pt idx="4395">
                  <c:v>18.8704</c:v>
                </c:pt>
                <c:pt idx="4396">
                  <c:v>18.1982</c:v>
                </c:pt>
                <c:pt idx="4397">
                  <c:v>10.1904</c:v>
                </c:pt>
                <c:pt idx="4398">
                  <c:v>12.2775</c:v>
                </c:pt>
                <c:pt idx="4399">
                  <c:v>15.2888</c:v>
                </c:pt>
                <c:pt idx="4400">
                  <c:v>17.6994</c:v>
                </c:pt>
                <c:pt idx="4401">
                  <c:v>11.4178</c:v>
                </c:pt>
                <c:pt idx="4402">
                  <c:v>13.7693</c:v>
                </c:pt>
                <c:pt idx="4403">
                  <c:v>6.3468</c:v>
                </c:pt>
                <c:pt idx="4404">
                  <c:v>12.1354</c:v>
                </c:pt>
                <c:pt idx="4405">
                  <c:v>12.0298</c:v>
                </c:pt>
                <c:pt idx="4406">
                  <c:v>24.7424</c:v>
                </c:pt>
                <c:pt idx="4407">
                  <c:v>15.5155</c:v>
                </c:pt>
                <c:pt idx="4408">
                  <c:v>9.5571</c:v>
                </c:pt>
                <c:pt idx="4409">
                  <c:v>17.4632</c:v>
                </c:pt>
                <c:pt idx="4410">
                  <c:v>10.9838</c:v>
                </c:pt>
                <c:pt idx="4411">
                  <c:v>22.62109999999999</c:v>
                </c:pt>
                <c:pt idx="4412">
                  <c:v>18.28839999999998</c:v>
                </c:pt>
                <c:pt idx="4413">
                  <c:v>10.7451</c:v>
                </c:pt>
                <c:pt idx="4414">
                  <c:v>13.379</c:v>
                </c:pt>
                <c:pt idx="4415">
                  <c:v>17.2482</c:v>
                </c:pt>
                <c:pt idx="4416">
                  <c:v>16.82100000000001</c:v>
                </c:pt>
                <c:pt idx="4417">
                  <c:v>11.3378</c:v>
                </c:pt>
                <c:pt idx="4418">
                  <c:v>17.61039999999999</c:v>
                </c:pt>
                <c:pt idx="4419">
                  <c:v>14.3873</c:v>
                </c:pt>
                <c:pt idx="4420">
                  <c:v>20.6993</c:v>
                </c:pt>
                <c:pt idx="4421">
                  <c:v>19.4768</c:v>
                </c:pt>
                <c:pt idx="4422">
                  <c:v>11.6452</c:v>
                </c:pt>
                <c:pt idx="4423">
                  <c:v>15.3937</c:v>
                </c:pt>
                <c:pt idx="4424">
                  <c:v>16.6662</c:v>
                </c:pt>
                <c:pt idx="4425">
                  <c:v>21.5225</c:v>
                </c:pt>
                <c:pt idx="4426">
                  <c:v>14.9947</c:v>
                </c:pt>
                <c:pt idx="4427">
                  <c:v>10.2545</c:v>
                </c:pt>
                <c:pt idx="4428">
                  <c:v>18.5448</c:v>
                </c:pt>
                <c:pt idx="4429">
                  <c:v>6.8534</c:v>
                </c:pt>
                <c:pt idx="4430">
                  <c:v>16.7956</c:v>
                </c:pt>
                <c:pt idx="4431">
                  <c:v>16.8308</c:v>
                </c:pt>
                <c:pt idx="4432">
                  <c:v>27.5347</c:v>
                </c:pt>
                <c:pt idx="4433">
                  <c:v>15.6108</c:v>
                </c:pt>
                <c:pt idx="4434">
                  <c:v>16.2938</c:v>
                </c:pt>
                <c:pt idx="4435">
                  <c:v>11.8322</c:v>
                </c:pt>
                <c:pt idx="4436">
                  <c:v>18.5289</c:v>
                </c:pt>
                <c:pt idx="4437">
                  <c:v>19.03879999999998</c:v>
                </c:pt>
                <c:pt idx="4438">
                  <c:v>11.4742</c:v>
                </c:pt>
                <c:pt idx="4439">
                  <c:v>10.2575</c:v>
                </c:pt>
                <c:pt idx="4440">
                  <c:v>13.2507</c:v>
                </c:pt>
                <c:pt idx="4441">
                  <c:v>20.3699</c:v>
                </c:pt>
                <c:pt idx="4442">
                  <c:v>15.1744</c:v>
                </c:pt>
                <c:pt idx="4443">
                  <c:v>10.7311</c:v>
                </c:pt>
                <c:pt idx="4444">
                  <c:v>16.8906</c:v>
                </c:pt>
                <c:pt idx="4445">
                  <c:v>12.874</c:v>
                </c:pt>
                <c:pt idx="4446">
                  <c:v>20.7633</c:v>
                </c:pt>
                <c:pt idx="4447">
                  <c:v>19.8455</c:v>
                </c:pt>
                <c:pt idx="4448">
                  <c:v>14.6554</c:v>
                </c:pt>
                <c:pt idx="4449">
                  <c:v>6.3472</c:v>
                </c:pt>
                <c:pt idx="4450">
                  <c:v>16.289</c:v>
                </c:pt>
                <c:pt idx="4451">
                  <c:v>12.2749</c:v>
                </c:pt>
                <c:pt idx="4452">
                  <c:v>13.2936</c:v>
                </c:pt>
                <c:pt idx="4453">
                  <c:v>16.5695</c:v>
                </c:pt>
                <c:pt idx="4454">
                  <c:v>5.5952</c:v>
                </c:pt>
                <c:pt idx="4455">
                  <c:v>20.5209</c:v>
                </c:pt>
                <c:pt idx="4456">
                  <c:v>12.0097</c:v>
                </c:pt>
                <c:pt idx="4457">
                  <c:v>21.1079</c:v>
                </c:pt>
                <c:pt idx="4458">
                  <c:v>16.54339999999998</c:v>
                </c:pt>
                <c:pt idx="4459">
                  <c:v>17.58869999999998</c:v>
                </c:pt>
                <c:pt idx="4460">
                  <c:v>16.3649</c:v>
                </c:pt>
                <c:pt idx="4461">
                  <c:v>8.769</c:v>
                </c:pt>
                <c:pt idx="4462">
                  <c:v>17.3501</c:v>
                </c:pt>
                <c:pt idx="4463">
                  <c:v>8.736700000000001</c:v>
                </c:pt>
                <c:pt idx="4464">
                  <c:v>11.4953</c:v>
                </c:pt>
                <c:pt idx="4465">
                  <c:v>28.5713</c:v>
                </c:pt>
                <c:pt idx="4466">
                  <c:v>14.782</c:v>
                </c:pt>
                <c:pt idx="4467">
                  <c:v>20.4253</c:v>
                </c:pt>
                <c:pt idx="4468">
                  <c:v>15.0986</c:v>
                </c:pt>
                <c:pt idx="4469">
                  <c:v>25.7534</c:v>
                </c:pt>
                <c:pt idx="4470">
                  <c:v>12.8127</c:v>
                </c:pt>
                <c:pt idx="4471">
                  <c:v>23.8226</c:v>
                </c:pt>
                <c:pt idx="4472">
                  <c:v>19.52959999999998</c:v>
                </c:pt>
                <c:pt idx="4473">
                  <c:v>17.0322</c:v>
                </c:pt>
                <c:pt idx="4474">
                  <c:v>8.73</c:v>
                </c:pt>
                <c:pt idx="4475">
                  <c:v>19.0036</c:v>
                </c:pt>
                <c:pt idx="4476">
                  <c:v>12.3969</c:v>
                </c:pt>
                <c:pt idx="4477">
                  <c:v>13.8675</c:v>
                </c:pt>
                <c:pt idx="4478">
                  <c:v>21.1522</c:v>
                </c:pt>
                <c:pt idx="4479">
                  <c:v>14.3152</c:v>
                </c:pt>
                <c:pt idx="4480">
                  <c:v>14.9367</c:v>
                </c:pt>
                <c:pt idx="4481">
                  <c:v>14.1295</c:v>
                </c:pt>
                <c:pt idx="4482">
                  <c:v>12.2722</c:v>
                </c:pt>
                <c:pt idx="4483">
                  <c:v>14.3441</c:v>
                </c:pt>
                <c:pt idx="4484">
                  <c:v>16.052</c:v>
                </c:pt>
                <c:pt idx="4485">
                  <c:v>11.8111</c:v>
                </c:pt>
                <c:pt idx="4486">
                  <c:v>13.7397</c:v>
                </c:pt>
                <c:pt idx="4487">
                  <c:v>14.3772</c:v>
                </c:pt>
                <c:pt idx="4488">
                  <c:v>18.53729999999999</c:v>
                </c:pt>
                <c:pt idx="4489">
                  <c:v>15.3442</c:v>
                </c:pt>
                <c:pt idx="4490">
                  <c:v>15.3479</c:v>
                </c:pt>
                <c:pt idx="4491">
                  <c:v>9.885900000000002</c:v>
                </c:pt>
                <c:pt idx="4492">
                  <c:v>8.007200000000001</c:v>
                </c:pt>
                <c:pt idx="4493">
                  <c:v>14.8214</c:v>
                </c:pt>
                <c:pt idx="4494">
                  <c:v>13.6879</c:v>
                </c:pt>
                <c:pt idx="4495">
                  <c:v>14.3562</c:v>
                </c:pt>
                <c:pt idx="4496">
                  <c:v>16.8144</c:v>
                </c:pt>
                <c:pt idx="4497">
                  <c:v>17.7177</c:v>
                </c:pt>
                <c:pt idx="4498">
                  <c:v>30.2883</c:v>
                </c:pt>
                <c:pt idx="4499">
                  <c:v>17.8485</c:v>
                </c:pt>
                <c:pt idx="4500">
                  <c:v>13.8668</c:v>
                </c:pt>
                <c:pt idx="4501">
                  <c:v>20.142</c:v>
                </c:pt>
                <c:pt idx="4502">
                  <c:v>17.39239999999998</c:v>
                </c:pt>
                <c:pt idx="4503">
                  <c:v>14.0855</c:v>
                </c:pt>
                <c:pt idx="4504">
                  <c:v>11.327</c:v>
                </c:pt>
                <c:pt idx="4505">
                  <c:v>14.4893</c:v>
                </c:pt>
                <c:pt idx="4506">
                  <c:v>11.9014</c:v>
                </c:pt>
                <c:pt idx="4507">
                  <c:v>21.9419</c:v>
                </c:pt>
                <c:pt idx="4508">
                  <c:v>13.3236</c:v>
                </c:pt>
                <c:pt idx="4509">
                  <c:v>6.3293</c:v>
                </c:pt>
                <c:pt idx="4510">
                  <c:v>15.5977</c:v>
                </c:pt>
                <c:pt idx="4511">
                  <c:v>17.811</c:v>
                </c:pt>
                <c:pt idx="4512">
                  <c:v>15.1977</c:v>
                </c:pt>
                <c:pt idx="4513">
                  <c:v>25.3264</c:v>
                </c:pt>
                <c:pt idx="4514">
                  <c:v>11.5921</c:v>
                </c:pt>
                <c:pt idx="4515">
                  <c:v>12.5907</c:v>
                </c:pt>
                <c:pt idx="4516">
                  <c:v>11.1379</c:v>
                </c:pt>
                <c:pt idx="4517">
                  <c:v>24.5516</c:v>
                </c:pt>
                <c:pt idx="4518">
                  <c:v>24.3983</c:v>
                </c:pt>
                <c:pt idx="4519">
                  <c:v>9.5965</c:v>
                </c:pt>
                <c:pt idx="4520">
                  <c:v>15.9218</c:v>
                </c:pt>
                <c:pt idx="4521">
                  <c:v>12.1713</c:v>
                </c:pt>
                <c:pt idx="4522">
                  <c:v>14.9012</c:v>
                </c:pt>
                <c:pt idx="4523">
                  <c:v>18.51760000000001</c:v>
                </c:pt>
                <c:pt idx="4524">
                  <c:v>11.6124</c:v>
                </c:pt>
                <c:pt idx="4525">
                  <c:v>30.2986</c:v>
                </c:pt>
                <c:pt idx="4526">
                  <c:v>14.5499</c:v>
                </c:pt>
                <c:pt idx="4527">
                  <c:v>21.9317</c:v>
                </c:pt>
                <c:pt idx="4528">
                  <c:v>12.7825</c:v>
                </c:pt>
                <c:pt idx="4529">
                  <c:v>13.7704</c:v>
                </c:pt>
                <c:pt idx="4530">
                  <c:v>13.6262</c:v>
                </c:pt>
                <c:pt idx="4531">
                  <c:v>16.6627</c:v>
                </c:pt>
                <c:pt idx="4532">
                  <c:v>19.5149</c:v>
                </c:pt>
                <c:pt idx="4533">
                  <c:v>19.6301</c:v>
                </c:pt>
                <c:pt idx="4534">
                  <c:v>19.707</c:v>
                </c:pt>
                <c:pt idx="4535">
                  <c:v>16.8639</c:v>
                </c:pt>
                <c:pt idx="4536">
                  <c:v>5.5707</c:v>
                </c:pt>
                <c:pt idx="4537">
                  <c:v>9.126900000000001</c:v>
                </c:pt>
                <c:pt idx="4538">
                  <c:v>16.2062</c:v>
                </c:pt>
                <c:pt idx="4539">
                  <c:v>13.017</c:v>
                </c:pt>
                <c:pt idx="4540">
                  <c:v>9.9154</c:v>
                </c:pt>
                <c:pt idx="4541">
                  <c:v>15.6859</c:v>
                </c:pt>
                <c:pt idx="4542">
                  <c:v>8.5271</c:v>
                </c:pt>
                <c:pt idx="4543">
                  <c:v>13.8439</c:v>
                </c:pt>
                <c:pt idx="4544">
                  <c:v>12.8535</c:v>
                </c:pt>
                <c:pt idx="4545">
                  <c:v>9.8915</c:v>
                </c:pt>
                <c:pt idx="4546">
                  <c:v>11.0994</c:v>
                </c:pt>
                <c:pt idx="4547">
                  <c:v>6.8843</c:v>
                </c:pt>
                <c:pt idx="4548">
                  <c:v>17.2168</c:v>
                </c:pt>
                <c:pt idx="4549">
                  <c:v>9.514800000000001</c:v>
                </c:pt>
                <c:pt idx="4550">
                  <c:v>10.9706</c:v>
                </c:pt>
                <c:pt idx="4551">
                  <c:v>11.5659</c:v>
                </c:pt>
                <c:pt idx="4552">
                  <c:v>13.9482</c:v>
                </c:pt>
                <c:pt idx="4553">
                  <c:v>15.1458</c:v>
                </c:pt>
                <c:pt idx="4554">
                  <c:v>25.4554</c:v>
                </c:pt>
                <c:pt idx="4555">
                  <c:v>15.1089</c:v>
                </c:pt>
                <c:pt idx="4556">
                  <c:v>15.5061</c:v>
                </c:pt>
                <c:pt idx="4557">
                  <c:v>13.1266</c:v>
                </c:pt>
                <c:pt idx="4558">
                  <c:v>15.2602</c:v>
                </c:pt>
                <c:pt idx="4559">
                  <c:v>11.7043</c:v>
                </c:pt>
                <c:pt idx="4560">
                  <c:v>20.8566</c:v>
                </c:pt>
                <c:pt idx="4561">
                  <c:v>7.309</c:v>
                </c:pt>
                <c:pt idx="4562">
                  <c:v>13.1466</c:v>
                </c:pt>
                <c:pt idx="4563">
                  <c:v>15.0213</c:v>
                </c:pt>
                <c:pt idx="4564">
                  <c:v>16.6721</c:v>
                </c:pt>
                <c:pt idx="4565">
                  <c:v>11.9763</c:v>
                </c:pt>
                <c:pt idx="4566">
                  <c:v>13.8024</c:v>
                </c:pt>
                <c:pt idx="4567">
                  <c:v>17.3839</c:v>
                </c:pt>
                <c:pt idx="4568">
                  <c:v>7.0206</c:v>
                </c:pt>
                <c:pt idx="4569">
                  <c:v>23.4118</c:v>
                </c:pt>
                <c:pt idx="4570">
                  <c:v>13.4312</c:v>
                </c:pt>
                <c:pt idx="4571">
                  <c:v>6.0308</c:v>
                </c:pt>
                <c:pt idx="4572">
                  <c:v>10.2598</c:v>
                </c:pt>
                <c:pt idx="4573">
                  <c:v>20.6308</c:v>
                </c:pt>
                <c:pt idx="4574">
                  <c:v>13.4313</c:v>
                </c:pt>
                <c:pt idx="4575">
                  <c:v>12.706</c:v>
                </c:pt>
                <c:pt idx="4576">
                  <c:v>15.674</c:v>
                </c:pt>
                <c:pt idx="4577">
                  <c:v>15.5869</c:v>
                </c:pt>
                <c:pt idx="4578">
                  <c:v>20.1301</c:v>
                </c:pt>
                <c:pt idx="4579">
                  <c:v>23.1976</c:v>
                </c:pt>
                <c:pt idx="4580">
                  <c:v>11.2141</c:v>
                </c:pt>
                <c:pt idx="4581">
                  <c:v>15.2266</c:v>
                </c:pt>
                <c:pt idx="4582">
                  <c:v>15.6215</c:v>
                </c:pt>
                <c:pt idx="4583">
                  <c:v>22.3221</c:v>
                </c:pt>
                <c:pt idx="4584">
                  <c:v>19.2175</c:v>
                </c:pt>
                <c:pt idx="4585">
                  <c:v>25.7952</c:v>
                </c:pt>
                <c:pt idx="4586">
                  <c:v>14.9576</c:v>
                </c:pt>
                <c:pt idx="4587">
                  <c:v>15.5432</c:v>
                </c:pt>
                <c:pt idx="4588">
                  <c:v>11.1849</c:v>
                </c:pt>
                <c:pt idx="4589">
                  <c:v>18.9344</c:v>
                </c:pt>
                <c:pt idx="4590">
                  <c:v>14.316</c:v>
                </c:pt>
                <c:pt idx="4591">
                  <c:v>16.6671</c:v>
                </c:pt>
                <c:pt idx="4592">
                  <c:v>19.10910000000001</c:v>
                </c:pt>
                <c:pt idx="4593">
                  <c:v>17.7244</c:v>
                </c:pt>
                <c:pt idx="4594">
                  <c:v>20.3198</c:v>
                </c:pt>
                <c:pt idx="4595">
                  <c:v>9.3026</c:v>
                </c:pt>
                <c:pt idx="4596">
                  <c:v>11.8278</c:v>
                </c:pt>
                <c:pt idx="4597">
                  <c:v>9.6439</c:v>
                </c:pt>
                <c:pt idx="4598">
                  <c:v>14.4649</c:v>
                </c:pt>
                <c:pt idx="4599">
                  <c:v>18.6685</c:v>
                </c:pt>
                <c:pt idx="4600">
                  <c:v>18.1503</c:v>
                </c:pt>
                <c:pt idx="4601">
                  <c:v>9.572600000000004</c:v>
                </c:pt>
                <c:pt idx="4602">
                  <c:v>21.217</c:v>
                </c:pt>
                <c:pt idx="4603">
                  <c:v>17.46409999999998</c:v>
                </c:pt>
                <c:pt idx="4604">
                  <c:v>22.6038</c:v>
                </c:pt>
                <c:pt idx="4605">
                  <c:v>12.012</c:v>
                </c:pt>
                <c:pt idx="4606">
                  <c:v>12.1837</c:v>
                </c:pt>
                <c:pt idx="4607">
                  <c:v>15.6728</c:v>
                </c:pt>
                <c:pt idx="4608">
                  <c:v>22.0448</c:v>
                </c:pt>
                <c:pt idx="4609">
                  <c:v>9.186300000000001</c:v>
                </c:pt>
                <c:pt idx="4610">
                  <c:v>16.1466</c:v>
                </c:pt>
                <c:pt idx="4611">
                  <c:v>20.7106</c:v>
                </c:pt>
                <c:pt idx="4612">
                  <c:v>19.22329999999998</c:v>
                </c:pt>
                <c:pt idx="4613">
                  <c:v>16.96549999999998</c:v>
                </c:pt>
                <c:pt idx="4614">
                  <c:v>18.6405</c:v>
                </c:pt>
                <c:pt idx="4615">
                  <c:v>21.60900000000001</c:v>
                </c:pt>
                <c:pt idx="4616">
                  <c:v>15.9409</c:v>
                </c:pt>
                <c:pt idx="4617">
                  <c:v>10.0875</c:v>
                </c:pt>
                <c:pt idx="4618">
                  <c:v>18.4009</c:v>
                </c:pt>
                <c:pt idx="4619">
                  <c:v>24.9895</c:v>
                </c:pt>
                <c:pt idx="4620">
                  <c:v>12.5605</c:v>
                </c:pt>
                <c:pt idx="4621">
                  <c:v>10.0035</c:v>
                </c:pt>
                <c:pt idx="4622">
                  <c:v>15.4571</c:v>
                </c:pt>
                <c:pt idx="4623">
                  <c:v>16.1573</c:v>
                </c:pt>
                <c:pt idx="4624">
                  <c:v>16.6446</c:v>
                </c:pt>
                <c:pt idx="4625">
                  <c:v>21.0836</c:v>
                </c:pt>
                <c:pt idx="4626">
                  <c:v>18.5088</c:v>
                </c:pt>
                <c:pt idx="4627">
                  <c:v>20.6981</c:v>
                </c:pt>
                <c:pt idx="4628">
                  <c:v>10.4219</c:v>
                </c:pt>
                <c:pt idx="4629">
                  <c:v>22.5962</c:v>
                </c:pt>
                <c:pt idx="4630">
                  <c:v>17.4015</c:v>
                </c:pt>
                <c:pt idx="4631">
                  <c:v>13.7249</c:v>
                </c:pt>
                <c:pt idx="4632">
                  <c:v>11.2819</c:v>
                </c:pt>
                <c:pt idx="4633">
                  <c:v>23.005</c:v>
                </c:pt>
                <c:pt idx="4634">
                  <c:v>9.3164</c:v>
                </c:pt>
                <c:pt idx="4635">
                  <c:v>14.6954</c:v>
                </c:pt>
                <c:pt idx="4636">
                  <c:v>12.4184</c:v>
                </c:pt>
                <c:pt idx="4637">
                  <c:v>13.9516</c:v>
                </c:pt>
                <c:pt idx="4638">
                  <c:v>19.5018</c:v>
                </c:pt>
                <c:pt idx="4639">
                  <c:v>9.754900000000001</c:v>
                </c:pt>
                <c:pt idx="4640">
                  <c:v>12.6902</c:v>
                </c:pt>
                <c:pt idx="4641">
                  <c:v>7.5322</c:v>
                </c:pt>
                <c:pt idx="4642">
                  <c:v>17.8865</c:v>
                </c:pt>
                <c:pt idx="4643">
                  <c:v>17.5809</c:v>
                </c:pt>
                <c:pt idx="4644">
                  <c:v>8.6095</c:v>
                </c:pt>
                <c:pt idx="4645">
                  <c:v>19.5676</c:v>
                </c:pt>
                <c:pt idx="4646">
                  <c:v>9.9039</c:v>
                </c:pt>
                <c:pt idx="4647">
                  <c:v>21.3348</c:v>
                </c:pt>
                <c:pt idx="4648">
                  <c:v>7.2062</c:v>
                </c:pt>
                <c:pt idx="4649">
                  <c:v>12.9005</c:v>
                </c:pt>
                <c:pt idx="4650">
                  <c:v>17.25369999999998</c:v>
                </c:pt>
                <c:pt idx="4651">
                  <c:v>12.8495</c:v>
                </c:pt>
                <c:pt idx="4652">
                  <c:v>13.1717</c:v>
                </c:pt>
                <c:pt idx="4653">
                  <c:v>14.9435</c:v>
                </c:pt>
                <c:pt idx="4654">
                  <c:v>18.785</c:v>
                </c:pt>
                <c:pt idx="4655">
                  <c:v>10.4909</c:v>
                </c:pt>
                <c:pt idx="4656">
                  <c:v>16.5437</c:v>
                </c:pt>
                <c:pt idx="4657">
                  <c:v>15.6779</c:v>
                </c:pt>
                <c:pt idx="4658">
                  <c:v>24.4601</c:v>
                </c:pt>
                <c:pt idx="4659">
                  <c:v>13.6033</c:v>
                </c:pt>
                <c:pt idx="4660">
                  <c:v>20.3703</c:v>
                </c:pt>
                <c:pt idx="4661">
                  <c:v>13.7129</c:v>
                </c:pt>
                <c:pt idx="4662">
                  <c:v>6.961</c:v>
                </c:pt>
                <c:pt idx="4663">
                  <c:v>10.3111</c:v>
                </c:pt>
                <c:pt idx="4664">
                  <c:v>12.6724</c:v>
                </c:pt>
                <c:pt idx="4665">
                  <c:v>16.0684</c:v>
                </c:pt>
                <c:pt idx="4666">
                  <c:v>17.265</c:v>
                </c:pt>
                <c:pt idx="4667">
                  <c:v>18.60900000000001</c:v>
                </c:pt>
                <c:pt idx="4668">
                  <c:v>14.6106</c:v>
                </c:pt>
                <c:pt idx="4669">
                  <c:v>16.0644</c:v>
                </c:pt>
                <c:pt idx="4670">
                  <c:v>19.6763</c:v>
                </c:pt>
                <c:pt idx="4671">
                  <c:v>14.775</c:v>
                </c:pt>
                <c:pt idx="4672">
                  <c:v>17.6595</c:v>
                </c:pt>
                <c:pt idx="4673">
                  <c:v>17.47939999999998</c:v>
                </c:pt>
                <c:pt idx="4674">
                  <c:v>27.1796</c:v>
                </c:pt>
                <c:pt idx="4675">
                  <c:v>26.1752</c:v>
                </c:pt>
                <c:pt idx="4676">
                  <c:v>16.0835</c:v>
                </c:pt>
                <c:pt idx="4677">
                  <c:v>13.8029</c:v>
                </c:pt>
                <c:pt idx="4678">
                  <c:v>21.4813</c:v>
                </c:pt>
                <c:pt idx="4679">
                  <c:v>18.087</c:v>
                </c:pt>
                <c:pt idx="4680">
                  <c:v>10.3552</c:v>
                </c:pt>
                <c:pt idx="4681">
                  <c:v>14.4496</c:v>
                </c:pt>
                <c:pt idx="4682">
                  <c:v>22.157</c:v>
                </c:pt>
                <c:pt idx="4683">
                  <c:v>10.7786</c:v>
                </c:pt>
                <c:pt idx="4684">
                  <c:v>16.7133</c:v>
                </c:pt>
                <c:pt idx="4685">
                  <c:v>10.5003</c:v>
                </c:pt>
                <c:pt idx="4686">
                  <c:v>12.8107</c:v>
                </c:pt>
                <c:pt idx="4687">
                  <c:v>15.4396</c:v>
                </c:pt>
                <c:pt idx="4688">
                  <c:v>15.282</c:v>
                </c:pt>
                <c:pt idx="4689">
                  <c:v>17.5361</c:v>
                </c:pt>
                <c:pt idx="4690">
                  <c:v>9.317100000000003</c:v>
                </c:pt>
                <c:pt idx="4691">
                  <c:v>12.3443</c:v>
                </c:pt>
                <c:pt idx="4692">
                  <c:v>20.74579999999998</c:v>
                </c:pt>
                <c:pt idx="4693">
                  <c:v>23.5446</c:v>
                </c:pt>
                <c:pt idx="4694">
                  <c:v>11.7166</c:v>
                </c:pt>
                <c:pt idx="4695">
                  <c:v>18.9492</c:v>
                </c:pt>
                <c:pt idx="4696">
                  <c:v>18.9152</c:v>
                </c:pt>
                <c:pt idx="4697">
                  <c:v>15.8855</c:v>
                </c:pt>
                <c:pt idx="4698">
                  <c:v>12.5178</c:v>
                </c:pt>
                <c:pt idx="4699">
                  <c:v>16.5365</c:v>
                </c:pt>
                <c:pt idx="4700">
                  <c:v>10.9898</c:v>
                </c:pt>
                <c:pt idx="4701">
                  <c:v>11.4905</c:v>
                </c:pt>
                <c:pt idx="4702">
                  <c:v>12.5143</c:v>
                </c:pt>
                <c:pt idx="4703">
                  <c:v>13.8174</c:v>
                </c:pt>
                <c:pt idx="4704">
                  <c:v>20.2773</c:v>
                </c:pt>
                <c:pt idx="4705">
                  <c:v>16.2078</c:v>
                </c:pt>
                <c:pt idx="4706">
                  <c:v>17.81929999999999</c:v>
                </c:pt>
                <c:pt idx="4707">
                  <c:v>13.745</c:v>
                </c:pt>
                <c:pt idx="4708">
                  <c:v>16.4704</c:v>
                </c:pt>
                <c:pt idx="4709">
                  <c:v>12.6823</c:v>
                </c:pt>
                <c:pt idx="4710">
                  <c:v>16.2587</c:v>
                </c:pt>
                <c:pt idx="4711">
                  <c:v>8.321800000000001</c:v>
                </c:pt>
                <c:pt idx="4712">
                  <c:v>20.2701</c:v>
                </c:pt>
                <c:pt idx="4713">
                  <c:v>12.6497</c:v>
                </c:pt>
                <c:pt idx="4714">
                  <c:v>5.6097</c:v>
                </c:pt>
                <c:pt idx="4715">
                  <c:v>18.9277</c:v>
                </c:pt>
                <c:pt idx="4716">
                  <c:v>13.6875</c:v>
                </c:pt>
                <c:pt idx="4717">
                  <c:v>12.891</c:v>
                </c:pt>
                <c:pt idx="4718">
                  <c:v>19.94</c:v>
                </c:pt>
                <c:pt idx="4719">
                  <c:v>19.9054</c:v>
                </c:pt>
                <c:pt idx="4720">
                  <c:v>6.9173</c:v>
                </c:pt>
                <c:pt idx="4721">
                  <c:v>13.4361</c:v>
                </c:pt>
                <c:pt idx="4722">
                  <c:v>15.5337</c:v>
                </c:pt>
                <c:pt idx="4723">
                  <c:v>18.1398</c:v>
                </c:pt>
                <c:pt idx="4724">
                  <c:v>19.2837</c:v>
                </c:pt>
                <c:pt idx="4725">
                  <c:v>16.8256</c:v>
                </c:pt>
                <c:pt idx="4726">
                  <c:v>23.1934</c:v>
                </c:pt>
                <c:pt idx="4727">
                  <c:v>22.2772</c:v>
                </c:pt>
                <c:pt idx="4728">
                  <c:v>15.3052</c:v>
                </c:pt>
                <c:pt idx="4729">
                  <c:v>17.8085</c:v>
                </c:pt>
                <c:pt idx="4730">
                  <c:v>20.6412</c:v>
                </c:pt>
                <c:pt idx="4731">
                  <c:v>23.0562</c:v>
                </c:pt>
                <c:pt idx="4732">
                  <c:v>22.5348</c:v>
                </c:pt>
                <c:pt idx="4733">
                  <c:v>11.1229</c:v>
                </c:pt>
                <c:pt idx="4734">
                  <c:v>12.1171</c:v>
                </c:pt>
                <c:pt idx="4735">
                  <c:v>18.7963</c:v>
                </c:pt>
                <c:pt idx="4736">
                  <c:v>24.33310000000001</c:v>
                </c:pt>
                <c:pt idx="4737">
                  <c:v>11.06</c:v>
                </c:pt>
                <c:pt idx="4738">
                  <c:v>21.6656</c:v>
                </c:pt>
                <c:pt idx="4739">
                  <c:v>14.2811</c:v>
                </c:pt>
                <c:pt idx="4740">
                  <c:v>12.6577</c:v>
                </c:pt>
                <c:pt idx="4741">
                  <c:v>8.295900000000001</c:v>
                </c:pt>
                <c:pt idx="4742">
                  <c:v>17.4644</c:v>
                </c:pt>
                <c:pt idx="4743">
                  <c:v>15.2385</c:v>
                </c:pt>
                <c:pt idx="4744">
                  <c:v>18.0637</c:v>
                </c:pt>
                <c:pt idx="4745">
                  <c:v>21.2564</c:v>
                </c:pt>
                <c:pt idx="4746">
                  <c:v>16.5057</c:v>
                </c:pt>
                <c:pt idx="4747">
                  <c:v>13.8018</c:v>
                </c:pt>
                <c:pt idx="4748">
                  <c:v>18.32079999999998</c:v>
                </c:pt>
                <c:pt idx="4749">
                  <c:v>13.5965</c:v>
                </c:pt>
                <c:pt idx="4750">
                  <c:v>10.1785</c:v>
                </c:pt>
                <c:pt idx="4751">
                  <c:v>9.8595</c:v>
                </c:pt>
                <c:pt idx="4752">
                  <c:v>21.8052</c:v>
                </c:pt>
                <c:pt idx="4753">
                  <c:v>14.0036</c:v>
                </c:pt>
                <c:pt idx="4754">
                  <c:v>16.4396</c:v>
                </c:pt>
                <c:pt idx="4755">
                  <c:v>14.9712</c:v>
                </c:pt>
                <c:pt idx="4756">
                  <c:v>21.7776</c:v>
                </c:pt>
                <c:pt idx="4757">
                  <c:v>9.770100000000001</c:v>
                </c:pt>
                <c:pt idx="4758">
                  <c:v>27.3185</c:v>
                </c:pt>
                <c:pt idx="4759">
                  <c:v>15.544</c:v>
                </c:pt>
                <c:pt idx="4760">
                  <c:v>18.44539999999998</c:v>
                </c:pt>
                <c:pt idx="4761">
                  <c:v>19.2917</c:v>
                </c:pt>
                <c:pt idx="4762">
                  <c:v>16.52659999999998</c:v>
                </c:pt>
                <c:pt idx="4763">
                  <c:v>14.3024</c:v>
                </c:pt>
                <c:pt idx="4764">
                  <c:v>23.9409</c:v>
                </c:pt>
                <c:pt idx="4765">
                  <c:v>13.4885</c:v>
                </c:pt>
                <c:pt idx="4766">
                  <c:v>8.9655</c:v>
                </c:pt>
                <c:pt idx="4767">
                  <c:v>15.3981</c:v>
                </c:pt>
                <c:pt idx="4768">
                  <c:v>17.9777</c:v>
                </c:pt>
                <c:pt idx="4769">
                  <c:v>14.8898</c:v>
                </c:pt>
                <c:pt idx="4770">
                  <c:v>8.929</c:v>
                </c:pt>
                <c:pt idx="4771">
                  <c:v>15.2602</c:v>
                </c:pt>
                <c:pt idx="4772">
                  <c:v>15.9311</c:v>
                </c:pt>
                <c:pt idx="4773">
                  <c:v>14.7687</c:v>
                </c:pt>
                <c:pt idx="4774">
                  <c:v>17.7149</c:v>
                </c:pt>
                <c:pt idx="4775">
                  <c:v>17.0551</c:v>
                </c:pt>
                <c:pt idx="4776">
                  <c:v>23.1909</c:v>
                </c:pt>
                <c:pt idx="4777">
                  <c:v>15.7768</c:v>
                </c:pt>
                <c:pt idx="4778">
                  <c:v>9.686200000000001</c:v>
                </c:pt>
                <c:pt idx="4779">
                  <c:v>24.5509</c:v>
                </c:pt>
                <c:pt idx="4780">
                  <c:v>18.0151</c:v>
                </c:pt>
                <c:pt idx="4781">
                  <c:v>15.2924</c:v>
                </c:pt>
                <c:pt idx="4782">
                  <c:v>22.8339</c:v>
                </c:pt>
                <c:pt idx="4783">
                  <c:v>14.132</c:v>
                </c:pt>
                <c:pt idx="4784">
                  <c:v>15.8645</c:v>
                </c:pt>
                <c:pt idx="4785">
                  <c:v>18.4674</c:v>
                </c:pt>
                <c:pt idx="4786">
                  <c:v>31.0352</c:v>
                </c:pt>
                <c:pt idx="4787">
                  <c:v>20.2389</c:v>
                </c:pt>
                <c:pt idx="4788">
                  <c:v>13.7302</c:v>
                </c:pt>
                <c:pt idx="4789">
                  <c:v>12.9555</c:v>
                </c:pt>
                <c:pt idx="4790">
                  <c:v>9.788600000000001</c:v>
                </c:pt>
                <c:pt idx="4791">
                  <c:v>11.0697</c:v>
                </c:pt>
                <c:pt idx="4792">
                  <c:v>12.2246</c:v>
                </c:pt>
                <c:pt idx="4793">
                  <c:v>14.8495</c:v>
                </c:pt>
                <c:pt idx="4794">
                  <c:v>26.5638</c:v>
                </c:pt>
                <c:pt idx="4795">
                  <c:v>11.2746</c:v>
                </c:pt>
                <c:pt idx="4796">
                  <c:v>11.9651</c:v>
                </c:pt>
                <c:pt idx="4797">
                  <c:v>9.5271</c:v>
                </c:pt>
                <c:pt idx="4798">
                  <c:v>25.4201</c:v>
                </c:pt>
                <c:pt idx="4799">
                  <c:v>12.1476</c:v>
                </c:pt>
                <c:pt idx="4800">
                  <c:v>16.3858</c:v>
                </c:pt>
                <c:pt idx="4801">
                  <c:v>13.5719</c:v>
                </c:pt>
                <c:pt idx="4802">
                  <c:v>22.34979999999998</c:v>
                </c:pt>
                <c:pt idx="4803">
                  <c:v>10.1467</c:v>
                </c:pt>
                <c:pt idx="4804">
                  <c:v>19.1119</c:v>
                </c:pt>
                <c:pt idx="4805">
                  <c:v>7.4635</c:v>
                </c:pt>
                <c:pt idx="4806">
                  <c:v>10.5711</c:v>
                </c:pt>
                <c:pt idx="4807">
                  <c:v>11.5988</c:v>
                </c:pt>
                <c:pt idx="4808">
                  <c:v>9.4709</c:v>
                </c:pt>
                <c:pt idx="4809">
                  <c:v>17.35450000000001</c:v>
                </c:pt>
                <c:pt idx="4810">
                  <c:v>12.4491</c:v>
                </c:pt>
                <c:pt idx="4811">
                  <c:v>16.1172</c:v>
                </c:pt>
                <c:pt idx="4812">
                  <c:v>16.0736</c:v>
                </c:pt>
                <c:pt idx="4813">
                  <c:v>20.8225</c:v>
                </c:pt>
                <c:pt idx="4814">
                  <c:v>15.2612</c:v>
                </c:pt>
                <c:pt idx="4815">
                  <c:v>14.8284</c:v>
                </c:pt>
                <c:pt idx="4816">
                  <c:v>20.1313</c:v>
                </c:pt>
                <c:pt idx="4817">
                  <c:v>11.9297</c:v>
                </c:pt>
                <c:pt idx="4818">
                  <c:v>22.498</c:v>
                </c:pt>
                <c:pt idx="4819">
                  <c:v>18.13190000000001</c:v>
                </c:pt>
                <c:pt idx="4820">
                  <c:v>15.5559</c:v>
                </c:pt>
                <c:pt idx="4821">
                  <c:v>12.7563</c:v>
                </c:pt>
                <c:pt idx="4822">
                  <c:v>14.6424</c:v>
                </c:pt>
                <c:pt idx="4823">
                  <c:v>21.6923</c:v>
                </c:pt>
                <c:pt idx="4824">
                  <c:v>16.9036</c:v>
                </c:pt>
                <c:pt idx="4825">
                  <c:v>13.966</c:v>
                </c:pt>
                <c:pt idx="4826">
                  <c:v>9.853700000000006</c:v>
                </c:pt>
                <c:pt idx="4827">
                  <c:v>17.133</c:v>
                </c:pt>
                <c:pt idx="4828">
                  <c:v>17.9202</c:v>
                </c:pt>
                <c:pt idx="4829">
                  <c:v>14.4962</c:v>
                </c:pt>
                <c:pt idx="4830">
                  <c:v>20.8657</c:v>
                </c:pt>
                <c:pt idx="4831">
                  <c:v>21.3962</c:v>
                </c:pt>
                <c:pt idx="4832">
                  <c:v>7.5698</c:v>
                </c:pt>
                <c:pt idx="4833">
                  <c:v>17.4421</c:v>
                </c:pt>
                <c:pt idx="4834">
                  <c:v>21.1296</c:v>
                </c:pt>
                <c:pt idx="4835">
                  <c:v>5.798199999999999</c:v>
                </c:pt>
                <c:pt idx="4836">
                  <c:v>20.6961</c:v>
                </c:pt>
                <c:pt idx="4837">
                  <c:v>14.5346</c:v>
                </c:pt>
                <c:pt idx="4838">
                  <c:v>14.1298</c:v>
                </c:pt>
                <c:pt idx="4839">
                  <c:v>14.9314</c:v>
                </c:pt>
                <c:pt idx="4840">
                  <c:v>16.9449</c:v>
                </c:pt>
                <c:pt idx="4841">
                  <c:v>19.121</c:v>
                </c:pt>
                <c:pt idx="4842">
                  <c:v>20.8676</c:v>
                </c:pt>
                <c:pt idx="4843">
                  <c:v>15.5809</c:v>
                </c:pt>
                <c:pt idx="4844">
                  <c:v>19.3676</c:v>
                </c:pt>
                <c:pt idx="4845">
                  <c:v>13.9776</c:v>
                </c:pt>
                <c:pt idx="4846">
                  <c:v>12.8037</c:v>
                </c:pt>
                <c:pt idx="4847">
                  <c:v>13.931</c:v>
                </c:pt>
                <c:pt idx="4848">
                  <c:v>14.3192</c:v>
                </c:pt>
                <c:pt idx="4849">
                  <c:v>15.4159</c:v>
                </c:pt>
                <c:pt idx="4850">
                  <c:v>15.9277</c:v>
                </c:pt>
                <c:pt idx="4851">
                  <c:v>20.0697</c:v>
                </c:pt>
                <c:pt idx="4852">
                  <c:v>16.8649</c:v>
                </c:pt>
                <c:pt idx="4853">
                  <c:v>14.446</c:v>
                </c:pt>
                <c:pt idx="4854">
                  <c:v>16.5101</c:v>
                </c:pt>
                <c:pt idx="4855">
                  <c:v>9.59</c:v>
                </c:pt>
                <c:pt idx="4856">
                  <c:v>25.6169</c:v>
                </c:pt>
                <c:pt idx="4857">
                  <c:v>19.8278</c:v>
                </c:pt>
                <c:pt idx="4858">
                  <c:v>9.5515</c:v>
                </c:pt>
                <c:pt idx="4859">
                  <c:v>14.4759</c:v>
                </c:pt>
                <c:pt idx="4860">
                  <c:v>17.6963</c:v>
                </c:pt>
                <c:pt idx="4861">
                  <c:v>18.9705</c:v>
                </c:pt>
                <c:pt idx="4862">
                  <c:v>11.1725</c:v>
                </c:pt>
                <c:pt idx="4863">
                  <c:v>12.0645</c:v>
                </c:pt>
                <c:pt idx="4864">
                  <c:v>13.8474</c:v>
                </c:pt>
                <c:pt idx="4865">
                  <c:v>15.5795</c:v>
                </c:pt>
                <c:pt idx="4866">
                  <c:v>13.415</c:v>
                </c:pt>
                <c:pt idx="4867">
                  <c:v>8.8251</c:v>
                </c:pt>
                <c:pt idx="4868">
                  <c:v>15.8367</c:v>
                </c:pt>
                <c:pt idx="4869">
                  <c:v>24.1148</c:v>
                </c:pt>
                <c:pt idx="4870">
                  <c:v>7.0884</c:v>
                </c:pt>
                <c:pt idx="4871">
                  <c:v>14.3002</c:v>
                </c:pt>
                <c:pt idx="4872">
                  <c:v>23.4154</c:v>
                </c:pt>
                <c:pt idx="4873">
                  <c:v>23.06469999999998</c:v>
                </c:pt>
                <c:pt idx="4874">
                  <c:v>12.554</c:v>
                </c:pt>
                <c:pt idx="4875">
                  <c:v>24.8183</c:v>
                </c:pt>
                <c:pt idx="4876">
                  <c:v>19.03579999999998</c:v>
                </c:pt>
                <c:pt idx="4877">
                  <c:v>7.6492</c:v>
                </c:pt>
                <c:pt idx="4878">
                  <c:v>19.75059999999998</c:v>
                </c:pt>
                <c:pt idx="4879">
                  <c:v>18.033</c:v>
                </c:pt>
                <c:pt idx="4880">
                  <c:v>22.1263</c:v>
                </c:pt>
                <c:pt idx="4881">
                  <c:v>16.49279999999998</c:v>
                </c:pt>
                <c:pt idx="4882">
                  <c:v>12.2114</c:v>
                </c:pt>
                <c:pt idx="4883">
                  <c:v>11.5816</c:v>
                </c:pt>
                <c:pt idx="4884">
                  <c:v>15.4367</c:v>
                </c:pt>
                <c:pt idx="4885">
                  <c:v>13.9044</c:v>
                </c:pt>
                <c:pt idx="4886">
                  <c:v>12.7828</c:v>
                </c:pt>
                <c:pt idx="4887">
                  <c:v>17.58579999999998</c:v>
                </c:pt>
                <c:pt idx="4888">
                  <c:v>19.0517</c:v>
                </c:pt>
                <c:pt idx="4889">
                  <c:v>17.7024</c:v>
                </c:pt>
                <c:pt idx="4890">
                  <c:v>5.84</c:v>
                </c:pt>
                <c:pt idx="4891">
                  <c:v>20.62280000000001</c:v>
                </c:pt>
                <c:pt idx="4892">
                  <c:v>15.9496</c:v>
                </c:pt>
                <c:pt idx="4893">
                  <c:v>17.683</c:v>
                </c:pt>
                <c:pt idx="4894">
                  <c:v>16.4451</c:v>
                </c:pt>
                <c:pt idx="4895">
                  <c:v>17.8748</c:v>
                </c:pt>
                <c:pt idx="4896">
                  <c:v>19.0639</c:v>
                </c:pt>
                <c:pt idx="4897">
                  <c:v>16.11959999999999</c:v>
                </c:pt>
                <c:pt idx="4898">
                  <c:v>14.2959</c:v>
                </c:pt>
                <c:pt idx="4899">
                  <c:v>11.0464</c:v>
                </c:pt>
                <c:pt idx="4900">
                  <c:v>7.7014</c:v>
                </c:pt>
                <c:pt idx="4901">
                  <c:v>15.0148</c:v>
                </c:pt>
                <c:pt idx="4902">
                  <c:v>10.9652</c:v>
                </c:pt>
                <c:pt idx="4903">
                  <c:v>18.41700000000001</c:v>
                </c:pt>
                <c:pt idx="4904">
                  <c:v>9.1841</c:v>
                </c:pt>
                <c:pt idx="4905">
                  <c:v>16.1073</c:v>
                </c:pt>
                <c:pt idx="4906">
                  <c:v>15.2222</c:v>
                </c:pt>
                <c:pt idx="4907">
                  <c:v>21.3511</c:v>
                </c:pt>
                <c:pt idx="4908">
                  <c:v>7.184999999999998</c:v>
                </c:pt>
                <c:pt idx="4909">
                  <c:v>15.7266</c:v>
                </c:pt>
                <c:pt idx="4910">
                  <c:v>13.6001</c:v>
                </c:pt>
                <c:pt idx="4911">
                  <c:v>17.7694</c:v>
                </c:pt>
                <c:pt idx="4912">
                  <c:v>8.4846</c:v>
                </c:pt>
                <c:pt idx="4913">
                  <c:v>15.4102</c:v>
                </c:pt>
                <c:pt idx="4914">
                  <c:v>23.2089</c:v>
                </c:pt>
                <c:pt idx="4915">
                  <c:v>12.5922</c:v>
                </c:pt>
                <c:pt idx="4916">
                  <c:v>21.1778</c:v>
                </c:pt>
                <c:pt idx="4917">
                  <c:v>20.3201</c:v>
                </c:pt>
                <c:pt idx="4918">
                  <c:v>18.2881</c:v>
                </c:pt>
                <c:pt idx="4919">
                  <c:v>17.414</c:v>
                </c:pt>
                <c:pt idx="4920">
                  <c:v>19.4328</c:v>
                </c:pt>
                <c:pt idx="4921">
                  <c:v>20.1968</c:v>
                </c:pt>
                <c:pt idx="4922">
                  <c:v>15.1737</c:v>
                </c:pt>
                <c:pt idx="4923">
                  <c:v>15.6422</c:v>
                </c:pt>
                <c:pt idx="4924">
                  <c:v>10.4279</c:v>
                </c:pt>
                <c:pt idx="4925">
                  <c:v>14.85</c:v>
                </c:pt>
                <c:pt idx="4926">
                  <c:v>20.0382</c:v>
                </c:pt>
                <c:pt idx="4927">
                  <c:v>17.82239999999998</c:v>
                </c:pt>
                <c:pt idx="4928">
                  <c:v>13.6341</c:v>
                </c:pt>
                <c:pt idx="4929">
                  <c:v>15.4818</c:v>
                </c:pt>
                <c:pt idx="4930">
                  <c:v>10.3529</c:v>
                </c:pt>
                <c:pt idx="4931">
                  <c:v>18.7882</c:v>
                </c:pt>
                <c:pt idx="4932">
                  <c:v>12.7788</c:v>
                </c:pt>
                <c:pt idx="4933">
                  <c:v>22.1688</c:v>
                </c:pt>
                <c:pt idx="4934">
                  <c:v>17.0379</c:v>
                </c:pt>
                <c:pt idx="4935">
                  <c:v>15.0339</c:v>
                </c:pt>
                <c:pt idx="4936">
                  <c:v>13.4899</c:v>
                </c:pt>
                <c:pt idx="4937">
                  <c:v>13.8888</c:v>
                </c:pt>
                <c:pt idx="4938">
                  <c:v>9.195300000000001</c:v>
                </c:pt>
                <c:pt idx="4939">
                  <c:v>16.4402</c:v>
                </c:pt>
                <c:pt idx="4940">
                  <c:v>16.3838</c:v>
                </c:pt>
                <c:pt idx="4941">
                  <c:v>15.9217</c:v>
                </c:pt>
                <c:pt idx="4942">
                  <c:v>25.0668</c:v>
                </c:pt>
                <c:pt idx="4943">
                  <c:v>7.567299999999999</c:v>
                </c:pt>
                <c:pt idx="4944">
                  <c:v>8.016100000000001</c:v>
                </c:pt>
                <c:pt idx="4945">
                  <c:v>14.1418</c:v>
                </c:pt>
                <c:pt idx="4946">
                  <c:v>6.608499999999998</c:v>
                </c:pt>
                <c:pt idx="4947">
                  <c:v>14.9281</c:v>
                </c:pt>
                <c:pt idx="4948">
                  <c:v>17.6095</c:v>
                </c:pt>
                <c:pt idx="4949">
                  <c:v>18.9924</c:v>
                </c:pt>
                <c:pt idx="4950">
                  <c:v>24.3675</c:v>
                </c:pt>
                <c:pt idx="4951">
                  <c:v>16.1415</c:v>
                </c:pt>
                <c:pt idx="4952">
                  <c:v>28.9127</c:v>
                </c:pt>
                <c:pt idx="4953">
                  <c:v>10.0776</c:v>
                </c:pt>
                <c:pt idx="4954">
                  <c:v>12.2445</c:v>
                </c:pt>
                <c:pt idx="4955">
                  <c:v>13.8906</c:v>
                </c:pt>
                <c:pt idx="4956">
                  <c:v>16.5433</c:v>
                </c:pt>
                <c:pt idx="4957">
                  <c:v>11.6822</c:v>
                </c:pt>
                <c:pt idx="4958">
                  <c:v>20.2114</c:v>
                </c:pt>
                <c:pt idx="4959">
                  <c:v>16.1611</c:v>
                </c:pt>
                <c:pt idx="4960">
                  <c:v>11.9689</c:v>
                </c:pt>
                <c:pt idx="4961">
                  <c:v>17.6954</c:v>
                </c:pt>
                <c:pt idx="4962">
                  <c:v>13.8929</c:v>
                </c:pt>
                <c:pt idx="4963">
                  <c:v>14.0371</c:v>
                </c:pt>
                <c:pt idx="4964">
                  <c:v>15.6478</c:v>
                </c:pt>
                <c:pt idx="4965">
                  <c:v>11.0014</c:v>
                </c:pt>
                <c:pt idx="4966">
                  <c:v>18.82229999999998</c:v>
                </c:pt>
                <c:pt idx="4967">
                  <c:v>14.4651</c:v>
                </c:pt>
                <c:pt idx="4968">
                  <c:v>17.9513</c:v>
                </c:pt>
                <c:pt idx="4969">
                  <c:v>23.85739999999999</c:v>
                </c:pt>
                <c:pt idx="4970">
                  <c:v>16.2211</c:v>
                </c:pt>
                <c:pt idx="4971">
                  <c:v>19.6606</c:v>
                </c:pt>
                <c:pt idx="4972">
                  <c:v>13.9351</c:v>
                </c:pt>
                <c:pt idx="4973">
                  <c:v>13.5902</c:v>
                </c:pt>
                <c:pt idx="4974">
                  <c:v>16.17150000000001</c:v>
                </c:pt>
                <c:pt idx="4975">
                  <c:v>14.8778</c:v>
                </c:pt>
                <c:pt idx="4976">
                  <c:v>15.865</c:v>
                </c:pt>
                <c:pt idx="4977">
                  <c:v>8.5815</c:v>
                </c:pt>
                <c:pt idx="4978">
                  <c:v>20.96059999999998</c:v>
                </c:pt>
                <c:pt idx="4979">
                  <c:v>9.0343</c:v>
                </c:pt>
                <c:pt idx="4980">
                  <c:v>9.970300000000003</c:v>
                </c:pt>
                <c:pt idx="4981">
                  <c:v>17.5503</c:v>
                </c:pt>
                <c:pt idx="4982">
                  <c:v>14.2903</c:v>
                </c:pt>
                <c:pt idx="4983">
                  <c:v>17.1646</c:v>
                </c:pt>
                <c:pt idx="4984">
                  <c:v>10.277</c:v>
                </c:pt>
                <c:pt idx="4985">
                  <c:v>19.0197</c:v>
                </c:pt>
                <c:pt idx="4986">
                  <c:v>10.1322</c:v>
                </c:pt>
                <c:pt idx="4987">
                  <c:v>14.9174</c:v>
                </c:pt>
                <c:pt idx="4988">
                  <c:v>20.4548</c:v>
                </c:pt>
                <c:pt idx="4989">
                  <c:v>12.2773</c:v>
                </c:pt>
                <c:pt idx="4990">
                  <c:v>14.7733</c:v>
                </c:pt>
                <c:pt idx="4991">
                  <c:v>12.8451</c:v>
                </c:pt>
                <c:pt idx="4992">
                  <c:v>12.5546</c:v>
                </c:pt>
                <c:pt idx="4993">
                  <c:v>14.3394</c:v>
                </c:pt>
                <c:pt idx="4994">
                  <c:v>14.4895</c:v>
                </c:pt>
                <c:pt idx="4995">
                  <c:v>13.2491</c:v>
                </c:pt>
                <c:pt idx="4996">
                  <c:v>17.20649999999998</c:v>
                </c:pt>
                <c:pt idx="4997">
                  <c:v>8.8285</c:v>
                </c:pt>
                <c:pt idx="4998">
                  <c:v>18.7595</c:v>
                </c:pt>
                <c:pt idx="4999">
                  <c:v>25.9478</c:v>
                </c:pt>
              </c:numCache>
            </c:numRef>
          </c:xVal>
          <c:yVal>
            <c:numRef>
              <c:f>test!$F$2:$F$5001</c:f>
              <c:numCache>
                <c:formatCode>General</c:formatCode>
                <c:ptCount val="5000"/>
                <c:pt idx="0">
                  <c:v>9.99553533572758</c:v>
                </c:pt>
                <c:pt idx="1">
                  <c:v>12.0738905102077</c:v>
                </c:pt>
                <c:pt idx="2">
                  <c:v>18.3844951480657</c:v>
                </c:pt>
                <c:pt idx="3">
                  <c:v>15.4971393804429</c:v>
                </c:pt>
                <c:pt idx="4">
                  <c:v>6.23493353226787</c:v>
                </c:pt>
                <c:pt idx="5">
                  <c:v>18.6831770590581</c:v>
                </c:pt>
                <c:pt idx="6">
                  <c:v>7.82023396563212</c:v>
                </c:pt>
                <c:pt idx="7">
                  <c:v>13.274698742944</c:v>
                </c:pt>
                <c:pt idx="8">
                  <c:v>18.0497441132316</c:v>
                </c:pt>
                <c:pt idx="9">
                  <c:v>19.3423247490922</c:v>
                </c:pt>
                <c:pt idx="10">
                  <c:v>24.59534568393778</c:v>
                </c:pt>
                <c:pt idx="11">
                  <c:v>12.5055417417539</c:v>
                </c:pt>
                <c:pt idx="12">
                  <c:v>17.82690279035389</c:v>
                </c:pt>
                <c:pt idx="13">
                  <c:v>18.50874663890728</c:v>
                </c:pt>
                <c:pt idx="14">
                  <c:v>14.8197548343626</c:v>
                </c:pt>
                <c:pt idx="15">
                  <c:v>12.8495999086996</c:v>
                </c:pt>
                <c:pt idx="16">
                  <c:v>23.2812643137191</c:v>
                </c:pt>
                <c:pt idx="17">
                  <c:v>17.90531763180969</c:v>
                </c:pt>
                <c:pt idx="18">
                  <c:v>17.654874845498</c:v>
                </c:pt>
                <c:pt idx="19">
                  <c:v>10.9751882677887</c:v>
                </c:pt>
                <c:pt idx="20">
                  <c:v>14.582822698452</c:v>
                </c:pt>
                <c:pt idx="21">
                  <c:v>20.728774668849</c:v>
                </c:pt>
                <c:pt idx="22">
                  <c:v>16.7044718758643</c:v>
                </c:pt>
                <c:pt idx="23">
                  <c:v>13.6724483149193</c:v>
                </c:pt>
                <c:pt idx="24">
                  <c:v>17.0417339854563</c:v>
                </c:pt>
                <c:pt idx="25">
                  <c:v>9.800028962256556</c:v>
                </c:pt>
                <c:pt idx="26">
                  <c:v>8.929410460502178</c:v>
                </c:pt>
                <c:pt idx="27">
                  <c:v>13.1769117964907</c:v>
                </c:pt>
                <c:pt idx="28">
                  <c:v>21.28887784454988</c:v>
                </c:pt>
                <c:pt idx="29">
                  <c:v>21.8978987797094</c:v>
                </c:pt>
                <c:pt idx="30">
                  <c:v>16.0218447218589</c:v>
                </c:pt>
                <c:pt idx="31">
                  <c:v>13.4004620412126</c:v>
                </c:pt>
                <c:pt idx="32">
                  <c:v>15.4916102143627</c:v>
                </c:pt>
                <c:pt idx="33">
                  <c:v>12.2855675295084</c:v>
                </c:pt>
                <c:pt idx="34">
                  <c:v>11.6835264807858</c:v>
                </c:pt>
                <c:pt idx="35">
                  <c:v>8.124661761299683</c:v>
                </c:pt>
                <c:pt idx="36">
                  <c:v>12.0573096228341</c:v>
                </c:pt>
                <c:pt idx="37">
                  <c:v>16.7548420821229</c:v>
                </c:pt>
                <c:pt idx="38">
                  <c:v>11.6630243085062</c:v>
                </c:pt>
                <c:pt idx="39">
                  <c:v>25.42220213307568</c:v>
                </c:pt>
                <c:pt idx="40">
                  <c:v>11.4316344450151</c:v>
                </c:pt>
                <c:pt idx="41">
                  <c:v>20.40273580852298</c:v>
                </c:pt>
                <c:pt idx="42">
                  <c:v>16.2878227927403</c:v>
                </c:pt>
                <c:pt idx="43">
                  <c:v>11.2456747260895</c:v>
                </c:pt>
                <c:pt idx="44">
                  <c:v>14.638522662358</c:v>
                </c:pt>
                <c:pt idx="45">
                  <c:v>19.2478179016407</c:v>
                </c:pt>
                <c:pt idx="46">
                  <c:v>23.3711749477702</c:v>
                </c:pt>
                <c:pt idx="47">
                  <c:v>8.85229128104104</c:v>
                </c:pt>
                <c:pt idx="48">
                  <c:v>12.2520504752134</c:v>
                </c:pt>
                <c:pt idx="49">
                  <c:v>33.30689356078818</c:v>
                </c:pt>
                <c:pt idx="50">
                  <c:v>15.5681727776321</c:v>
                </c:pt>
                <c:pt idx="51">
                  <c:v>11.7175774791471</c:v>
                </c:pt>
                <c:pt idx="52">
                  <c:v>11.7268717387118</c:v>
                </c:pt>
                <c:pt idx="53">
                  <c:v>10.5935154081562</c:v>
                </c:pt>
                <c:pt idx="54">
                  <c:v>15.2582980951225</c:v>
                </c:pt>
                <c:pt idx="55">
                  <c:v>13.3103095733113</c:v>
                </c:pt>
                <c:pt idx="56">
                  <c:v>16.33668810755371</c:v>
                </c:pt>
                <c:pt idx="57">
                  <c:v>18.8899244279878</c:v>
                </c:pt>
                <c:pt idx="58">
                  <c:v>15.2985397819699</c:v>
                </c:pt>
                <c:pt idx="59">
                  <c:v>16.01568384672798</c:v>
                </c:pt>
                <c:pt idx="60">
                  <c:v>19.33474379054149</c:v>
                </c:pt>
                <c:pt idx="61">
                  <c:v>16.5921893226864</c:v>
                </c:pt>
                <c:pt idx="62">
                  <c:v>16.58734750239708</c:v>
                </c:pt>
                <c:pt idx="63">
                  <c:v>6.22839306214014</c:v>
                </c:pt>
                <c:pt idx="64">
                  <c:v>25.3143109057761</c:v>
                </c:pt>
                <c:pt idx="65">
                  <c:v>18.3984039056526</c:v>
                </c:pt>
                <c:pt idx="66">
                  <c:v>16.2586619935578</c:v>
                </c:pt>
                <c:pt idx="67">
                  <c:v>12.4352402630482</c:v>
                </c:pt>
                <c:pt idx="68">
                  <c:v>19.3957294100195</c:v>
                </c:pt>
                <c:pt idx="69">
                  <c:v>14.9133765076354</c:v>
                </c:pt>
                <c:pt idx="70">
                  <c:v>16.08798988258728</c:v>
                </c:pt>
                <c:pt idx="71">
                  <c:v>8.51598035785031</c:v>
                </c:pt>
                <c:pt idx="72">
                  <c:v>11.1049556602347</c:v>
                </c:pt>
                <c:pt idx="73">
                  <c:v>21.0054489782088</c:v>
                </c:pt>
                <c:pt idx="74">
                  <c:v>15.99265225155</c:v>
                </c:pt>
                <c:pt idx="75">
                  <c:v>21.2026906621742</c:v>
                </c:pt>
                <c:pt idx="76">
                  <c:v>18.1578029798387</c:v>
                </c:pt>
                <c:pt idx="77">
                  <c:v>12.980523077424</c:v>
                </c:pt>
                <c:pt idx="78">
                  <c:v>20.6585699107517</c:v>
                </c:pt>
                <c:pt idx="79">
                  <c:v>21.28865678417228</c:v>
                </c:pt>
                <c:pt idx="80">
                  <c:v>15.4692144643813</c:v>
                </c:pt>
                <c:pt idx="81">
                  <c:v>10.8147970549165</c:v>
                </c:pt>
                <c:pt idx="82">
                  <c:v>8.80299004353329</c:v>
                </c:pt>
                <c:pt idx="83">
                  <c:v>20.3170588943525</c:v>
                </c:pt>
                <c:pt idx="84">
                  <c:v>14.7707462429569</c:v>
                </c:pt>
                <c:pt idx="85">
                  <c:v>14.4890302572118</c:v>
                </c:pt>
                <c:pt idx="86">
                  <c:v>11.9724752287315</c:v>
                </c:pt>
                <c:pt idx="87">
                  <c:v>14.2202856481162</c:v>
                </c:pt>
                <c:pt idx="88">
                  <c:v>15.389021738165</c:v>
                </c:pt>
                <c:pt idx="89">
                  <c:v>11.1467176858559</c:v>
                </c:pt>
                <c:pt idx="90">
                  <c:v>20.9320652877318</c:v>
                </c:pt>
                <c:pt idx="91">
                  <c:v>14.2549963884889</c:v>
                </c:pt>
                <c:pt idx="92">
                  <c:v>21.13671963802518</c:v>
                </c:pt>
                <c:pt idx="93">
                  <c:v>16.57117901833429</c:v>
                </c:pt>
                <c:pt idx="94">
                  <c:v>14.6715791205793</c:v>
                </c:pt>
                <c:pt idx="95">
                  <c:v>27.2275324691483</c:v>
                </c:pt>
                <c:pt idx="96">
                  <c:v>14.4047135977922</c:v>
                </c:pt>
                <c:pt idx="97">
                  <c:v>11.4918490652892</c:v>
                </c:pt>
                <c:pt idx="98">
                  <c:v>15.4998093806017</c:v>
                </c:pt>
                <c:pt idx="99">
                  <c:v>15.2957111624171</c:v>
                </c:pt>
                <c:pt idx="100">
                  <c:v>14.1796888655587</c:v>
                </c:pt>
                <c:pt idx="101">
                  <c:v>8.241427592473368</c:v>
                </c:pt>
                <c:pt idx="102">
                  <c:v>15.555855880459</c:v>
                </c:pt>
                <c:pt idx="103">
                  <c:v>12.314186478368</c:v>
                </c:pt>
                <c:pt idx="104">
                  <c:v>17.2508738458594</c:v>
                </c:pt>
                <c:pt idx="105">
                  <c:v>17.1019755895969</c:v>
                </c:pt>
                <c:pt idx="106">
                  <c:v>10.7920221006038</c:v>
                </c:pt>
                <c:pt idx="107">
                  <c:v>11.4323461888836</c:v>
                </c:pt>
                <c:pt idx="108">
                  <c:v>10.8779231342229</c:v>
                </c:pt>
                <c:pt idx="109">
                  <c:v>16.49197768509971</c:v>
                </c:pt>
                <c:pt idx="110">
                  <c:v>15.7918467909622</c:v>
                </c:pt>
                <c:pt idx="111">
                  <c:v>13.6176750405401</c:v>
                </c:pt>
                <c:pt idx="112">
                  <c:v>12.72574124203</c:v>
                </c:pt>
                <c:pt idx="113">
                  <c:v>15.2918203060779</c:v>
                </c:pt>
                <c:pt idx="114">
                  <c:v>11.1327222141106</c:v>
                </c:pt>
                <c:pt idx="115">
                  <c:v>11.7421752154299</c:v>
                </c:pt>
                <c:pt idx="116">
                  <c:v>28.3427031205093</c:v>
                </c:pt>
                <c:pt idx="117">
                  <c:v>11.0453492577292</c:v>
                </c:pt>
                <c:pt idx="118">
                  <c:v>15.5985840564796</c:v>
                </c:pt>
                <c:pt idx="119">
                  <c:v>10.0454187762285</c:v>
                </c:pt>
                <c:pt idx="120">
                  <c:v>14.5712088848404</c:v>
                </c:pt>
                <c:pt idx="121">
                  <c:v>13.6735148397988</c:v>
                </c:pt>
                <c:pt idx="122">
                  <c:v>10.7572089875951</c:v>
                </c:pt>
                <c:pt idx="123">
                  <c:v>14.6392221968022</c:v>
                </c:pt>
                <c:pt idx="124">
                  <c:v>22.2273522611871</c:v>
                </c:pt>
                <c:pt idx="125">
                  <c:v>13.3717167896493</c:v>
                </c:pt>
                <c:pt idx="126">
                  <c:v>4.47669104820458</c:v>
                </c:pt>
                <c:pt idx="127">
                  <c:v>19.6608982942448</c:v>
                </c:pt>
                <c:pt idx="128">
                  <c:v>12.2588662547112</c:v>
                </c:pt>
                <c:pt idx="129">
                  <c:v>19.7712468415166</c:v>
                </c:pt>
                <c:pt idx="130">
                  <c:v>16.4166031308179</c:v>
                </c:pt>
                <c:pt idx="131">
                  <c:v>9.160183805766996</c:v>
                </c:pt>
                <c:pt idx="132">
                  <c:v>17.3987505190858</c:v>
                </c:pt>
                <c:pt idx="133">
                  <c:v>22.0102801150876</c:v>
                </c:pt>
                <c:pt idx="134">
                  <c:v>10.4934755576774</c:v>
                </c:pt>
                <c:pt idx="135">
                  <c:v>18.8762608536133</c:v>
                </c:pt>
                <c:pt idx="136">
                  <c:v>16.7863231492919</c:v>
                </c:pt>
                <c:pt idx="137">
                  <c:v>12.8103641722531</c:v>
                </c:pt>
                <c:pt idx="138">
                  <c:v>13.7125312899319</c:v>
                </c:pt>
                <c:pt idx="139">
                  <c:v>11.1612845293092</c:v>
                </c:pt>
                <c:pt idx="140">
                  <c:v>22.1859806872684</c:v>
                </c:pt>
                <c:pt idx="141">
                  <c:v>14.1578553755034</c:v>
                </c:pt>
                <c:pt idx="142">
                  <c:v>8.638694007363858</c:v>
                </c:pt>
                <c:pt idx="143">
                  <c:v>17.0875106691427</c:v>
                </c:pt>
                <c:pt idx="144">
                  <c:v>8.75891689168014</c:v>
                </c:pt>
                <c:pt idx="145">
                  <c:v>15.0985270501921</c:v>
                </c:pt>
                <c:pt idx="146">
                  <c:v>21.7002375621508</c:v>
                </c:pt>
                <c:pt idx="147">
                  <c:v>11.4355475912865</c:v>
                </c:pt>
                <c:pt idx="148">
                  <c:v>19.0862444447327</c:v>
                </c:pt>
                <c:pt idx="149">
                  <c:v>20.1608723789531</c:v>
                </c:pt>
                <c:pt idx="150">
                  <c:v>12.8873759211359</c:v>
                </c:pt>
                <c:pt idx="151">
                  <c:v>12.9325137391205</c:v>
                </c:pt>
                <c:pt idx="152">
                  <c:v>26.3170123376754</c:v>
                </c:pt>
                <c:pt idx="153">
                  <c:v>20.84359634878318</c:v>
                </c:pt>
                <c:pt idx="154">
                  <c:v>14.262998185064</c:v>
                </c:pt>
                <c:pt idx="155">
                  <c:v>20.3107889537225</c:v>
                </c:pt>
                <c:pt idx="156">
                  <c:v>12.5288487199658</c:v>
                </c:pt>
                <c:pt idx="157">
                  <c:v>18.7058151597643</c:v>
                </c:pt>
                <c:pt idx="158">
                  <c:v>20.1910629061381</c:v>
                </c:pt>
                <c:pt idx="159">
                  <c:v>16.0279285519237</c:v>
                </c:pt>
                <c:pt idx="160">
                  <c:v>19.78566337122478</c:v>
                </c:pt>
                <c:pt idx="161">
                  <c:v>16.3860125498416</c:v>
                </c:pt>
                <c:pt idx="162">
                  <c:v>14.8389908221352</c:v>
                </c:pt>
                <c:pt idx="163">
                  <c:v>17.4277354958452</c:v>
                </c:pt>
                <c:pt idx="164">
                  <c:v>13.6379194611626</c:v>
                </c:pt>
                <c:pt idx="165">
                  <c:v>11.2085906005534</c:v>
                </c:pt>
                <c:pt idx="166">
                  <c:v>11.7157770744183</c:v>
                </c:pt>
                <c:pt idx="167">
                  <c:v>18.98975658724149</c:v>
                </c:pt>
                <c:pt idx="168">
                  <c:v>19.2396333471881</c:v>
                </c:pt>
                <c:pt idx="169">
                  <c:v>23.4721979028201</c:v>
                </c:pt>
                <c:pt idx="170">
                  <c:v>17.9792447953585</c:v>
                </c:pt>
                <c:pt idx="171">
                  <c:v>9.521942540377418</c:v>
                </c:pt>
                <c:pt idx="172">
                  <c:v>12.6259590503851</c:v>
                </c:pt>
                <c:pt idx="173">
                  <c:v>20.3602180706594</c:v>
                </c:pt>
                <c:pt idx="174">
                  <c:v>9.628833701345606</c:v>
                </c:pt>
                <c:pt idx="175">
                  <c:v>13.8263744781779</c:v>
                </c:pt>
                <c:pt idx="176">
                  <c:v>12.4667650822103</c:v>
                </c:pt>
                <c:pt idx="177">
                  <c:v>19.42053757543128</c:v>
                </c:pt>
                <c:pt idx="178">
                  <c:v>15.3225701653522</c:v>
                </c:pt>
                <c:pt idx="179">
                  <c:v>17.13117253766359</c:v>
                </c:pt>
                <c:pt idx="180">
                  <c:v>20.5834770631645</c:v>
                </c:pt>
                <c:pt idx="181">
                  <c:v>14.3828371696517</c:v>
                </c:pt>
                <c:pt idx="182">
                  <c:v>16.467189004798</c:v>
                </c:pt>
                <c:pt idx="183">
                  <c:v>16.4536008943508</c:v>
                </c:pt>
                <c:pt idx="184">
                  <c:v>22.5348008771914</c:v>
                </c:pt>
                <c:pt idx="185">
                  <c:v>19.4552347190428</c:v>
                </c:pt>
                <c:pt idx="186">
                  <c:v>18.09236729853588</c:v>
                </c:pt>
                <c:pt idx="187">
                  <c:v>15.0648468544645</c:v>
                </c:pt>
                <c:pt idx="188">
                  <c:v>8.36936569857832</c:v>
                </c:pt>
                <c:pt idx="189">
                  <c:v>13.778865826959</c:v>
                </c:pt>
                <c:pt idx="190">
                  <c:v>18.48092658232398</c:v>
                </c:pt>
                <c:pt idx="191">
                  <c:v>15.5421614454166</c:v>
                </c:pt>
                <c:pt idx="192">
                  <c:v>19.2610212778027</c:v>
                </c:pt>
                <c:pt idx="193">
                  <c:v>30.47338280536738</c:v>
                </c:pt>
                <c:pt idx="194">
                  <c:v>14.2438448565046</c:v>
                </c:pt>
                <c:pt idx="195">
                  <c:v>24.98143475112978</c:v>
                </c:pt>
                <c:pt idx="196">
                  <c:v>17.3389541829714</c:v>
                </c:pt>
                <c:pt idx="197">
                  <c:v>11.4756431141724</c:v>
                </c:pt>
                <c:pt idx="198">
                  <c:v>13.6747215146251</c:v>
                </c:pt>
                <c:pt idx="199">
                  <c:v>16.8936606722798</c:v>
                </c:pt>
                <c:pt idx="200">
                  <c:v>16.07503569161461</c:v>
                </c:pt>
                <c:pt idx="201">
                  <c:v>13.845643690113</c:v>
                </c:pt>
                <c:pt idx="202">
                  <c:v>8.34058932449096</c:v>
                </c:pt>
                <c:pt idx="203">
                  <c:v>17.5159444590529</c:v>
                </c:pt>
                <c:pt idx="204">
                  <c:v>20.9143290355937</c:v>
                </c:pt>
                <c:pt idx="205">
                  <c:v>16.16641350893289</c:v>
                </c:pt>
                <c:pt idx="206">
                  <c:v>13.804304216363</c:v>
                </c:pt>
                <c:pt idx="207">
                  <c:v>15.103641420712</c:v>
                </c:pt>
                <c:pt idx="208">
                  <c:v>13.3189012737428</c:v>
                </c:pt>
                <c:pt idx="209">
                  <c:v>11.111109402727</c:v>
                </c:pt>
                <c:pt idx="210">
                  <c:v>13.4310364054192</c:v>
                </c:pt>
                <c:pt idx="211">
                  <c:v>13.356132742539</c:v>
                </c:pt>
                <c:pt idx="212">
                  <c:v>16.7458066866341</c:v>
                </c:pt>
                <c:pt idx="213">
                  <c:v>16.2517540307375</c:v>
                </c:pt>
                <c:pt idx="214">
                  <c:v>11.4865313894099</c:v>
                </c:pt>
                <c:pt idx="215">
                  <c:v>14.3983073652235</c:v>
                </c:pt>
                <c:pt idx="216">
                  <c:v>16.90220007916208</c:v>
                </c:pt>
                <c:pt idx="217">
                  <c:v>20.147716650883</c:v>
                </c:pt>
                <c:pt idx="218">
                  <c:v>16.7202615216385</c:v>
                </c:pt>
                <c:pt idx="219">
                  <c:v>8.52690975933236</c:v>
                </c:pt>
                <c:pt idx="220">
                  <c:v>19.6684036986176</c:v>
                </c:pt>
                <c:pt idx="221">
                  <c:v>15.7367214038039</c:v>
                </c:pt>
                <c:pt idx="222">
                  <c:v>11.1636882037417</c:v>
                </c:pt>
                <c:pt idx="223">
                  <c:v>15.3319788468851</c:v>
                </c:pt>
                <c:pt idx="224">
                  <c:v>25.5634922992947</c:v>
                </c:pt>
                <c:pt idx="225">
                  <c:v>9.67513595311871</c:v>
                </c:pt>
                <c:pt idx="226">
                  <c:v>21.7208127598174</c:v>
                </c:pt>
                <c:pt idx="227">
                  <c:v>16.1178670888787</c:v>
                </c:pt>
                <c:pt idx="228">
                  <c:v>9.95338038798842</c:v>
                </c:pt>
                <c:pt idx="229">
                  <c:v>8.54541251657328</c:v>
                </c:pt>
                <c:pt idx="230">
                  <c:v>10.6285931384933</c:v>
                </c:pt>
                <c:pt idx="231">
                  <c:v>11.9781007212158</c:v>
                </c:pt>
                <c:pt idx="232">
                  <c:v>11.8013287921476</c:v>
                </c:pt>
                <c:pt idx="233">
                  <c:v>18.81880674684241</c:v>
                </c:pt>
                <c:pt idx="234">
                  <c:v>8.906773952724021</c:v>
                </c:pt>
                <c:pt idx="235">
                  <c:v>12.3256417025885</c:v>
                </c:pt>
                <c:pt idx="236">
                  <c:v>9.63938328624563</c:v>
                </c:pt>
                <c:pt idx="237">
                  <c:v>11.4972584234549</c:v>
                </c:pt>
                <c:pt idx="238">
                  <c:v>21.6562882854655</c:v>
                </c:pt>
                <c:pt idx="239">
                  <c:v>17.0689169648169</c:v>
                </c:pt>
                <c:pt idx="240">
                  <c:v>15.4353525475793</c:v>
                </c:pt>
                <c:pt idx="241">
                  <c:v>9.90521002730621</c:v>
                </c:pt>
                <c:pt idx="242">
                  <c:v>20.4252937784845</c:v>
                </c:pt>
                <c:pt idx="243">
                  <c:v>23.2521379431966</c:v>
                </c:pt>
                <c:pt idx="244">
                  <c:v>12.3569922211547</c:v>
                </c:pt>
                <c:pt idx="245">
                  <c:v>9.85761161721803</c:v>
                </c:pt>
                <c:pt idx="246">
                  <c:v>27.7405812084972</c:v>
                </c:pt>
                <c:pt idx="247">
                  <c:v>8.02880132668424</c:v>
                </c:pt>
                <c:pt idx="248">
                  <c:v>6.6796267845918</c:v>
                </c:pt>
                <c:pt idx="249">
                  <c:v>7.91099217940089</c:v>
                </c:pt>
                <c:pt idx="250">
                  <c:v>24.3966597392446</c:v>
                </c:pt>
                <c:pt idx="251">
                  <c:v>14.8683515931812</c:v>
                </c:pt>
                <c:pt idx="252">
                  <c:v>20.4078508202681</c:v>
                </c:pt>
                <c:pt idx="253">
                  <c:v>14.3138394977658</c:v>
                </c:pt>
                <c:pt idx="254">
                  <c:v>18.2761674088166</c:v>
                </c:pt>
                <c:pt idx="255">
                  <c:v>25.1853867212833</c:v>
                </c:pt>
                <c:pt idx="256">
                  <c:v>13.7419975491196</c:v>
                </c:pt>
                <c:pt idx="257">
                  <c:v>12.0600587367194</c:v>
                </c:pt>
                <c:pt idx="258">
                  <c:v>17.5555700798918</c:v>
                </c:pt>
                <c:pt idx="259">
                  <c:v>13.80550159754621</c:v>
                </c:pt>
                <c:pt idx="260">
                  <c:v>17.5114306346626</c:v>
                </c:pt>
                <c:pt idx="261">
                  <c:v>21.1542440575585</c:v>
                </c:pt>
                <c:pt idx="262">
                  <c:v>15.0962156688818</c:v>
                </c:pt>
                <c:pt idx="263">
                  <c:v>19.71194112909</c:v>
                </c:pt>
                <c:pt idx="264">
                  <c:v>10.8246873284486</c:v>
                </c:pt>
                <c:pt idx="265">
                  <c:v>16.395910265217</c:v>
                </c:pt>
                <c:pt idx="266">
                  <c:v>13.8274838346268</c:v>
                </c:pt>
                <c:pt idx="267">
                  <c:v>13.4946182216997</c:v>
                </c:pt>
                <c:pt idx="268">
                  <c:v>22.5017806035088</c:v>
                </c:pt>
                <c:pt idx="269">
                  <c:v>8.9091222057798</c:v>
                </c:pt>
                <c:pt idx="270">
                  <c:v>12.8212056911571</c:v>
                </c:pt>
                <c:pt idx="271">
                  <c:v>18.50874252277658</c:v>
                </c:pt>
                <c:pt idx="272">
                  <c:v>18.46221633923248</c:v>
                </c:pt>
                <c:pt idx="273">
                  <c:v>10.5400504167349</c:v>
                </c:pt>
                <c:pt idx="274">
                  <c:v>16.6407001626993</c:v>
                </c:pt>
                <c:pt idx="275">
                  <c:v>21.5128046895774</c:v>
                </c:pt>
                <c:pt idx="276">
                  <c:v>14.392247046139</c:v>
                </c:pt>
                <c:pt idx="277">
                  <c:v>11.9772693963353</c:v>
                </c:pt>
                <c:pt idx="278">
                  <c:v>18.4726888510008</c:v>
                </c:pt>
                <c:pt idx="279">
                  <c:v>18.7037088880281</c:v>
                </c:pt>
                <c:pt idx="280">
                  <c:v>9.40238051913661</c:v>
                </c:pt>
                <c:pt idx="281">
                  <c:v>10.540532493761</c:v>
                </c:pt>
                <c:pt idx="282">
                  <c:v>18.38166998008128</c:v>
                </c:pt>
                <c:pt idx="283">
                  <c:v>9.62952592624514</c:v>
                </c:pt>
                <c:pt idx="284">
                  <c:v>11.2114692274742</c:v>
                </c:pt>
                <c:pt idx="285">
                  <c:v>20.4416976138419</c:v>
                </c:pt>
                <c:pt idx="286">
                  <c:v>15.2210507161623</c:v>
                </c:pt>
                <c:pt idx="287">
                  <c:v>21.28516885342108</c:v>
                </c:pt>
                <c:pt idx="288">
                  <c:v>12.9122930327955</c:v>
                </c:pt>
                <c:pt idx="289">
                  <c:v>11.2018681685292</c:v>
                </c:pt>
                <c:pt idx="290">
                  <c:v>14.7330536108135</c:v>
                </c:pt>
                <c:pt idx="291">
                  <c:v>14.4397505962022</c:v>
                </c:pt>
                <c:pt idx="292">
                  <c:v>8.69314425564064</c:v>
                </c:pt>
                <c:pt idx="293">
                  <c:v>12.9563137785601</c:v>
                </c:pt>
                <c:pt idx="294">
                  <c:v>20.19239963618318</c:v>
                </c:pt>
                <c:pt idx="295">
                  <c:v>12.3064506131275</c:v>
                </c:pt>
                <c:pt idx="296">
                  <c:v>15.2732017019106</c:v>
                </c:pt>
                <c:pt idx="297">
                  <c:v>28.05232248551308</c:v>
                </c:pt>
                <c:pt idx="298">
                  <c:v>17.8731313361256</c:v>
                </c:pt>
                <c:pt idx="299">
                  <c:v>14.1836883802185</c:v>
                </c:pt>
                <c:pt idx="300">
                  <c:v>21.0595507114983</c:v>
                </c:pt>
                <c:pt idx="301">
                  <c:v>11.5350008984589</c:v>
                </c:pt>
                <c:pt idx="302">
                  <c:v>10.5115123131167</c:v>
                </c:pt>
                <c:pt idx="303">
                  <c:v>12.000500093845</c:v>
                </c:pt>
                <c:pt idx="304">
                  <c:v>13.1875429625735</c:v>
                </c:pt>
                <c:pt idx="305">
                  <c:v>16.8872191425645</c:v>
                </c:pt>
                <c:pt idx="306">
                  <c:v>14.2185736529199</c:v>
                </c:pt>
                <c:pt idx="307">
                  <c:v>15.0096776800275</c:v>
                </c:pt>
                <c:pt idx="308">
                  <c:v>9.15109713077746</c:v>
                </c:pt>
                <c:pt idx="309">
                  <c:v>15.3540668562406</c:v>
                </c:pt>
                <c:pt idx="310">
                  <c:v>14.7549410283267</c:v>
                </c:pt>
                <c:pt idx="311">
                  <c:v>11.2467862463186</c:v>
                </c:pt>
                <c:pt idx="312">
                  <c:v>22.338514266729</c:v>
                </c:pt>
                <c:pt idx="313">
                  <c:v>23.7605020632449</c:v>
                </c:pt>
                <c:pt idx="314">
                  <c:v>12.3327094444185</c:v>
                </c:pt>
                <c:pt idx="315">
                  <c:v>16.49835390192188</c:v>
                </c:pt>
                <c:pt idx="316">
                  <c:v>14.85934203342</c:v>
                </c:pt>
                <c:pt idx="317">
                  <c:v>9.45870221469511</c:v>
                </c:pt>
                <c:pt idx="318">
                  <c:v>13.3972740919421</c:v>
                </c:pt>
                <c:pt idx="319">
                  <c:v>16.2931233840397</c:v>
                </c:pt>
                <c:pt idx="320">
                  <c:v>18.01261084055388</c:v>
                </c:pt>
                <c:pt idx="321">
                  <c:v>12.6263851634618</c:v>
                </c:pt>
                <c:pt idx="322">
                  <c:v>6.924496746881938</c:v>
                </c:pt>
                <c:pt idx="323">
                  <c:v>16.9871925442887</c:v>
                </c:pt>
                <c:pt idx="324">
                  <c:v>14.714795117141</c:v>
                </c:pt>
                <c:pt idx="325">
                  <c:v>9.05690588315638</c:v>
                </c:pt>
                <c:pt idx="326">
                  <c:v>13.631617013773</c:v>
                </c:pt>
                <c:pt idx="327">
                  <c:v>15.2977088148936</c:v>
                </c:pt>
                <c:pt idx="328">
                  <c:v>13.4960691129031</c:v>
                </c:pt>
                <c:pt idx="329">
                  <c:v>19.75974665370158</c:v>
                </c:pt>
                <c:pt idx="330">
                  <c:v>12.3567584928874</c:v>
                </c:pt>
                <c:pt idx="331">
                  <c:v>17.3981413806282</c:v>
                </c:pt>
                <c:pt idx="332">
                  <c:v>18.6710707791661</c:v>
                </c:pt>
                <c:pt idx="333">
                  <c:v>21.67206092916</c:v>
                </c:pt>
                <c:pt idx="334">
                  <c:v>8.11985698985281</c:v>
                </c:pt>
                <c:pt idx="335">
                  <c:v>7.02117568594735</c:v>
                </c:pt>
                <c:pt idx="336">
                  <c:v>29.1399387544073</c:v>
                </c:pt>
                <c:pt idx="337">
                  <c:v>20.35487678245</c:v>
                </c:pt>
                <c:pt idx="338">
                  <c:v>11.9144524329862</c:v>
                </c:pt>
                <c:pt idx="339">
                  <c:v>12.4934598003163</c:v>
                </c:pt>
                <c:pt idx="340">
                  <c:v>15.5413616225046</c:v>
                </c:pt>
                <c:pt idx="341">
                  <c:v>11.4022438756869</c:v>
                </c:pt>
                <c:pt idx="342">
                  <c:v>16.3335061483689</c:v>
                </c:pt>
                <c:pt idx="343">
                  <c:v>20.6496690351103</c:v>
                </c:pt>
                <c:pt idx="344">
                  <c:v>21.3786355556511</c:v>
                </c:pt>
                <c:pt idx="345">
                  <c:v>14.5986259258604</c:v>
                </c:pt>
                <c:pt idx="346">
                  <c:v>17.2497654570038</c:v>
                </c:pt>
                <c:pt idx="347">
                  <c:v>14.1982516571559</c:v>
                </c:pt>
                <c:pt idx="348">
                  <c:v>26.8442641561957</c:v>
                </c:pt>
                <c:pt idx="349">
                  <c:v>21.6983526658572</c:v>
                </c:pt>
                <c:pt idx="350">
                  <c:v>23.6915387567794</c:v>
                </c:pt>
                <c:pt idx="351">
                  <c:v>9.36532777861165</c:v>
                </c:pt>
                <c:pt idx="352">
                  <c:v>11.7678364532605</c:v>
                </c:pt>
                <c:pt idx="353">
                  <c:v>16.1426834435667</c:v>
                </c:pt>
                <c:pt idx="354">
                  <c:v>12.7735396300196</c:v>
                </c:pt>
                <c:pt idx="355">
                  <c:v>20.96789400114699</c:v>
                </c:pt>
                <c:pt idx="356">
                  <c:v>10.4519613835849</c:v>
                </c:pt>
                <c:pt idx="357">
                  <c:v>19.0080695216431</c:v>
                </c:pt>
                <c:pt idx="358">
                  <c:v>10.9032274211402</c:v>
                </c:pt>
                <c:pt idx="359">
                  <c:v>17.0014947748525</c:v>
                </c:pt>
                <c:pt idx="360">
                  <c:v>17.56989949346019</c:v>
                </c:pt>
                <c:pt idx="361">
                  <c:v>11.1602612164243</c:v>
                </c:pt>
                <c:pt idx="362">
                  <c:v>17.94279600939368</c:v>
                </c:pt>
                <c:pt idx="363">
                  <c:v>14.3667675783353</c:v>
                </c:pt>
                <c:pt idx="364">
                  <c:v>15.098659530833</c:v>
                </c:pt>
                <c:pt idx="365">
                  <c:v>13.7664393511788</c:v>
                </c:pt>
                <c:pt idx="366">
                  <c:v>13.3526153694354</c:v>
                </c:pt>
                <c:pt idx="367">
                  <c:v>10.9684574998683</c:v>
                </c:pt>
                <c:pt idx="368">
                  <c:v>18.67267876428521</c:v>
                </c:pt>
                <c:pt idx="369">
                  <c:v>18.8350893305916</c:v>
                </c:pt>
                <c:pt idx="370">
                  <c:v>9.059137366820355</c:v>
                </c:pt>
                <c:pt idx="371">
                  <c:v>14.7025316099035</c:v>
                </c:pt>
                <c:pt idx="372">
                  <c:v>21.6501809510772</c:v>
                </c:pt>
                <c:pt idx="373">
                  <c:v>27.7535152515099</c:v>
                </c:pt>
                <c:pt idx="374">
                  <c:v>14.2673112876385</c:v>
                </c:pt>
                <c:pt idx="375">
                  <c:v>21.6473737149178</c:v>
                </c:pt>
                <c:pt idx="376">
                  <c:v>20.5261017947336</c:v>
                </c:pt>
                <c:pt idx="377">
                  <c:v>12.9657522426088</c:v>
                </c:pt>
                <c:pt idx="378">
                  <c:v>11.5372424187167</c:v>
                </c:pt>
                <c:pt idx="379">
                  <c:v>18.7440749316866</c:v>
                </c:pt>
                <c:pt idx="380">
                  <c:v>10.0904733367351</c:v>
                </c:pt>
                <c:pt idx="381">
                  <c:v>17.99464290796738</c:v>
                </c:pt>
                <c:pt idx="382">
                  <c:v>18.14556603412708</c:v>
                </c:pt>
                <c:pt idx="383">
                  <c:v>12.7265388245202</c:v>
                </c:pt>
                <c:pt idx="384">
                  <c:v>13.3705902908262</c:v>
                </c:pt>
                <c:pt idx="385">
                  <c:v>15.7650444710295</c:v>
                </c:pt>
                <c:pt idx="386">
                  <c:v>11.4048530245159</c:v>
                </c:pt>
                <c:pt idx="387">
                  <c:v>17.6058481734508</c:v>
                </c:pt>
                <c:pt idx="388">
                  <c:v>14.5868762094741</c:v>
                </c:pt>
                <c:pt idx="389">
                  <c:v>18.7372883883933</c:v>
                </c:pt>
                <c:pt idx="390">
                  <c:v>7.83332242359531</c:v>
                </c:pt>
                <c:pt idx="391">
                  <c:v>15.7734763632747</c:v>
                </c:pt>
                <c:pt idx="392">
                  <c:v>16.6957804147177</c:v>
                </c:pt>
                <c:pt idx="393">
                  <c:v>15.6835689703342</c:v>
                </c:pt>
                <c:pt idx="394">
                  <c:v>9.59280644334014</c:v>
                </c:pt>
                <c:pt idx="395">
                  <c:v>9.604420682639658</c:v>
                </c:pt>
                <c:pt idx="396">
                  <c:v>18.8413436962779</c:v>
                </c:pt>
                <c:pt idx="397">
                  <c:v>15.4930260102797</c:v>
                </c:pt>
                <c:pt idx="398">
                  <c:v>12.4884179610573</c:v>
                </c:pt>
                <c:pt idx="399">
                  <c:v>16.7043146289518</c:v>
                </c:pt>
                <c:pt idx="400">
                  <c:v>23.8366371099314</c:v>
                </c:pt>
                <c:pt idx="401">
                  <c:v>7.58039124298734</c:v>
                </c:pt>
                <c:pt idx="402">
                  <c:v>15.4507882769006</c:v>
                </c:pt>
                <c:pt idx="403">
                  <c:v>8.59766980093197</c:v>
                </c:pt>
                <c:pt idx="404">
                  <c:v>19.1616331579623</c:v>
                </c:pt>
                <c:pt idx="405">
                  <c:v>14.3741210557855</c:v>
                </c:pt>
                <c:pt idx="406">
                  <c:v>13.8943981481917</c:v>
                </c:pt>
                <c:pt idx="407">
                  <c:v>21.7620386177889</c:v>
                </c:pt>
                <c:pt idx="408">
                  <c:v>21.1026505919261</c:v>
                </c:pt>
                <c:pt idx="409">
                  <c:v>19.6652938500747</c:v>
                </c:pt>
                <c:pt idx="410">
                  <c:v>15.3435264901971</c:v>
                </c:pt>
                <c:pt idx="411">
                  <c:v>15.496608658231</c:v>
                </c:pt>
                <c:pt idx="412">
                  <c:v>16.3164931523729</c:v>
                </c:pt>
                <c:pt idx="413">
                  <c:v>11.7402376063129</c:v>
                </c:pt>
                <c:pt idx="414">
                  <c:v>17.3242595705066</c:v>
                </c:pt>
                <c:pt idx="415">
                  <c:v>11.7258239789026</c:v>
                </c:pt>
                <c:pt idx="416">
                  <c:v>9.4032145347061</c:v>
                </c:pt>
                <c:pt idx="417">
                  <c:v>18.60433595475421</c:v>
                </c:pt>
                <c:pt idx="418">
                  <c:v>12.8294948696716</c:v>
                </c:pt>
                <c:pt idx="419">
                  <c:v>8.729055465755607</c:v>
                </c:pt>
                <c:pt idx="420">
                  <c:v>27.5435679010911</c:v>
                </c:pt>
                <c:pt idx="421">
                  <c:v>10.3069610304078</c:v>
                </c:pt>
                <c:pt idx="422">
                  <c:v>15.5061092660595</c:v>
                </c:pt>
                <c:pt idx="423">
                  <c:v>23.5771565296757</c:v>
                </c:pt>
                <c:pt idx="424">
                  <c:v>15.792092754506</c:v>
                </c:pt>
                <c:pt idx="425">
                  <c:v>15.8207220483812</c:v>
                </c:pt>
                <c:pt idx="426">
                  <c:v>12.0528281570615</c:v>
                </c:pt>
                <c:pt idx="427">
                  <c:v>9.609442244544155</c:v>
                </c:pt>
                <c:pt idx="428">
                  <c:v>20.94672702706369</c:v>
                </c:pt>
                <c:pt idx="429">
                  <c:v>20.8950345885196</c:v>
                </c:pt>
                <c:pt idx="430">
                  <c:v>12.9857083563031</c:v>
                </c:pt>
                <c:pt idx="431">
                  <c:v>22.8030082296154</c:v>
                </c:pt>
                <c:pt idx="432">
                  <c:v>22.97510007183428</c:v>
                </c:pt>
                <c:pt idx="433">
                  <c:v>12.1962748976529</c:v>
                </c:pt>
                <c:pt idx="434">
                  <c:v>14.666273144968</c:v>
                </c:pt>
                <c:pt idx="435">
                  <c:v>15.1084740900694</c:v>
                </c:pt>
                <c:pt idx="436">
                  <c:v>11.6817896464951</c:v>
                </c:pt>
                <c:pt idx="437">
                  <c:v>11.6663035681818</c:v>
                </c:pt>
                <c:pt idx="438">
                  <c:v>18.7505726260574</c:v>
                </c:pt>
                <c:pt idx="439">
                  <c:v>22.2917581563083</c:v>
                </c:pt>
                <c:pt idx="440">
                  <c:v>12.5502731993429</c:v>
                </c:pt>
                <c:pt idx="441">
                  <c:v>23.5103584191756</c:v>
                </c:pt>
                <c:pt idx="442">
                  <c:v>12.9830827158297</c:v>
                </c:pt>
                <c:pt idx="443">
                  <c:v>15.1131201667582</c:v>
                </c:pt>
                <c:pt idx="444">
                  <c:v>8.55681674103641</c:v>
                </c:pt>
                <c:pt idx="445">
                  <c:v>17.9316814123065</c:v>
                </c:pt>
                <c:pt idx="446">
                  <c:v>5.77688702426737</c:v>
                </c:pt>
                <c:pt idx="447">
                  <c:v>23.5536233943184</c:v>
                </c:pt>
                <c:pt idx="448">
                  <c:v>14.1798219277999</c:v>
                </c:pt>
                <c:pt idx="449">
                  <c:v>10.3724034692386</c:v>
                </c:pt>
                <c:pt idx="450">
                  <c:v>17.9711887155291</c:v>
                </c:pt>
                <c:pt idx="451">
                  <c:v>13.3913517466702</c:v>
                </c:pt>
                <c:pt idx="452">
                  <c:v>14.6707130865641</c:v>
                </c:pt>
                <c:pt idx="453">
                  <c:v>6.91960894857927</c:v>
                </c:pt>
                <c:pt idx="454">
                  <c:v>18.7163342796305</c:v>
                </c:pt>
                <c:pt idx="455">
                  <c:v>20.40240353241798</c:v>
                </c:pt>
                <c:pt idx="456">
                  <c:v>16.19374433478588</c:v>
                </c:pt>
                <c:pt idx="457">
                  <c:v>15.6959526397234</c:v>
                </c:pt>
                <c:pt idx="458">
                  <c:v>15.7783958002652</c:v>
                </c:pt>
                <c:pt idx="459">
                  <c:v>15.1408558581815</c:v>
                </c:pt>
                <c:pt idx="460">
                  <c:v>21.5945488710441</c:v>
                </c:pt>
                <c:pt idx="461">
                  <c:v>21.3552256096698</c:v>
                </c:pt>
                <c:pt idx="462">
                  <c:v>18.054100005185</c:v>
                </c:pt>
                <c:pt idx="463">
                  <c:v>27.54364240899698</c:v>
                </c:pt>
                <c:pt idx="464">
                  <c:v>14.7083996067251</c:v>
                </c:pt>
                <c:pt idx="465">
                  <c:v>17.3844365699998</c:v>
                </c:pt>
                <c:pt idx="466">
                  <c:v>12.2467841843943</c:v>
                </c:pt>
                <c:pt idx="467">
                  <c:v>19.3916787508402</c:v>
                </c:pt>
                <c:pt idx="468">
                  <c:v>12.7477837128919</c:v>
                </c:pt>
                <c:pt idx="469">
                  <c:v>14.7353841241096</c:v>
                </c:pt>
                <c:pt idx="470">
                  <c:v>14.3887179912053</c:v>
                </c:pt>
                <c:pt idx="471">
                  <c:v>19.07211028762558</c:v>
                </c:pt>
                <c:pt idx="472">
                  <c:v>25.1487995211987</c:v>
                </c:pt>
                <c:pt idx="473">
                  <c:v>10.4903264989248</c:v>
                </c:pt>
                <c:pt idx="474">
                  <c:v>17.5915270156008</c:v>
                </c:pt>
                <c:pt idx="475">
                  <c:v>19.1266772269338</c:v>
                </c:pt>
                <c:pt idx="476">
                  <c:v>16.5283080531834</c:v>
                </c:pt>
                <c:pt idx="477">
                  <c:v>29.0591772261509</c:v>
                </c:pt>
                <c:pt idx="478">
                  <c:v>16.6760658287864</c:v>
                </c:pt>
                <c:pt idx="479">
                  <c:v>17.81030703971039</c:v>
                </c:pt>
                <c:pt idx="480">
                  <c:v>16.1831353136903</c:v>
                </c:pt>
                <c:pt idx="481">
                  <c:v>8.52946911329008</c:v>
                </c:pt>
                <c:pt idx="482">
                  <c:v>13.7364207729935</c:v>
                </c:pt>
                <c:pt idx="483">
                  <c:v>15.992479921839</c:v>
                </c:pt>
                <c:pt idx="484">
                  <c:v>16.4151066344858</c:v>
                </c:pt>
                <c:pt idx="485">
                  <c:v>10.8153684119546</c:v>
                </c:pt>
                <c:pt idx="486">
                  <c:v>17.84638937318928</c:v>
                </c:pt>
                <c:pt idx="487">
                  <c:v>12.2987271416462</c:v>
                </c:pt>
                <c:pt idx="488">
                  <c:v>18.59042693098998</c:v>
                </c:pt>
                <c:pt idx="489">
                  <c:v>19.8240677496966</c:v>
                </c:pt>
                <c:pt idx="490">
                  <c:v>12.935771538498</c:v>
                </c:pt>
                <c:pt idx="491">
                  <c:v>18.5718814670965</c:v>
                </c:pt>
                <c:pt idx="492">
                  <c:v>21.1065243961011</c:v>
                </c:pt>
                <c:pt idx="493">
                  <c:v>11.5925171549492</c:v>
                </c:pt>
                <c:pt idx="494">
                  <c:v>21.0072471366033</c:v>
                </c:pt>
                <c:pt idx="495">
                  <c:v>11.6835359445255</c:v>
                </c:pt>
                <c:pt idx="496">
                  <c:v>9.05583025923958</c:v>
                </c:pt>
                <c:pt idx="497">
                  <c:v>15.7876246002126</c:v>
                </c:pt>
                <c:pt idx="498">
                  <c:v>16.4718880199432</c:v>
                </c:pt>
                <c:pt idx="499">
                  <c:v>19.1537014371921</c:v>
                </c:pt>
                <c:pt idx="500">
                  <c:v>23.1504352980151</c:v>
                </c:pt>
                <c:pt idx="501">
                  <c:v>16.6142431552707</c:v>
                </c:pt>
                <c:pt idx="502">
                  <c:v>18.8976037975322</c:v>
                </c:pt>
                <c:pt idx="503">
                  <c:v>24.97375787002628</c:v>
                </c:pt>
                <c:pt idx="504">
                  <c:v>10.3195278297633</c:v>
                </c:pt>
                <c:pt idx="505">
                  <c:v>11.6088358035633</c:v>
                </c:pt>
                <c:pt idx="506">
                  <c:v>9.58494029429275</c:v>
                </c:pt>
                <c:pt idx="507">
                  <c:v>13.7925503489065</c:v>
                </c:pt>
                <c:pt idx="508">
                  <c:v>12.2341238859095</c:v>
                </c:pt>
                <c:pt idx="509">
                  <c:v>12.0268464630675</c:v>
                </c:pt>
                <c:pt idx="510">
                  <c:v>8.768213496489807</c:v>
                </c:pt>
                <c:pt idx="511">
                  <c:v>25.4458614524261</c:v>
                </c:pt>
                <c:pt idx="512">
                  <c:v>23.4750134079665</c:v>
                </c:pt>
                <c:pt idx="513">
                  <c:v>17.3822734761664</c:v>
                </c:pt>
                <c:pt idx="514">
                  <c:v>21.6544705210412</c:v>
                </c:pt>
                <c:pt idx="515">
                  <c:v>17.4994002108571</c:v>
                </c:pt>
                <c:pt idx="516">
                  <c:v>12.9764744916752</c:v>
                </c:pt>
                <c:pt idx="517">
                  <c:v>16.6760446201152</c:v>
                </c:pt>
                <c:pt idx="518">
                  <c:v>14.2672918134893</c:v>
                </c:pt>
                <c:pt idx="519">
                  <c:v>18.5609577730442</c:v>
                </c:pt>
                <c:pt idx="520">
                  <c:v>19.0415509245927</c:v>
                </c:pt>
                <c:pt idx="521">
                  <c:v>18.7949626331555</c:v>
                </c:pt>
                <c:pt idx="522">
                  <c:v>19.306553080025</c:v>
                </c:pt>
                <c:pt idx="523">
                  <c:v>12.8974660186003</c:v>
                </c:pt>
                <c:pt idx="524">
                  <c:v>13.851511983748</c:v>
                </c:pt>
                <c:pt idx="525">
                  <c:v>12.6389327096854</c:v>
                </c:pt>
                <c:pt idx="526">
                  <c:v>19.427552326785</c:v>
                </c:pt>
                <c:pt idx="527">
                  <c:v>18.4808762848589</c:v>
                </c:pt>
                <c:pt idx="528">
                  <c:v>19.6544665521111</c:v>
                </c:pt>
                <c:pt idx="529">
                  <c:v>8.71571407546056</c:v>
                </c:pt>
                <c:pt idx="530">
                  <c:v>21.0956746275234</c:v>
                </c:pt>
                <c:pt idx="531">
                  <c:v>25.1574600179679</c:v>
                </c:pt>
                <c:pt idx="532">
                  <c:v>22.1147085202879</c:v>
                </c:pt>
                <c:pt idx="533">
                  <c:v>22.36277050498128</c:v>
                </c:pt>
                <c:pt idx="534">
                  <c:v>26.0508444962597</c:v>
                </c:pt>
                <c:pt idx="535">
                  <c:v>25.5502407759556</c:v>
                </c:pt>
                <c:pt idx="536">
                  <c:v>12.7050622745808</c:v>
                </c:pt>
                <c:pt idx="537">
                  <c:v>16.8845266230396</c:v>
                </c:pt>
                <c:pt idx="538">
                  <c:v>10.3331537790195</c:v>
                </c:pt>
                <c:pt idx="539">
                  <c:v>22.8438622300025</c:v>
                </c:pt>
                <c:pt idx="540">
                  <c:v>9.10012205476127</c:v>
                </c:pt>
                <c:pt idx="541">
                  <c:v>18.5408607052046</c:v>
                </c:pt>
                <c:pt idx="542">
                  <c:v>14.71468033102</c:v>
                </c:pt>
                <c:pt idx="543">
                  <c:v>19.600168850658</c:v>
                </c:pt>
                <c:pt idx="544">
                  <c:v>10.0505713294106</c:v>
                </c:pt>
                <c:pt idx="545">
                  <c:v>10.5342549988245</c:v>
                </c:pt>
                <c:pt idx="546">
                  <c:v>21.6463941167613</c:v>
                </c:pt>
                <c:pt idx="547">
                  <c:v>19.06887745486</c:v>
                </c:pt>
                <c:pt idx="548">
                  <c:v>16.38029066305261</c:v>
                </c:pt>
                <c:pt idx="549">
                  <c:v>15.6289003593633</c:v>
                </c:pt>
                <c:pt idx="550">
                  <c:v>10.2942773395849</c:v>
                </c:pt>
                <c:pt idx="551">
                  <c:v>14.6441400552661</c:v>
                </c:pt>
                <c:pt idx="552">
                  <c:v>15.4730178196609</c:v>
                </c:pt>
                <c:pt idx="553">
                  <c:v>20.33014233432618</c:v>
                </c:pt>
                <c:pt idx="554">
                  <c:v>18.5982153178306</c:v>
                </c:pt>
                <c:pt idx="555">
                  <c:v>9.66054961011078</c:v>
                </c:pt>
                <c:pt idx="556">
                  <c:v>14.2525289812616</c:v>
                </c:pt>
                <c:pt idx="557">
                  <c:v>15.4832171382742</c:v>
                </c:pt>
                <c:pt idx="558">
                  <c:v>21.4344016163257</c:v>
                </c:pt>
                <c:pt idx="559">
                  <c:v>14.9729059747287</c:v>
                </c:pt>
                <c:pt idx="560">
                  <c:v>17.6270024372978</c:v>
                </c:pt>
                <c:pt idx="561">
                  <c:v>16.0789754773825</c:v>
                </c:pt>
                <c:pt idx="562">
                  <c:v>20.16345696024329</c:v>
                </c:pt>
                <c:pt idx="563">
                  <c:v>14.1467443117398</c:v>
                </c:pt>
                <c:pt idx="564">
                  <c:v>20.38292236572928</c:v>
                </c:pt>
                <c:pt idx="565">
                  <c:v>12.0278814906437</c:v>
                </c:pt>
                <c:pt idx="566">
                  <c:v>10.9061859867107</c:v>
                </c:pt>
                <c:pt idx="567">
                  <c:v>18.359590252772</c:v>
                </c:pt>
                <c:pt idx="568">
                  <c:v>15.7074300092977</c:v>
                </c:pt>
                <c:pt idx="569">
                  <c:v>13.8203494970665</c:v>
                </c:pt>
                <c:pt idx="570">
                  <c:v>9.68723869271869</c:v>
                </c:pt>
                <c:pt idx="571">
                  <c:v>20.22240309716148</c:v>
                </c:pt>
                <c:pt idx="572">
                  <c:v>16.1994098750487</c:v>
                </c:pt>
                <c:pt idx="573">
                  <c:v>7.366128887260849</c:v>
                </c:pt>
                <c:pt idx="574">
                  <c:v>8.151918310830018</c:v>
                </c:pt>
                <c:pt idx="575">
                  <c:v>7.3486751613522</c:v>
                </c:pt>
                <c:pt idx="576">
                  <c:v>17.3862806750703</c:v>
                </c:pt>
                <c:pt idx="577">
                  <c:v>23.13874205037968</c:v>
                </c:pt>
                <c:pt idx="578">
                  <c:v>13.4313049912928</c:v>
                </c:pt>
                <c:pt idx="579">
                  <c:v>18.9955006919535</c:v>
                </c:pt>
                <c:pt idx="580">
                  <c:v>15.8598741362093</c:v>
                </c:pt>
                <c:pt idx="581">
                  <c:v>16.9998653177432</c:v>
                </c:pt>
                <c:pt idx="582">
                  <c:v>13.8919760692365</c:v>
                </c:pt>
                <c:pt idx="583">
                  <c:v>14.6374050001858</c:v>
                </c:pt>
                <c:pt idx="584">
                  <c:v>15.5124660009042</c:v>
                </c:pt>
                <c:pt idx="585">
                  <c:v>18.5589411628904</c:v>
                </c:pt>
                <c:pt idx="586">
                  <c:v>11.7715372283337</c:v>
                </c:pt>
                <c:pt idx="587">
                  <c:v>19.7549240398382</c:v>
                </c:pt>
                <c:pt idx="588">
                  <c:v>19.90269386574148</c:v>
                </c:pt>
                <c:pt idx="589">
                  <c:v>11.1464217449926</c:v>
                </c:pt>
                <c:pt idx="590">
                  <c:v>8.72604637902513</c:v>
                </c:pt>
                <c:pt idx="591">
                  <c:v>17.9376173210504</c:v>
                </c:pt>
                <c:pt idx="592">
                  <c:v>24.6154823635544</c:v>
                </c:pt>
                <c:pt idx="593">
                  <c:v>15.5449733127264</c:v>
                </c:pt>
                <c:pt idx="594">
                  <c:v>8.08110949666821</c:v>
                </c:pt>
                <c:pt idx="595">
                  <c:v>16.3166816753861</c:v>
                </c:pt>
                <c:pt idx="596">
                  <c:v>15.2773759371596</c:v>
                </c:pt>
                <c:pt idx="597">
                  <c:v>9.223321662709045</c:v>
                </c:pt>
                <c:pt idx="598">
                  <c:v>24.1293367525261</c:v>
                </c:pt>
                <c:pt idx="599">
                  <c:v>13.8059115483804</c:v>
                </c:pt>
                <c:pt idx="600">
                  <c:v>14.183717137258</c:v>
                </c:pt>
                <c:pt idx="601">
                  <c:v>23.9298401210294</c:v>
                </c:pt>
                <c:pt idx="602">
                  <c:v>13.933725948994</c:v>
                </c:pt>
                <c:pt idx="603">
                  <c:v>20.0455783305191</c:v>
                </c:pt>
                <c:pt idx="604">
                  <c:v>17.3368291850369</c:v>
                </c:pt>
                <c:pt idx="605">
                  <c:v>17.8138340084462</c:v>
                </c:pt>
                <c:pt idx="606">
                  <c:v>17.1964052795043</c:v>
                </c:pt>
                <c:pt idx="607">
                  <c:v>18.6635957114964</c:v>
                </c:pt>
                <c:pt idx="608">
                  <c:v>18.71530928537459</c:v>
                </c:pt>
                <c:pt idx="609">
                  <c:v>13.64412345307</c:v>
                </c:pt>
                <c:pt idx="610">
                  <c:v>19.7387555423529</c:v>
                </c:pt>
                <c:pt idx="611">
                  <c:v>13.7911492465148</c:v>
                </c:pt>
                <c:pt idx="612">
                  <c:v>20.2083446276066</c:v>
                </c:pt>
                <c:pt idx="613">
                  <c:v>15.5744827611452</c:v>
                </c:pt>
                <c:pt idx="614">
                  <c:v>11.0855881745284</c:v>
                </c:pt>
                <c:pt idx="615">
                  <c:v>15.8743786341043</c:v>
                </c:pt>
                <c:pt idx="616">
                  <c:v>13.2502847529237</c:v>
                </c:pt>
                <c:pt idx="617">
                  <c:v>10.8462215178637</c:v>
                </c:pt>
                <c:pt idx="618">
                  <c:v>10.6485072630889</c:v>
                </c:pt>
                <c:pt idx="619">
                  <c:v>16.207820820272</c:v>
                </c:pt>
                <c:pt idx="620">
                  <c:v>10.8641398704229</c:v>
                </c:pt>
                <c:pt idx="621">
                  <c:v>13.7472498341024</c:v>
                </c:pt>
                <c:pt idx="622">
                  <c:v>8.17265084657511</c:v>
                </c:pt>
                <c:pt idx="623">
                  <c:v>14.8298405692425</c:v>
                </c:pt>
                <c:pt idx="624">
                  <c:v>19.3782649517365</c:v>
                </c:pt>
                <c:pt idx="625">
                  <c:v>11.3575421268635</c:v>
                </c:pt>
                <c:pt idx="626">
                  <c:v>15.7636366241448</c:v>
                </c:pt>
                <c:pt idx="627">
                  <c:v>15.4537823215453</c:v>
                </c:pt>
                <c:pt idx="628">
                  <c:v>14.0773577286817</c:v>
                </c:pt>
                <c:pt idx="629">
                  <c:v>13.9542283346433</c:v>
                </c:pt>
                <c:pt idx="630">
                  <c:v>16.366203017156</c:v>
                </c:pt>
                <c:pt idx="631">
                  <c:v>15.797148444707</c:v>
                </c:pt>
                <c:pt idx="632">
                  <c:v>22.1506859957723</c:v>
                </c:pt>
                <c:pt idx="633">
                  <c:v>15.2806208119154</c:v>
                </c:pt>
                <c:pt idx="634">
                  <c:v>10.1305133547205</c:v>
                </c:pt>
                <c:pt idx="635">
                  <c:v>8.774968185603665</c:v>
                </c:pt>
                <c:pt idx="636">
                  <c:v>15.766711738007</c:v>
                </c:pt>
                <c:pt idx="637">
                  <c:v>8.491285107462556</c:v>
                </c:pt>
                <c:pt idx="638">
                  <c:v>14.1304743967536</c:v>
                </c:pt>
                <c:pt idx="639">
                  <c:v>8.80525658212403</c:v>
                </c:pt>
                <c:pt idx="640">
                  <c:v>21.1196342668909</c:v>
                </c:pt>
                <c:pt idx="641">
                  <c:v>23.6239277176903</c:v>
                </c:pt>
                <c:pt idx="642">
                  <c:v>26.95264901837258</c:v>
                </c:pt>
                <c:pt idx="643">
                  <c:v>14.9743172709579</c:v>
                </c:pt>
                <c:pt idx="644">
                  <c:v>8.965361184660077</c:v>
                </c:pt>
                <c:pt idx="645">
                  <c:v>24.15232397292408</c:v>
                </c:pt>
                <c:pt idx="646">
                  <c:v>12.3296561102547</c:v>
                </c:pt>
                <c:pt idx="647">
                  <c:v>15.0979326458618</c:v>
                </c:pt>
                <c:pt idx="648">
                  <c:v>10.5386838984659</c:v>
                </c:pt>
                <c:pt idx="649">
                  <c:v>22.66560208320918</c:v>
                </c:pt>
                <c:pt idx="650">
                  <c:v>16.6787207541523</c:v>
                </c:pt>
                <c:pt idx="651">
                  <c:v>16.2703858518753</c:v>
                </c:pt>
                <c:pt idx="652">
                  <c:v>11.627686346503</c:v>
                </c:pt>
                <c:pt idx="653">
                  <c:v>15.337088702866</c:v>
                </c:pt>
                <c:pt idx="654">
                  <c:v>14.3632555610267</c:v>
                </c:pt>
                <c:pt idx="655">
                  <c:v>6.34364724124941</c:v>
                </c:pt>
                <c:pt idx="656">
                  <c:v>17.6745519517863</c:v>
                </c:pt>
                <c:pt idx="657">
                  <c:v>16.5240416270573</c:v>
                </c:pt>
                <c:pt idx="658">
                  <c:v>18.03442276689911</c:v>
                </c:pt>
                <c:pt idx="659">
                  <c:v>12.9686293997572</c:v>
                </c:pt>
                <c:pt idx="660">
                  <c:v>16.5974433168052</c:v>
                </c:pt>
                <c:pt idx="661">
                  <c:v>11.6839801310506</c:v>
                </c:pt>
                <c:pt idx="662">
                  <c:v>11.5810105280924</c:v>
                </c:pt>
                <c:pt idx="663">
                  <c:v>13.7936508129204</c:v>
                </c:pt>
                <c:pt idx="664">
                  <c:v>10.1603803401087</c:v>
                </c:pt>
                <c:pt idx="665">
                  <c:v>17.6418016845934</c:v>
                </c:pt>
                <c:pt idx="666">
                  <c:v>12.6862923533925</c:v>
                </c:pt>
                <c:pt idx="667">
                  <c:v>19.5098168400018</c:v>
                </c:pt>
                <c:pt idx="668">
                  <c:v>13.149667471458</c:v>
                </c:pt>
                <c:pt idx="669">
                  <c:v>17.5969993906991</c:v>
                </c:pt>
                <c:pt idx="670">
                  <c:v>12.2541018160341</c:v>
                </c:pt>
                <c:pt idx="671">
                  <c:v>20.6742974560711</c:v>
                </c:pt>
                <c:pt idx="672">
                  <c:v>14.1759866854845</c:v>
                </c:pt>
                <c:pt idx="673">
                  <c:v>23.93374624793388</c:v>
                </c:pt>
                <c:pt idx="674">
                  <c:v>13.4683561284278</c:v>
                </c:pt>
                <c:pt idx="675">
                  <c:v>16.9302044766514</c:v>
                </c:pt>
                <c:pt idx="676">
                  <c:v>12.8396573800851</c:v>
                </c:pt>
                <c:pt idx="677">
                  <c:v>12.8881521831797</c:v>
                </c:pt>
                <c:pt idx="678">
                  <c:v>10.3611727884357</c:v>
                </c:pt>
                <c:pt idx="679">
                  <c:v>17.7639580368606</c:v>
                </c:pt>
                <c:pt idx="680">
                  <c:v>13.3720315795306</c:v>
                </c:pt>
                <c:pt idx="681">
                  <c:v>23.1765452172286</c:v>
                </c:pt>
                <c:pt idx="682">
                  <c:v>11.0779132157281</c:v>
                </c:pt>
                <c:pt idx="683">
                  <c:v>18.3259759812358</c:v>
                </c:pt>
                <c:pt idx="684">
                  <c:v>12.2854915486221</c:v>
                </c:pt>
                <c:pt idx="685">
                  <c:v>11.0935391658279</c:v>
                </c:pt>
                <c:pt idx="686">
                  <c:v>16.7833360674855</c:v>
                </c:pt>
                <c:pt idx="687">
                  <c:v>11.678934171761</c:v>
                </c:pt>
                <c:pt idx="688">
                  <c:v>11.4699476636396</c:v>
                </c:pt>
                <c:pt idx="689">
                  <c:v>16.58539687375688</c:v>
                </c:pt>
                <c:pt idx="690">
                  <c:v>17.8170283048768</c:v>
                </c:pt>
                <c:pt idx="691">
                  <c:v>6.41589964003844</c:v>
                </c:pt>
                <c:pt idx="692">
                  <c:v>12.8833436817483</c:v>
                </c:pt>
                <c:pt idx="693">
                  <c:v>13.3331326556441</c:v>
                </c:pt>
                <c:pt idx="694">
                  <c:v>19.72878493541588</c:v>
                </c:pt>
                <c:pt idx="695">
                  <c:v>19.0991269307969</c:v>
                </c:pt>
                <c:pt idx="696">
                  <c:v>18.0210487403742</c:v>
                </c:pt>
                <c:pt idx="697">
                  <c:v>24.29442298182708</c:v>
                </c:pt>
                <c:pt idx="698">
                  <c:v>11.8667402230175</c:v>
                </c:pt>
                <c:pt idx="699">
                  <c:v>20.32926718048961</c:v>
                </c:pt>
                <c:pt idx="700">
                  <c:v>18.6327421684598</c:v>
                </c:pt>
                <c:pt idx="701">
                  <c:v>15.0717163358386</c:v>
                </c:pt>
                <c:pt idx="702">
                  <c:v>10.2409679088323</c:v>
                </c:pt>
                <c:pt idx="703">
                  <c:v>12.3843614482038</c:v>
                </c:pt>
                <c:pt idx="704">
                  <c:v>18.8231353247188</c:v>
                </c:pt>
                <c:pt idx="705">
                  <c:v>22.3398802727803</c:v>
                </c:pt>
                <c:pt idx="706">
                  <c:v>16.0395627737172</c:v>
                </c:pt>
                <c:pt idx="707">
                  <c:v>12.4888771670433</c:v>
                </c:pt>
                <c:pt idx="708">
                  <c:v>12.2438260450141</c:v>
                </c:pt>
                <c:pt idx="709">
                  <c:v>28.55811281149809</c:v>
                </c:pt>
                <c:pt idx="710">
                  <c:v>15.2667515543814</c:v>
                </c:pt>
                <c:pt idx="711">
                  <c:v>17.24988188418279</c:v>
                </c:pt>
                <c:pt idx="712">
                  <c:v>22.281105566487</c:v>
                </c:pt>
                <c:pt idx="713">
                  <c:v>15.3386348788543</c:v>
                </c:pt>
                <c:pt idx="714">
                  <c:v>9.47475705634354</c:v>
                </c:pt>
                <c:pt idx="715">
                  <c:v>15.7076219258716</c:v>
                </c:pt>
                <c:pt idx="716">
                  <c:v>19.1275063928359</c:v>
                </c:pt>
                <c:pt idx="717">
                  <c:v>12.1140907502763</c:v>
                </c:pt>
                <c:pt idx="718">
                  <c:v>16.09286135018611</c:v>
                </c:pt>
                <c:pt idx="719">
                  <c:v>14.3432093938982</c:v>
                </c:pt>
                <c:pt idx="720">
                  <c:v>14.8132579065787</c:v>
                </c:pt>
                <c:pt idx="721">
                  <c:v>16.38640427232298</c:v>
                </c:pt>
                <c:pt idx="722">
                  <c:v>23.48552567360568</c:v>
                </c:pt>
                <c:pt idx="723">
                  <c:v>21.2020958330092</c:v>
                </c:pt>
                <c:pt idx="724">
                  <c:v>18.3732934789711</c:v>
                </c:pt>
                <c:pt idx="725">
                  <c:v>12.386616217875</c:v>
                </c:pt>
                <c:pt idx="726">
                  <c:v>12.4352246299782</c:v>
                </c:pt>
                <c:pt idx="727">
                  <c:v>12.5134070427412</c:v>
                </c:pt>
                <c:pt idx="728">
                  <c:v>14.6000037411634</c:v>
                </c:pt>
                <c:pt idx="729">
                  <c:v>13.85278085850111</c:v>
                </c:pt>
                <c:pt idx="730">
                  <c:v>22.78831949708099</c:v>
                </c:pt>
                <c:pt idx="731">
                  <c:v>18.1807978740841</c:v>
                </c:pt>
                <c:pt idx="732">
                  <c:v>14.1136305241856</c:v>
                </c:pt>
                <c:pt idx="733">
                  <c:v>13.7822730846658</c:v>
                </c:pt>
                <c:pt idx="734">
                  <c:v>8.734426263692876</c:v>
                </c:pt>
                <c:pt idx="735">
                  <c:v>11.4329961874047</c:v>
                </c:pt>
                <c:pt idx="736">
                  <c:v>26.4544360858729</c:v>
                </c:pt>
                <c:pt idx="737">
                  <c:v>17.9074264049627</c:v>
                </c:pt>
                <c:pt idx="738">
                  <c:v>14.2447572130432</c:v>
                </c:pt>
                <c:pt idx="739">
                  <c:v>20.0679683629638</c:v>
                </c:pt>
                <c:pt idx="740">
                  <c:v>8.93957632607194</c:v>
                </c:pt>
                <c:pt idx="741">
                  <c:v>7.86684571178227</c:v>
                </c:pt>
                <c:pt idx="742">
                  <c:v>9.05957334822157</c:v>
                </c:pt>
                <c:pt idx="743">
                  <c:v>9.120233224424858</c:v>
                </c:pt>
                <c:pt idx="744">
                  <c:v>13.7937832596181</c:v>
                </c:pt>
                <c:pt idx="745">
                  <c:v>10.8769609466368</c:v>
                </c:pt>
                <c:pt idx="746">
                  <c:v>15.6622690980516</c:v>
                </c:pt>
                <c:pt idx="747">
                  <c:v>10.5545507055641</c:v>
                </c:pt>
                <c:pt idx="748">
                  <c:v>13.806318731255</c:v>
                </c:pt>
                <c:pt idx="749">
                  <c:v>7.118627537760879</c:v>
                </c:pt>
                <c:pt idx="750">
                  <c:v>10.8335680951061</c:v>
                </c:pt>
                <c:pt idx="751">
                  <c:v>14.232148091404</c:v>
                </c:pt>
                <c:pt idx="752">
                  <c:v>16.8688281907303</c:v>
                </c:pt>
                <c:pt idx="753">
                  <c:v>15.8001047777477</c:v>
                </c:pt>
                <c:pt idx="754">
                  <c:v>14.2456300018276</c:v>
                </c:pt>
                <c:pt idx="755">
                  <c:v>18.87359297677549</c:v>
                </c:pt>
                <c:pt idx="756">
                  <c:v>6.95289649288464</c:v>
                </c:pt>
                <c:pt idx="757">
                  <c:v>20.3277023856542</c:v>
                </c:pt>
                <c:pt idx="758">
                  <c:v>12.7799953389025</c:v>
                </c:pt>
                <c:pt idx="759">
                  <c:v>12.5394497051549</c:v>
                </c:pt>
                <c:pt idx="760">
                  <c:v>18.3901548977513</c:v>
                </c:pt>
                <c:pt idx="761">
                  <c:v>21.0154954029732</c:v>
                </c:pt>
                <c:pt idx="762">
                  <c:v>8.526943540951573</c:v>
                </c:pt>
                <c:pt idx="763">
                  <c:v>17.6035848342099</c:v>
                </c:pt>
                <c:pt idx="764">
                  <c:v>15.7844932794937</c:v>
                </c:pt>
                <c:pt idx="765">
                  <c:v>16.92267985746678</c:v>
                </c:pt>
                <c:pt idx="766">
                  <c:v>13.7946473377163</c:v>
                </c:pt>
                <c:pt idx="767">
                  <c:v>18.3513310252634</c:v>
                </c:pt>
                <c:pt idx="768">
                  <c:v>12.870954789776</c:v>
                </c:pt>
                <c:pt idx="769">
                  <c:v>16.23853823596318</c:v>
                </c:pt>
                <c:pt idx="770">
                  <c:v>15.0696249361067</c:v>
                </c:pt>
                <c:pt idx="771">
                  <c:v>22.2139847403271</c:v>
                </c:pt>
                <c:pt idx="772">
                  <c:v>17.8412451033062</c:v>
                </c:pt>
                <c:pt idx="773">
                  <c:v>10.4906875006947</c:v>
                </c:pt>
                <c:pt idx="774">
                  <c:v>20.400621844802</c:v>
                </c:pt>
                <c:pt idx="775">
                  <c:v>21.68944204483518</c:v>
                </c:pt>
                <c:pt idx="776">
                  <c:v>19.4517294017448</c:v>
                </c:pt>
                <c:pt idx="777">
                  <c:v>16.94858348698548</c:v>
                </c:pt>
                <c:pt idx="778">
                  <c:v>14.7036309751266</c:v>
                </c:pt>
                <c:pt idx="779">
                  <c:v>20.1391267605165</c:v>
                </c:pt>
                <c:pt idx="780">
                  <c:v>24.751547013023</c:v>
                </c:pt>
                <c:pt idx="781">
                  <c:v>17.1478903883483</c:v>
                </c:pt>
                <c:pt idx="782">
                  <c:v>9.145892413351888</c:v>
                </c:pt>
                <c:pt idx="783">
                  <c:v>11.4874017481949</c:v>
                </c:pt>
                <c:pt idx="784">
                  <c:v>12.9889425999601</c:v>
                </c:pt>
                <c:pt idx="785">
                  <c:v>9.84788722275594</c:v>
                </c:pt>
                <c:pt idx="786">
                  <c:v>21.1886883591193</c:v>
                </c:pt>
                <c:pt idx="787">
                  <c:v>6.43359998820324</c:v>
                </c:pt>
                <c:pt idx="788">
                  <c:v>12.8283147184582</c:v>
                </c:pt>
                <c:pt idx="789">
                  <c:v>17.820310127817</c:v>
                </c:pt>
                <c:pt idx="790">
                  <c:v>15.8365089475529</c:v>
                </c:pt>
                <c:pt idx="791">
                  <c:v>13.4826284692052</c:v>
                </c:pt>
                <c:pt idx="792">
                  <c:v>17.5286397982903</c:v>
                </c:pt>
                <c:pt idx="793">
                  <c:v>8.3984851935535</c:v>
                </c:pt>
                <c:pt idx="794">
                  <c:v>13.7114169945424</c:v>
                </c:pt>
                <c:pt idx="795">
                  <c:v>11.6930285926554</c:v>
                </c:pt>
                <c:pt idx="796">
                  <c:v>22.8895703564274</c:v>
                </c:pt>
                <c:pt idx="797">
                  <c:v>15.8038473904268</c:v>
                </c:pt>
                <c:pt idx="798">
                  <c:v>20.0010562674713</c:v>
                </c:pt>
                <c:pt idx="799">
                  <c:v>24.9753440684593</c:v>
                </c:pt>
                <c:pt idx="800">
                  <c:v>22.3335318059245</c:v>
                </c:pt>
                <c:pt idx="801">
                  <c:v>8.97383611895286</c:v>
                </c:pt>
                <c:pt idx="802">
                  <c:v>25.5612105185038</c:v>
                </c:pt>
                <c:pt idx="803">
                  <c:v>16.5388430467025</c:v>
                </c:pt>
                <c:pt idx="804">
                  <c:v>21.06862737203478</c:v>
                </c:pt>
                <c:pt idx="805">
                  <c:v>23.18023929046148</c:v>
                </c:pt>
                <c:pt idx="806">
                  <c:v>12.3839855812809</c:v>
                </c:pt>
                <c:pt idx="807">
                  <c:v>14.3659083257484</c:v>
                </c:pt>
                <c:pt idx="808">
                  <c:v>8.45101426770279</c:v>
                </c:pt>
                <c:pt idx="809">
                  <c:v>12.8703259827908</c:v>
                </c:pt>
                <c:pt idx="810">
                  <c:v>26.0551448418958</c:v>
                </c:pt>
                <c:pt idx="811">
                  <c:v>15.080970998772</c:v>
                </c:pt>
                <c:pt idx="812">
                  <c:v>12.1663843285792</c:v>
                </c:pt>
                <c:pt idx="813">
                  <c:v>16.78963511459338</c:v>
                </c:pt>
                <c:pt idx="814">
                  <c:v>10.0132154502148</c:v>
                </c:pt>
                <c:pt idx="815">
                  <c:v>17.74816758837118</c:v>
                </c:pt>
                <c:pt idx="816">
                  <c:v>13.0328166464732</c:v>
                </c:pt>
                <c:pt idx="817">
                  <c:v>12.3276092336092</c:v>
                </c:pt>
                <c:pt idx="818">
                  <c:v>9.40083054578159</c:v>
                </c:pt>
                <c:pt idx="819">
                  <c:v>18.7325113555881</c:v>
                </c:pt>
                <c:pt idx="820">
                  <c:v>8.44596464298437</c:v>
                </c:pt>
                <c:pt idx="821">
                  <c:v>13.5597216099392</c:v>
                </c:pt>
                <c:pt idx="822">
                  <c:v>22.1527842997876</c:v>
                </c:pt>
                <c:pt idx="823">
                  <c:v>8.640188269046518</c:v>
                </c:pt>
                <c:pt idx="824">
                  <c:v>13.356829662297</c:v>
                </c:pt>
                <c:pt idx="825">
                  <c:v>9.06618517710436</c:v>
                </c:pt>
                <c:pt idx="826">
                  <c:v>8.37040904763269</c:v>
                </c:pt>
                <c:pt idx="827">
                  <c:v>13.7372501179645</c:v>
                </c:pt>
                <c:pt idx="828">
                  <c:v>19.8073959571296</c:v>
                </c:pt>
                <c:pt idx="829">
                  <c:v>12.9637641933448</c:v>
                </c:pt>
                <c:pt idx="830">
                  <c:v>8.74668425330213</c:v>
                </c:pt>
                <c:pt idx="831">
                  <c:v>17.5923917925984</c:v>
                </c:pt>
                <c:pt idx="832">
                  <c:v>12.3327530577996</c:v>
                </c:pt>
                <c:pt idx="833">
                  <c:v>15.0288749056632</c:v>
                </c:pt>
                <c:pt idx="834">
                  <c:v>18.6972183970643</c:v>
                </c:pt>
                <c:pt idx="835">
                  <c:v>6.75465593903863</c:v>
                </c:pt>
                <c:pt idx="836">
                  <c:v>20.03541903083388</c:v>
                </c:pt>
                <c:pt idx="837">
                  <c:v>5.25893377048139</c:v>
                </c:pt>
                <c:pt idx="838">
                  <c:v>9.24689238718497</c:v>
                </c:pt>
                <c:pt idx="839">
                  <c:v>20.8608714644703</c:v>
                </c:pt>
                <c:pt idx="840">
                  <c:v>13.7805184926044</c:v>
                </c:pt>
                <c:pt idx="841">
                  <c:v>15.4228810018521</c:v>
                </c:pt>
                <c:pt idx="842">
                  <c:v>22.3041468535742</c:v>
                </c:pt>
                <c:pt idx="843">
                  <c:v>22.5541808400584</c:v>
                </c:pt>
                <c:pt idx="844">
                  <c:v>15.3172702880566</c:v>
                </c:pt>
                <c:pt idx="845">
                  <c:v>14.3089632212518</c:v>
                </c:pt>
                <c:pt idx="846">
                  <c:v>17.8033485092897</c:v>
                </c:pt>
                <c:pt idx="847">
                  <c:v>16.77346490216319</c:v>
                </c:pt>
                <c:pt idx="848">
                  <c:v>17.19778269655439</c:v>
                </c:pt>
                <c:pt idx="849">
                  <c:v>15.5956710203406</c:v>
                </c:pt>
                <c:pt idx="850">
                  <c:v>15.2882761749614</c:v>
                </c:pt>
                <c:pt idx="851">
                  <c:v>10.2236118406933</c:v>
                </c:pt>
                <c:pt idx="852">
                  <c:v>20.66596106213339</c:v>
                </c:pt>
                <c:pt idx="853">
                  <c:v>18.48852800312648</c:v>
                </c:pt>
                <c:pt idx="854">
                  <c:v>13.8211737340118</c:v>
                </c:pt>
                <c:pt idx="855">
                  <c:v>17.5475858585368</c:v>
                </c:pt>
                <c:pt idx="856">
                  <c:v>14.150241934257</c:v>
                </c:pt>
                <c:pt idx="857">
                  <c:v>12.8460996808156</c:v>
                </c:pt>
                <c:pt idx="858">
                  <c:v>22.2868323360788</c:v>
                </c:pt>
                <c:pt idx="859">
                  <c:v>20.8274995566248</c:v>
                </c:pt>
                <c:pt idx="860">
                  <c:v>14.5592733297389</c:v>
                </c:pt>
                <c:pt idx="861">
                  <c:v>7.98186105488074</c:v>
                </c:pt>
                <c:pt idx="862">
                  <c:v>20.3388700732295</c:v>
                </c:pt>
                <c:pt idx="863">
                  <c:v>10.195585027843</c:v>
                </c:pt>
                <c:pt idx="864">
                  <c:v>11.1308053207085</c:v>
                </c:pt>
                <c:pt idx="865">
                  <c:v>21.8337773932123</c:v>
                </c:pt>
                <c:pt idx="866">
                  <c:v>14.4271346454014</c:v>
                </c:pt>
                <c:pt idx="867">
                  <c:v>12.6535451692529</c:v>
                </c:pt>
                <c:pt idx="868">
                  <c:v>12.0000880720879</c:v>
                </c:pt>
                <c:pt idx="869">
                  <c:v>16.3556352388839</c:v>
                </c:pt>
                <c:pt idx="870">
                  <c:v>16.8388750875357</c:v>
                </c:pt>
                <c:pt idx="871">
                  <c:v>15.8107308112038</c:v>
                </c:pt>
                <c:pt idx="872">
                  <c:v>14.4290345279867</c:v>
                </c:pt>
                <c:pt idx="873">
                  <c:v>11.6918675124782</c:v>
                </c:pt>
                <c:pt idx="874">
                  <c:v>8.67019823776253</c:v>
                </c:pt>
                <c:pt idx="875">
                  <c:v>18.6803061971315</c:v>
                </c:pt>
                <c:pt idx="876">
                  <c:v>23.4472648180831</c:v>
                </c:pt>
                <c:pt idx="877">
                  <c:v>12.4605454868752</c:v>
                </c:pt>
                <c:pt idx="878">
                  <c:v>15.0109487778048</c:v>
                </c:pt>
                <c:pt idx="879">
                  <c:v>11.6587896700154</c:v>
                </c:pt>
                <c:pt idx="880">
                  <c:v>18.55870621952708</c:v>
                </c:pt>
                <c:pt idx="881">
                  <c:v>11.0000807315693</c:v>
                </c:pt>
                <c:pt idx="882">
                  <c:v>14.4887256055211</c:v>
                </c:pt>
                <c:pt idx="883">
                  <c:v>9.684992184751298</c:v>
                </c:pt>
                <c:pt idx="884">
                  <c:v>22.06964223969308</c:v>
                </c:pt>
                <c:pt idx="885">
                  <c:v>11.1064138602507</c:v>
                </c:pt>
                <c:pt idx="886">
                  <c:v>15.3011380969507</c:v>
                </c:pt>
                <c:pt idx="887">
                  <c:v>13.1622741479221</c:v>
                </c:pt>
                <c:pt idx="888">
                  <c:v>13.9303794960657</c:v>
                </c:pt>
                <c:pt idx="889">
                  <c:v>16.1831681058115</c:v>
                </c:pt>
                <c:pt idx="890">
                  <c:v>10.100971652494</c:v>
                </c:pt>
                <c:pt idx="891">
                  <c:v>19.8362981734232</c:v>
                </c:pt>
                <c:pt idx="892">
                  <c:v>19.35765884000971</c:v>
                </c:pt>
                <c:pt idx="893">
                  <c:v>14.1843667098336</c:v>
                </c:pt>
                <c:pt idx="894">
                  <c:v>15.4672421371473</c:v>
                </c:pt>
                <c:pt idx="895">
                  <c:v>17.5541046608057</c:v>
                </c:pt>
                <c:pt idx="896">
                  <c:v>24.7305009437455</c:v>
                </c:pt>
                <c:pt idx="897">
                  <c:v>16.8529913351378</c:v>
                </c:pt>
                <c:pt idx="898">
                  <c:v>12.1982291970672</c:v>
                </c:pt>
                <c:pt idx="899">
                  <c:v>11.0118598933997</c:v>
                </c:pt>
                <c:pt idx="900">
                  <c:v>21.0580319660858</c:v>
                </c:pt>
                <c:pt idx="901">
                  <c:v>21.4601659549171</c:v>
                </c:pt>
                <c:pt idx="902">
                  <c:v>16.41092025881681</c:v>
                </c:pt>
                <c:pt idx="903">
                  <c:v>16.6816720084685</c:v>
                </c:pt>
                <c:pt idx="904">
                  <c:v>13.8371380063062</c:v>
                </c:pt>
                <c:pt idx="905">
                  <c:v>22.2906163866901</c:v>
                </c:pt>
                <c:pt idx="906">
                  <c:v>13.9057139533337</c:v>
                </c:pt>
                <c:pt idx="907">
                  <c:v>17.2885644564379</c:v>
                </c:pt>
                <c:pt idx="908">
                  <c:v>17.48833728456808</c:v>
                </c:pt>
                <c:pt idx="909">
                  <c:v>16.21073418676188</c:v>
                </c:pt>
                <c:pt idx="910">
                  <c:v>15.0347341692187</c:v>
                </c:pt>
                <c:pt idx="911">
                  <c:v>21.1728585862685</c:v>
                </c:pt>
                <c:pt idx="912">
                  <c:v>15.3565931894176</c:v>
                </c:pt>
                <c:pt idx="913">
                  <c:v>14.2968383103896</c:v>
                </c:pt>
                <c:pt idx="914">
                  <c:v>13.3497400008678</c:v>
                </c:pt>
                <c:pt idx="915">
                  <c:v>15.0584930148025</c:v>
                </c:pt>
                <c:pt idx="916">
                  <c:v>9.63518781932791</c:v>
                </c:pt>
                <c:pt idx="917">
                  <c:v>20.65902641424641</c:v>
                </c:pt>
                <c:pt idx="918">
                  <c:v>12.27073549123</c:v>
                </c:pt>
                <c:pt idx="919">
                  <c:v>10.9072290811081</c:v>
                </c:pt>
                <c:pt idx="920">
                  <c:v>14.6071746739117</c:v>
                </c:pt>
                <c:pt idx="921">
                  <c:v>14.7330365763499</c:v>
                </c:pt>
                <c:pt idx="922">
                  <c:v>22.1447095536063</c:v>
                </c:pt>
                <c:pt idx="923">
                  <c:v>15.7804373148379</c:v>
                </c:pt>
                <c:pt idx="924">
                  <c:v>20.7231804277445</c:v>
                </c:pt>
                <c:pt idx="925">
                  <c:v>14.3595299948379</c:v>
                </c:pt>
                <c:pt idx="926">
                  <c:v>8.13528748688701</c:v>
                </c:pt>
                <c:pt idx="927">
                  <c:v>21.9176739892533</c:v>
                </c:pt>
                <c:pt idx="928">
                  <c:v>19.24017009641801</c:v>
                </c:pt>
                <c:pt idx="929">
                  <c:v>15.4424486093475</c:v>
                </c:pt>
                <c:pt idx="930">
                  <c:v>13.3353428753773</c:v>
                </c:pt>
                <c:pt idx="931">
                  <c:v>17.75545553459679</c:v>
                </c:pt>
                <c:pt idx="932">
                  <c:v>17.2230438974795</c:v>
                </c:pt>
                <c:pt idx="933">
                  <c:v>16.009778745642</c:v>
                </c:pt>
                <c:pt idx="934">
                  <c:v>18.3088416781737</c:v>
                </c:pt>
                <c:pt idx="935">
                  <c:v>17.2358609131706</c:v>
                </c:pt>
                <c:pt idx="936">
                  <c:v>15.8358579788749</c:v>
                </c:pt>
                <c:pt idx="937">
                  <c:v>6.893388513925688</c:v>
                </c:pt>
                <c:pt idx="938">
                  <c:v>22.7367739151904</c:v>
                </c:pt>
                <c:pt idx="939">
                  <c:v>14.7172136759015</c:v>
                </c:pt>
                <c:pt idx="940">
                  <c:v>14.1934233817416</c:v>
                </c:pt>
                <c:pt idx="941">
                  <c:v>18.0643502106839</c:v>
                </c:pt>
                <c:pt idx="942">
                  <c:v>17.3114091396774</c:v>
                </c:pt>
                <c:pt idx="943">
                  <c:v>17.6320562249298</c:v>
                </c:pt>
                <c:pt idx="944">
                  <c:v>12.677531709688</c:v>
                </c:pt>
                <c:pt idx="945">
                  <c:v>20.4965133950872</c:v>
                </c:pt>
                <c:pt idx="946">
                  <c:v>25.19531757442348</c:v>
                </c:pt>
                <c:pt idx="947">
                  <c:v>7.91167500706238</c:v>
                </c:pt>
                <c:pt idx="948">
                  <c:v>16.4372529763041</c:v>
                </c:pt>
                <c:pt idx="949">
                  <c:v>17.2720587116317</c:v>
                </c:pt>
                <c:pt idx="950">
                  <c:v>12.8556581833772</c:v>
                </c:pt>
                <c:pt idx="951">
                  <c:v>24.6302751471461</c:v>
                </c:pt>
                <c:pt idx="952">
                  <c:v>13.1372228092099</c:v>
                </c:pt>
                <c:pt idx="953">
                  <c:v>12.789887930381</c:v>
                </c:pt>
                <c:pt idx="954">
                  <c:v>10.038862023656</c:v>
                </c:pt>
                <c:pt idx="955">
                  <c:v>15.2833567440352</c:v>
                </c:pt>
                <c:pt idx="956">
                  <c:v>21.2479954239109</c:v>
                </c:pt>
                <c:pt idx="957">
                  <c:v>12.7809080484195</c:v>
                </c:pt>
                <c:pt idx="958">
                  <c:v>21.95266225398088</c:v>
                </c:pt>
                <c:pt idx="959">
                  <c:v>13.1649511849685</c:v>
                </c:pt>
                <c:pt idx="960">
                  <c:v>19.6780480496982</c:v>
                </c:pt>
                <c:pt idx="961">
                  <c:v>12.0269336304567</c:v>
                </c:pt>
                <c:pt idx="962">
                  <c:v>11.1295902359842</c:v>
                </c:pt>
                <c:pt idx="963">
                  <c:v>20.357489332953</c:v>
                </c:pt>
                <c:pt idx="964">
                  <c:v>18.37472644076378</c:v>
                </c:pt>
                <c:pt idx="965">
                  <c:v>10.2645430269664</c:v>
                </c:pt>
                <c:pt idx="966">
                  <c:v>22.5489515935692</c:v>
                </c:pt>
                <c:pt idx="967">
                  <c:v>12.0346699282997</c:v>
                </c:pt>
                <c:pt idx="968">
                  <c:v>14.8556355350736</c:v>
                </c:pt>
                <c:pt idx="969">
                  <c:v>10.4685481739042</c:v>
                </c:pt>
                <c:pt idx="970">
                  <c:v>15.075982020383</c:v>
                </c:pt>
                <c:pt idx="971">
                  <c:v>15.068596044672</c:v>
                </c:pt>
                <c:pt idx="972">
                  <c:v>14.909920805687</c:v>
                </c:pt>
                <c:pt idx="973">
                  <c:v>13.1457977457908</c:v>
                </c:pt>
                <c:pt idx="974">
                  <c:v>11.2422074625482</c:v>
                </c:pt>
                <c:pt idx="975">
                  <c:v>16.5005563595975</c:v>
                </c:pt>
                <c:pt idx="976">
                  <c:v>12.5461272455188</c:v>
                </c:pt>
                <c:pt idx="977">
                  <c:v>19.1228955783798</c:v>
                </c:pt>
                <c:pt idx="978">
                  <c:v>18.7975360042936</c:v>
                </c:pt>
                <c:pt idx="979">
                  <c:v>17.1153213268209</c:v>
                </c:pt>
                <c:pt idx="980">
                  <c:v>15.2338364037554</c:v>
                </c:pt>
                <c:pt idx="981">
                  <c:v>16.1195280283736</c:v>
                </c:pt>
                <c:pt idx="982">
                  <c:v>26.3793437449104</c:v>
                </c:pt>
                <c:pt idx="983">
                  <c:v>13.3736698404345</c:v>
                </c:pt>
                <c:pt idx="984">
                  <c:v>11.0737137927151</c:v>
                </c:pt>
                <c:pt idx="985">
                  <c:v>17.2438210661783</c:v>
                </c:pt>
                <c:pt idx="986">
                  <c:v>10.526259976179</c:v>
                </c:pt>
                <c:pt idx="987">
                  <c:v>14.8242150259983</c:v>
                </c:pt>
                <c:pt idx="988">
                  <c:v>8.398330665118068</c:v>
                </c:pt>
                <c:pt idx="989">
                  <c:v>14.6887054282303</c:v>
                </c:pt>
                <c:pt idx="990">
                  <c:v>8.615237688190418</c:v>
                </c:pt>
                <c:pt idx="991">
                  <c:v>12.7717415497918</c:v>
                </c:pt>
                <c:pt idx="992">
                  <c:v>7.526410927046037</c:v>
                </c:pt>
                <c:pt idx="993">
                  <c:v>10.2252921500049</c:v>
                </c:pt>
                <c:pt idx="994">
                  <c:v>12.9362739437861</c:v>
                </c:pt>
                <c:pt idx="995">
                  <c:v>15.2854671989879</c:v>
                </c:pt>
                <c:pt idx="996">
                  <c:v>10.8458714786384</c:v>
                </c:pt>
                <c:pt idx="997">
                  <c:v>21.6496982057385</c:v>
                </c:pt>
                <c:pt idx="998">
                  <c:v>13.8447232826128</c:v>
                </c:pt>
                <c:pt idx="999">
                  <c:v>6.9837801167485</c:v>
                </c:pt>
                <c:pt idx="1000">
                  <c:v>19.0298788493265</c:v>
                </c:pt>
                <c:pt idx="1001">
                  <c:v>9.90681673102483</c:v>
                </c:pt>
                <c:pt idx="1002">
                  <c:v>15.5939370093308</c:v>
                </c:pt>
                <c:pt idx="1003">
                  <c:v>14.5741496922156</c:v>
                </c:pt>
                <c:pt idx="1004">
                  <c:v>12.4215668768201</c:v>
                </c:pt>
                <c:pt idx="1005">
                  <c:v>10.1778220234402</c:v>
                </c:pt>
                <c:pt idx="1006">
                  <c:v>6.823966970059538</c:v>
                </c:pt>
                <c:pt idx="1007">
                  <c:v>12.027521700403</c:v>
                </c:pt>
                <c:pt idx="1008">
                  <c:v>16.3691022594328</c:v>
                </c:pt>
                <c:pt idx="1009">
                  <c:v>23.96080691158319</c:v>
                </c:pt>
                <c:pt idx="1010">
                  <c:v>19.0769305570353</c:v>
                </c:pt>
                <c:pt idx="1011">
                  <c:v>19.72779452266879</c:v>
                </c:pt>
                <c:pt idx="1012">
                  <c:v>13.8277381563158</c:v>
                </c:pt>
                <c:pt idx="1013">
                  <c:v>8.96448230791297</c:v>
                </c:pt>
                <c:pt idx="1014">
                  <c:v>17.3197626954395</c:v>
                </c:pt>
                <c:pt idx="1015">
                  <c:v>14.3076469005642</c:v>
                </c:pt>
                <c:pt idx="1016">
                  <c:v>12.9551626346064</c:v>
                </c:pt>
                <c:pt idx="1017">
                  <c:v>16.0752280587555</c:v>
                </c:pt>
                <c:pt idx="1018">
                  <c:v>6.935700891457</c:v>
                </c:pt>
                <c:pt idx="1019">
                  <c:v>16.9057081156455</c:v>
                </c:pt>
                <c:pt idx="1020">
                  <c:v>6.11869348260996</c:v>
                </c:pt>
                <c:pt idx="1021">
                  <c:v>17.46277995655228</c:v>
                </c:pt>
                <c:pt idx="1022">
                  <c:v>17.41873989515128</c:v>
                </c:pt>
                <c:pt idx="1023">
                  <c:v>15.560530659236</c:v>
                </c:pt>
                <c:pt idx="1024">
                  <c:v>23.9945954981194</c:v>
                </c:pt>
                <c:pt idx="1025">
                  <c:v>6.74688078955723</c:v>
                </c:pt>
                <c:pt idx="1026">
                  <c:v>33.16988740476208</c:v>
                </c:pt>
                <c:pt idx="1027">
                  <c:v>20.5777750956705</c:v>
                </c:pt>
                <c:pt idx="1028">
                  <c:v>7.60204607480963</c:v>
                </c:pt>
                <c:pt idx="1029">
                  <c:v>25.6004235195879</c:v>
                </c:pt>
                <c:pt idx="1030">
                  <c:v>17.91508504911461</c:v>
                </c:pt>
                <c:pt idx="1031">
                  <c:v>15.777166652273</c:v>
                </c:pt>
                <c:pt idx="1032">
                  <c:v>8.9510922306634</c:v>
                </c:pt>
                <c:pt idx="1033">
                  <c:v>15.7152285887294</c:v>
                </c:pt>
                <c:pt idx="1034">
                  <c:v>14.1021494911001</c:v>
                </c:pt>
                <c:pt idx="1035">
                  <c:v>19.0628710568861</c:v>
                </c:pt>
                <c:pt idx="1036">
                  <c:v>12.940899497496</c:v>
                </c:pt>
                <c:pt idx="1037">
                  <c:v>17.1083710686046</c:v>
                </c:pt>
                <c:pt idx="1038">
                  <c:v>13.305950132228</c:v>
                </c:pt>
                <c:pt idx="1039">
                  <c:v>12.4753481755576</c:v>
                </c:pt>
                <c:pt idx="1040">
                  <c:v>18.88014738532568</c:v>
                </c:pt>
                <c:pt idx="1041">
                  <c:v>10.8948842689778</c:v>
                </c:pt>
                <c:pt idx="1042">
                  <c:v>16.0355275832152</c:v>
                </c:pt>
                <c:pt idx="1043">
                  <c:v>9.7674290688378</c:v>
                </c:pt>
                <c:pt idx="1044">
                  <c:v>7.87339990853784</c:v>
                </c:pt>
                <c:pt idx="1045">
                  <c:v>19.1062591320672</c:v>
                </c:pt>
                <c:pt idx="1046">
                  <c:v>18.05077955493128</c:v>
                </c:pt>
                <c:pt idx="1047">
                  <c:v>10.1723695396077</c:v>
                </c:pt>
                <c:pt idx="1048">
                  <c:v>10.6351222144975</c:v>
                </c:pt>
                <c:pt idx="1049">
                  <c:v>14.5048310965347</c:v>
                </c:pt>
                <c:pt idx="1050">
                  <c:v>19.4033873221247</c:v>
                </c:pt>
                <c:pt idx="1051">
                  <c:v>20.3618733799346</c:v>
                </c:pt>
                <c:pt idx="1052">
                  <c:v>18.6723946898486</c:v>
                </c:pt>
                <c:pt idx="1053">
                  <c:v>18.6103939206497</c:v>
                </c:pt>
                <c:pt idx="1054">
                  <c:v>15.1181080558694</c:v>
                </c:pt>
                <c:pt idx="1055">
                  <c:v>25.63187213096201</c:v>
                </c:pt>
                <c:pt idx="1056">
                  <c:v>21.10055598904511</c:v>
                </c:pt>
                <c:pt idx="1057">
                  <c:v>22.6206887628616</c:v>
                </c:pt>
                <c:pt idx="1058">
                  <c:v>19.4413605098575</c:v>
                </c:pt>
                <c:pt idx="1059">
                  <c:v>20.8417284995439</c:v>
                </c:pt>
                <c:pt idx="1060">
                  <c:v>18.0065218938608</c:v>
                </c:pt>
                <c:pt idx="1061">
                  <c:v>6.47594027555713</c:v>
                </c:pt>
                <c:pt idx="1062">
                  <c:v>11.555711117768</c:v>
                </c:pt>
                <c:pt idx="1063">
                  <c:v>16.0426747007524</c:v>
                </c:pt>
                <c:pt idx="1064">
                  <c:v>14.7343559540846</c:v>
                </c:pt>
                <c:pt idx="1065">
                  <c:v>16.1812943141799</c:v>
                </c:pt>
                <c:pt idx="1066">
                  <c:v>13.8484823152326</c:v>
                </c:pt>
                <c:pt idx="1067">
                  <c:v>6.527961617914288</c:v>
                </c:pt>
                <c:pt idx="1068">
                  <c:v>12.6410865698386</c:v>
                </c:pt>
                <c:pt idx="1069">
                  <c:v>15.3931577029607</c:v>
                </c:pt>
                <c:pt idx="1070">
                  <c:v>14.1275825786926</c:v>
                </c:pt>
                <c:pt idx="1071">
                  <c:v>14.2788550019798</c:v>
                </c:pt>
                <c:pt idx="1072">
                  <c:v>23.6650149377037</c:v>
                </c:pt>
                <c:pt idx="1073">
                  <c:v>12.2533033658727</c:v>
                </c:pt>
                <c:pt idx="1074">
                  <c:v>32.07778480136118</c:v>
                </c:pt>
                <c:pt idx="1075">
                  <c:v>12.0307359923762</c:v>
                </c:pt>
                <c:pt idx="1076">
                  <c:v>13.1635620447829</c:v>
                </c:pt>
                <c:pt idx="1077">
                  <c:v>25.57058408711899</c:v>
                </c:pt>
                <c:pt idx="1078">
                  <c:v>10.8333266827566</c:v>
                </c:pt>
                <c:pt idx="1079">
                  <c:v>16.76520337004148</c:v>
                </c:pt>
                <c:pt idx="1080">
                  <c:v>19.6553202926891</c:v>
                </c:pt>
                <c:pt idx="1081">
                  <c:v>13.8726542377588</c:v>
                </c:pt>
                <c:pt idx="1082">
                  <c:v>9.628503693293926</c:v>
                </c:pt>
                <c:pt idx="1083">
                  <c:v>17.9095959551139</c:v>
                </c:pt>
                <c:pt idx="1084">
                  <c:v>10.2764097922075</c:v>
                </c:pt>
                <c:pt idx="1085">
                  <c:v>14.5127029554597</c:v>
                </c:pt>
                <c:pt idx="1086">
                  <c:v>17.5221470552034</c:v>
                </c:pt>
                <c:pt idx="1087">
                  <c:v>15.2741299644614</c:v>
                </c:pt>
                <c:pt idx="1088">
                  <c:v>11.1577820683199</c:v>
                </c:pt>
                <c:pt idx="1089">
                  <c:v>11.4759454458142</c:v>
                </c:pt>
                <c:pt idx="1090">
                  <c:v>8.16202981363757</c:v>
                </c:pt>
                <c:pt idx="1091">
                  <c:v>11.3927711457772</c:v>
                </c:pt>
                <c:pt idx="1092">
                  <c:v>11.6082436319216</c:v>
                </c:pt>
                <c:pt idx="1093">
                  <c:v>16.96655981126028</c:v>
                </c:pt>
                <c:pt idx="1094">
                  <c:v>17.7884687003577</c:v>
                </c:pt>
                <c:pt idx="1095">
                  <c:v>19.6009482642861</c:v>
                </c:pt>
                <c:pt idx="1096">
                  <c:v>21.0187958212968</c:v>
                </c:pt>
                <c:pt idx="1097">
                  <c:v>12.7969775782936</c:v>
                </c:pt>
                <c:pt idx="1098">
                  <c:v>13.3968484742105</c:v>
                </c:pt>
                <c:pt idx="1099">
                  <c:v>20.27819884487528</c:v>
                </c:pt>
                <c:pt idx="1100">
                  <c:v>18.02621238657288</c:v>
                </c:pt>
                <c:pt idx="1101">
                  <c:v>15.020330336805</c:v>
                </c:pt>
                <c:pt idx="1102">
                  <c:v>13.7491408379086</c:v>
                </c:pt>
                <c:pt idx="1103">
                  <c:v>10.1957410110453</c:v>
                </c:pt>
                <c:pt idx="1104">
                  <c:v>22.8710833040031</c:v>
                </c:pt>
                <c:pt idx="1105">
                  <c:v>23.1321104821791</c:v>
                </c:pt>
                <c:pt idx="1106">
                  <c:v>9.064780780854548</c:v>
                </c:pt>
                <c:pt idx="1107">
                  <c:v>22.41157283046388</c:v>
                </c:pt>
                <c:pt idx="1108">
                  <c:v>10.5264339978056</c:v>
                </c:pt>
                <c:pt idx="1109">
                  <c:v>12.840096309474</c:v>
                </c:pt>
                <c:pt idx="1110">
                  <c:v>17.5918244204722</c:v>
                </c:pt>
                <c:pt idx="1111">
                  <c:v>16.852483262097</c:v>
                </c:pt>
                <c:pt idx="1112">
                  <c:v>17.400081978453</c:v>
                </c:pt>
                <c:pt idx="1113">
                  <c:v>9.613578368353087</c:v>
                </c:pt>
                <c:pt idx="1114">
                  <c:v>17.4571959159798</c:v>
                </c:pt>
                <c:pt idx="1115">
                  <c:v>16.7467234661132</c:v>
                </c:pt>
                <c:pt idx="1116">
                  <c:v>14.207193669107</c:v>
                </c:pt>
                <c:pt idx="1117">
                  <c:v>12.5263506137374</c:v>
                </c:pt>
                <c:pt idx="1118">
                  <c:v>27.1110779455942</c:v>
                </c:pt>
                <c:pt idx="1119">
                  <c:v>20.71244783642888</c:v>
                </c:pt>
                <c:pt idx="1120">
                  <c:v>28.32827688592018</c:v>
                </c:pt>
                <c:pt idx="1121">
                  <c:v>15.2709460446072</c:v>
                </c:pt>
                <c:pt idx="1122">
                  <c:v>22.91190303338229</c:v>
                </c:pt>
                <c:pt idx="1123">
                  <c:v>22.872921824812</c:v>
                </c:pt>
                <c:pt idx="1124">
                  <c:v>20.6943654405548</c:v>
                </c:pt>
                <c:pt idx="1125">
                  <c:v>16.0485736912042</c:v>
                </c:pt>
                <c:pt idx="1126">
                  <c:v>12.8660760491009</c:v>
                </c:pt>
                <c:pt idx="1127">
                  <c:v>16.3189366744381</c:v>
                </c:pt>
                <c:pt idx="1128">
                  <c:v>15.5668416973252</c:v>
                </c:pt>
                <c:pt idx="1129">
                  <c:v>18.1682980965935</c:v>
                </c:pt>
                <c:pt idx="1130">
                  <c:v>22.91814011675759</c:v>
                </c:pt>
                <c:pt idx="1131">
                  <c:v>18.7918873178894</c:v>
                </c:pt>
                <c:pt idx="1132">
                  <c:v>10.436320295044</c:v>
                </c:pt>
                <c:pt idx="1133">
                  <c:v>5.638575303358448</c:v>
                </c:pt>
                <c:pt idx="1134">
                  <c:v>8.16863473135452</c:v>
                </c:pt>
                <c:pt idx="1135">
                  <c:v>18.3699762379036</c:v>
                </c:pt>
                <c:pt idx="1136">
                  <c:v>13.4142241220496</c:v>
                </c:pt>
                <c:pt idx="1137">
                  <c:v>15.5347672888582</c:v>
                </c:pt>
                <c:pt idx="1138">
                  <c:v>13.8609482326006</c:v>
                </c:pt>
                <c:pt idx="1139">
                  <c:v>18.0389646634801</c:v>
                </c:pt>
                <c:pt idx="1140">
                  <c:v>15.0981530241813</c:v>
                </c:pt>
                <c:pt idx="1141">
                  <c:v>12.7167255227935</c:v>
                </c:pt>
                <c:pt idx="1142">
                  <c:v>12.8081836046055</c:v>
                </c:pt>
                <c:pt idx="1143">
                  <c:v>13.9406694287293</c:v>
                </c:pt>
                <c:pt idx="1144">
                  <c:v>14.4370863722552</c:v>
                </c:pt>
                <c:pt idx="1145">
                  <c:v>25.3934211236862</c:v>
                </c:pt>
                <c:pt idx="1146">
                  <c:v>19.0015007346672</c:v>
                </c:pt>
                <c:pt idx="1147">
                  <c:v>14.2252246900604</c:v>
                </c:pt>
                <c:pt idx="1148">
                  <c:v>10.941714272371</c:v>
                </c:pt>
                <c:pt idx="1149">
                  <c:v>16.1730651957089</c:v>
                </c:pt>
                <c:pt idx="1150">
                  <c:v>12.0480798090702</c:v>
                </c:pt>
                <c:pt idx="1151">
                  <c:v>20.4747593588792</c:v>
                </c:pt>
                <c:pt idx="1152">
                  <c:v>16.3467344622633</c:v>
                </c:pt>
                <c:pt idx="1153">
                  <c:v>11.1237367882793</c:v>
                </c:pt>
                <c:pt idx="1154">
                  <c:v>16.7760645936307</c:v>
                </c:pt>
                <c:pt idx="1155">
                  <c:v>10.5704153180788</c:v>
                </c:pt>
                <c:pt idx="1156">
                  <c:v>22.85305305253589</c:v>
                </c:pt>
                <c:pt idx="1157">
                  <c:v>20.6011054742992</c:v>
                </c:pt>
                <c:pt idx="1158">
                  <c:v>9.89293968299906</c:v>
                </c:pt>
                <c:pt idx="1159">
                  <c:v>22.23271794331098</c:v>
                </c:pt>
                <c:pt idx="1160">
                  <c:v>9.333351515284578</c:v>
                </c:pt>
                <c:pt idx="1161">
                  <c:v>17.2018908863957</c:v>
                </c:pt>
                <c:pt idx="1162">
                  <c:v>18.6985349637236</c:v>
                </c:pt>
                <c:pt idx="1163">
                  <c:v>16.40403287742098</c:v>
                </c:pt>
                <c:pt idx="1164">
                  <c:v>12.9911691844055</c:v>
                </c:pt>
                <c:pt idx="1165">
                  <c:v>19.1708813374924</c:v>
                </c:pt>
                <c:pt idx="1166">
                  <c:v>17.8420978546183</c:v>
                </c:pt>
                <c:pt idx="1167">
                  <c:v>16.220212368453</c:v>
                </c:pt>
                <c:pt idx="1168">
                  <c:v>11.695792944724</c:v>
                </c:pt>
                <c:pt idx="1169">
                  <c:v>17.8967576119196</c:v>
                </c:pt>
                <c:pt idx="1170">
                  <c:v>21.5821257715766</c:v>
                </c:pt>
                <c:pt idx="1171">
                  <c:v>23.6400569432876</c:v>
                </c:pt>
                <c:pt idx="1172">
                  <c:v>18.3918611828126</c:v>
                </c:pt>
                <c:pt idx="1173">
                  <c:v>16.2230568182059</c:v>
                </c:pt>
                <c:pt idx="1174">
                  <c:v>16.2354627678796</c:v>
                </c:pt>
                <c:pt idx="1175">
                  <c:v>15.7456836614874</c:v>
                </c:pt>
                <c:pt idx="1176">
                  <c:v>8.978959609473568</c:v>
                </c:pt>
                <c:pt idx="1177">
                  <c:v>19.0689673162949</c:v>
                </c:pt>
                <c:pt idx="1178">
                  <c:v>17.8219545798374</c:v>
                </c:pt>
                <c:pt idx="1179">
                  <c:v>28.92666138951549</c:v>
                </c:pt>
                <c:pt idx="1180">
                  <c:v>22.5534261987764</c:v>
                </c:pt>
                <c:pt idx="1181">
                  <c:v>16.3852842144474</c:v>
                </c:pt>
                <c:pt idx="1182">
                  <c:v>10.5623386995981</c:v>
                </c:pt>
                <c:pt idx="1183">
                  <c:v>12.81186998408</c:v>
                </c:pt>
                <c:pt idx="1184">
                  <c:v>16.85278202271138</c:v>
                </c:pt>
                <c:pt idx="1185">
                  <c:v>8.804566941131202</c:v>
                </c:pt>
                <c:pt idx="1186">
                  <c:v>20.6728378650903</c:v>
                </c:pt>
                <c:pt idx="1187">
                  <c:v>15.8466037866641</c:v>
                </c:pt>
                <c:pt idx="1188">
                  <c:v>13.8977780472505</c:v>
                </c:pt>
                <c:pt idx="1189">
                  <c:v>15.21001305695</c:v>
                </c:pt>
                <c:pt idx="1190">
                  <c:v>11.0795060930432</c:v>
                </c:pt>
                <c:pt idx="1191">
                  <c:v>19.67034650433168</c:v>
                </c:pt>
                <c:pt idx="1192">
                  <c:v>15.1009978238764</c:v>
                </c:pt>
                <c:pt idx="1193">
                  <c:v>21.1048222120296</c:v>
                </c:pt>
                <c:pt idx="1194">
                  <c:v>10.4264250103645</c:v>
                </c:pt>
                <c:pt idx="1195">
                  <c:v>7.12139074911182</c:v>
                </c:pt>
                <c:pt idx="1196">
                  <c:v>16.1982270470622</c:v>
                </c:pt>
                <c:pt idx="1197">
                  <c:v>21.3635575643747</c:v>
                </c:pt>
                <c:pt idx="1198">
                  <c:v>8.66060464106081</c:v>
                </c:pt>
                <c:pt idx="1199">
                  <c:v>16.2310335523591</c:v>
                </c:pt>
                <c:pt idx="1200">
                  <c:v>19.7533327993085</c:v>
                </c:pt>
                <c:pt idx="1201">
                  <c:v>18.830531043972</c:v>
                </c:pt>
                <c:pt idx="1202">
                  <c:v>24.1846319659911</c:v>
                </c:pt>
                <c:pt idx="1203">
                  <c:v>22.508941305998</c:v>
                </c:pt>
                <c:pt idx="1204">
                  <c:v>10.2738793835526</c:v>
                </c:pt>
                <c:pt idx="1205">
                  <c:v>12.488409810831</c:v>
                </c:pt>
                <c:pt idx="1206">
                  <c:v>23.09669129932838</c:v>
                </c:pt>
                <c:pt idx="1207">
                  <c:v>24.1793453537216</c:v>
                </c:pt>
                <c:pt idx="1208">
                  <c:v>13.8441205579477</c:v>
                </c:pt>
                <c:pt idx="1209">
                  <c:v>9.82688864622401</c:v>
                </c:pt>
                <c:pt idx="1210">
                  <c:v>13.9387656608526</c:v>
                </c:pt>
                <c:pt idx="1211">
                  <c:v>16.4779356255101</c:v>
                </c:pt>
                <c:pt idx="1212">
                  <c:v>11.5876106651212</c:v>
                </c:pt>
                <c:pt idx="1213">
                  <c:v>19.7933248070153</c:v>
                </c:pt>
                <c:pt idx="1214">
                  <c:v>10.4867155562287</c:v>
                </c:pt>
                <c:pt idx="1215">
                  <c:v>13.407850319637</c:v>
                </c:pt>
                <c:pt idx="1216">
                  <c:v>20.77588327258928</c:v>
                </c:pt>
                <c:pt idx="1217">
                  <c:v>15.0188793117841</c:v>
                </c:pt>
                <c:pt idx="1218">
                  <c:v>11.756164100695</c:v>
                </c:pt>
                <c:pt idx="1219">
                  <c:v>16.6588911909359</c:v>
                </c:pt>
                <c:pt idx="1220">
                  <c:v>15.3618504075229</c:v>
                </c:pt>
                <c:pt idx="1221">
                  <c:v>17.7741564426057</c:v>
                </c:pt>
                <c:pt idx="1222">
                  <c:v>23.5475558772831</c:v>
                </c:pt>
                <c:pt idx="1223">
                  <c:v>10.2041021688636</c:v>
                </c:pt>
                <c:pt idx="1224">
                  <c:v>14.5690697398903</c:v>
                </c:pt>
                <c:pt idx="1225">
                  <c:v>17.2648627208396</c:v>
                </c:pt>
                <c:pt idx="1226">
                  <c:v>9.628776497737608</c:v>
                </c:pt>
                <c:pt idx="1227">
                  <c:v>11.216113387732</c:v>
                </c:pt>
                <c:pt idx="1228">
                  <c:v>15.6189168792977</c:v>
                </c:pt>
                <c:pt idx="1229">
                  <c:v>15.0998489004317</c:v>
                </c:pt>
                <c:pt idx="1230">
                  <c:v>13.8359982272583</c:v>
                </c:pt>
                <c:pt idx="1231">
                  <c:v>22.9396958560977</c:v>
                </c:pt>
                <c:pt idx="1232">
                  <c:v>10.5323076423218</c:v>
                </c:pt>
                <c:pt idx="1233">
                  <c:v>9.21657627659688</c:v>
                </c:pt>
                <c:pt idx="1234">
                  <c:v>21.3302559056459</c:v>
                </c:pt>
                <c:pt idx="1235">
                  <c:v>12.3341970203223</c:v>
                </c:pt>
                <c:pt idx="1236">
                  <c:v>8.93189327246933</c:v>
                </c:pt>
                <c:pt idx="1237">
                  <c:v>13.7849519630208</c:v>
                </c:pt>
                <c:pt idx="1238">
                  <c:v>19.06904591622138</c:v>
                </c:pt>
                <c:pt idx="1239">
                  <c:v>16.8529193172933</c:v>
                </c:pt>
                <c:pt idx="1240">
                  <c:v>12.8546078811802</c:v>
                </c:pt>
                <c:pt idx="1241">
                  <c:v>14.8751897227138</c:v>
                </c:pt>
                <c:pt idx="1242">
                  <c:v>17.2556848677646</c:v>
                </c:pt>
                <c:pt idx="1243">
                  <c:v>18.4788666108194</c:v>
                </c:pt>
                <c:pt idx="1244">
                  <c:v>18.77200398408259</c:v>
                </c:pt>
                <c:pt idx="1245">
                  <c:v>10.2686161645833</c:v>
                </c:pt>
                <c:pt idx="1246">
                  <c:v>16.2206599457286</c:v>
                </c:pt>
                <c:pt idx="1247">
                  <c:v>14.2756541779728</c:v>
                </c:pt>
                <c:pt idx="1248">
                  <c:v>20.7529761415697</c:v>
                </c:pt>
                <c:pt idx="1249">
                  <c:v>13.7728872201693</c:v>
                </c:pt>
                <c:pt idx="1250">
                  <c:v>9.5763772491113</c:v>
                </c:pt>
                <c:pt idx="1251">
                  <c:v>17.8759362073962</c:v>
                </c:pt>
                <c:pt idx="1252">
                  <c:v>19.8148050527358</c:v>
                </c:pt>
                <c:pt idx="1253">
                  <c:v>8.058827586850038</c:v>
                </c:pt>
                <c:pt idx="1254">
                  <c:v>21.7994633083907</c:v>
                </c:pt>
                <c:pt idx="1255">
                  <c:v>18.70844028944959</c:v>
                </c:pt>
                <c:pt idx="1256">
                  <c:v>15.6208421730536</c:v>
                </c:pt>
                <c:pt idx="1257">
                  <c:v>12.461616818</c:v>
                </c:pt>
                <c:pt idx="1258">
                  <c:v>15.784817157394</c:v>
                </c:pt>
                <c:pt idx="1259">
                  <c:v>16.1660517537717</c:v>
                </c:pt>
                <c:pt idx="1260">
                  <c:v>18.1080932143564</c:v>
                </c:pt>
                <c:pt idx="1261">
                  <c:v>19.3702072344481</c:v>
                </c:pt>
                <c:pt idx="1262">
                  <c:v>15.6411793711248</c:v>
                </c:pt>
                <c:pt idx="1263">
                  <c:v>25.54304437836208</c:v>
                </c:pt>
                <c:pt idx="1264">
                  <c:v>12.7934297536601</c:v>
                </c:pt>
                <c:pt idx="1265">
                  <c:v>12.8731484787972</c:v>
                </c:pt>
                <c:pt idx="1266">
                  <c:v>20.7549308396358</c:v>
                </c:pt>
                <c:pt idx="1267">
                  <c:v>27.6451273193668</c:v>
                </c:pt>
                <c:pt idx="1268">
                  <c:v>9.792216905295508</c:v>
                </c:pt>
                <c:pt idx="1269">
                  <c:v>14.2583885787148</c:v>
                </c:pt>
                <c:pt idx="1270">
                  <c:v>11.6192161345206</c:v>
                </c:pt>
                <c:pt idx="1271">
                  <c:v>22.3498524600099</c:v>
                </c:pt>
                <c:pt idx="1272">
                  <c:v>15.6754150402141</c:v>
                </c:pt>
                <c:pt idx="1273">
                  <c:v>13.1628497451361</c:v>
                </c:pt>
                <c:pt idx="1274">
                  <c:v>12.9767090511716</c:v>
                </c:pt>
                <c:pt idx="1275">
                  <c:v>26.2043797244402</c:v>
                </c:pt>
                <c:pt idx="1276">
                  <c:v>17.5917033623261</c:v>
                </c:pt>
                <c:pt idx="1277">
                  <c:v>9.20586991152635</c:v>
                </c:pt>
                <c:pt idx="1278">
                  <c:v>14.9983576732339</c:v>
                </c:pt>
                <c:pt idx="1279">
                  <c:v>20.0029220868922</c:v>
                </c:pt>
                <c:pt idx="1280">
                  <c:v>23.9877733796454</c:v>
                </c:pt>
                <c:pt idx="1281">
                  <c:v>15.2744206092272</c:v>
                </c:pt>
                <c:pt idx="1282">
                  <c:v>18.7142078138354</c:v>
                </c:pt>
                <c:pt idx="1283">
                  <c:v>13.8110996129715</c:v>
                </c:pt>
                <c:pt idx="1284">
                  <c:v>11.7189034638935</c:v>
                </c:pt>
                <c:pt idx="1285">
                  <c:v>14.1935110882197</c:v>
                </c:pt>
                <c:pt idx="1286">
                  <c:v>8.96473848444677</c:v>
                </c:pt>
                <c:pt idx="1287">
                  <c:v>9.91223238906248</c:v>
                </c:pt>
                <c:pt idx="1288">
                  <c:v>22.6919961335822</c:v>
                </c:pt>
                <c:pt idx="1289">
                  <c:v>10.0529548460866</c:v>
                </c:pt>
                <c:pt idx="1290">
                  <c:v>12.0011084399906</c:v>
                </c:pt>
                <c:pt idx="1291">
                  <c:v>16.71212957445369</c:v>
                </c:pt>
                <c:pt idx="1292">
                  <c:v>11.7009193287166</c:v>
                </c:pt>
                <c:pt idx="1293">
                  <c:v>14.2877333336168</c:v>
                </c:pt>
                <c:pt idx="1294">
                  <c:v>13.3310630867081</c:v>
                </c:pt>
                <c:pt idx="1295">
                  <c:v>17.1996114525899</c:v>
                </c:pt>
                <c:pt idx="1296">
                  <c:v>17.2892487065837</c:v>
                </c:pt>
                <c:pt idx="1297">
                  <c:v>14.3970202888115</c:v>
                </c:pt>
                <c:pt idx="1298">
                  <c:v>21.1936345389141</c:v>
                </c:pt>
                <c:pt idx="1299">
                  <c:v>11.146579884076</c:v>
                </c:pt>
                <c:pt idx="1300">
                  <c:v>11.4149203956874</c:v>
                </c:pt>
                <c:pt idx="1301">
                  <c:v>24.1445830550831</c:v>
                </c:pt>
                <c:pt idx="1302">
                  <c:v>9.669365783070082</c:v>
                </c:pt>
                <c:pt idx="1303">
                  <c:v>15.836225488813</c:v>
                </c:pt>
                <c:pt idx="1304">
                  <c:v>16.4925323236974</c:v>
                </c:pt>
                <c:pt idx="1305">
                  <c:v>10.9087575154883</c:v>
                </c:pt>
                <c:pt idx="1306">
                  <c:v>18.84743866967811</c:v>
                </c:pt>
                <c:pt idx="1307">
                  <c:v>22.3407049841937</c:v>
                </c:pt>
                <c:pt idx="1308">
                  <c:v>13.6730545621274</c:v>
                </c:pt>
                <c:pt idx="1309">
                  <c:v>23.14419361489711</c:v>
                </c:pt>
                <c:pt idx="1310">
                  <c:v>24.2825789669159</c:v>
                </c:pt>
                <c:pt idx="1311">
                  <c:v>13.2006896638233</c:v>
                </c:pt>
                <c:pt idx="1312">
                  <c:v>10.3387615925192</c:v>
                </c:pt>
                <c:pt idx="1313">
                  <c:v>15.3364404302677</c:v>
                </c:pt>
                <c:pt idx="1314">
                  <c:v>17.2290327334868</c:v>
                </c:pt>
                <c:pt idx="1315">
                  <c:v>13.1682228284867</c:v>
                </c:pt>
                <c:pt idx="1316">
                  <c:v>13.4849318182741</c:v>
                </c:pt>
                <c:pt idx="1317">
                  <c:v>9.684027524591668</c:v>
                </c:pt>
                <c:pt idx="1318">
                  <c:v>14.7318023538939</c:v>
                </c:pt>
                <c:pt idx="1319">
                  <c:v>17.9240111105063</c:v>
                </c:pt>
                <c:pt idx="1320">
                  <c:v>17.4642997623794</c:v>
                </c:pt>
                <c:pt idx="1321">
                  <c:v>8.67459331154684</c:v>
                </c:pt>
                <c:pt idx="1322">
                  <c:v>13.6398993850879</c:v>
                </c:pt>
                <c:pt idx="1323">
                  <c:v>16.8871460139841</c:v>
                </c:pt>
                <c:pt idx="1324">
                  <c:v>16.9076655119534</c:v>
                </c:pt>
                <c:pt idx="1325">
                  <c:v>20.29575931614369</c:v>
                </c:pt>
                <c:pt idx="1326">
                  <c:v>7.74562680391406</c:v>
                </c:pt>
                <c:pt idx="1327">
                  <c:v>21.6503093173939</c:v>
                </c:pt>
                <c:pt idx="1328">
                  <c:v>8.9273867227844</c:v>
                </c:pt>
                <c:pt idx="1329">
                  <c:v>25.21800964816308</c:v>
                </c:pt>
                <c:pt idx="1330">
                  <c:v>14.2701587114078</c:v>
                </c:pt>
                <c:pt idx="1331">
                  <c:v>12.0757134410632</c:v>
                </c:pt>
                <c:pt idx="1332">
                  <c:v>12.984470606126</c:v>
                </c:pt>
                <c:pt idx="1333">
                  <c:v>12.721049452914</c:v>
                </c:pt>
                <c:pt idx="1334">
                  <c:v>15.0895945131626</c:v>
                </c:pt>
                <c:pt idx="1335">
                  <c:v>14.852397855078</c:v>
                </c:pt>
                <c:pt idx="1336">
                  <c:v>18.14076381835419</c:v>
                </c:pt>
                <c:pt idx="1337">
                  <c:v>14.301792871362</c:v>
                </c:pt>
                <c:pt idx="1338">
                  <c:v>9.245114442382356</c:v>
                </c:pt>
                <c:pt idx="1339">
                  <c:v>13.3557566811795</c:v>
                </c:pt>
                <c:pt idx="1340">
                  <c:v>23.53717133415221</c:v>
                </c:pt>
                <c:pt idx="1341">
                  <c:v>15.8286901823776</c:v>
                </c:pt>
                <c:pt idx="1342">
                  <c:v>14.1416898044106</c:v>
                </c:pt>
                <c:pt idx="1343">
                  <c:v>7.99680597444103</c:v>
                </c:pt>
                <c:pt idx="1344">
                  <c:v>12.9886346057248</c:v>
                </c:pt>
                <c:pt idx="1345">
                  <c:v>17.0948254713144</c:v>
                </c:pt>
                <c:pt idx="1346">
                  <c:v>15.104584012135</c:v>
                </c:pt>
                <c:pt idx="1347">
                  <c:v>16.3138817859536</c:v>
                </c:pt>
                <c:pt idx="1348">
                  <c:v>25.2869056044015</c:v>
                </c:pt>
                <c:pt idx="1349">
                  <c:v>19.1152061320886</c:v>
                </c:pt>
                <c:pt idx="1350">
                  <c:v>15.7233673860064</c:v>
                </c:pt>
                <c:pt idx="1351">
                  <c:v>8.81891963879507</c:v>
                </c:pt>
                <c:pt idx="1352">
                  <c:v>11.4984895453733</c:v>
                </c:pt>
                <c:pt idx="1353">
                  <c:v>9.644297856573068</c:v>
                </c:pt>
                <c:pt idx="1354">
                  <c:v>15.0226701652318</c:v>
                </c:pt>
                <c:pt idx="1355">
                  <c:v>10.1395502437359</c:v>
                </c:pt>
                <c:pt idx="1356">
                  <c:v>24.8683819855925</c:v>
                </c:pt>
                <c:pt idx="1357">
                  <c:v>17.8205437369135</c:v>
                </c:pt>
                <c:pt idx="1358">
                  <c:v>7.72136337509961</c:v>
                </c:pt>
                <c:pt idx="1359">
                  <c:v>17.2284683233961</c:v>
                </c:pt>
                <c:pt idx="1360">
                  <c:v>15.7333532939842</c:v>
                </c:pt>
                <c:pt idx="1361">
                  <c:v>18.0609115002875</c:v>
                </c:pt>
                <c:pt idx="1362">
                  <c:v>11.1409192849622</c:v>
                </c:pt>
                <c:pt idx="1363">
                  <c:v>33.1601243334304</c:v>
                </c:pt>
                <c:pt idx="1364">
                  <c:v>10.5710067246059</c:v>
                </c:pt>
                <c:pt idx="1365">
                  <c:v>20.8579655430321</c:v>
                </c:pt>
                <c:pt idx="1366">
                  <c:v>15.7108977282831</c:v>
                </c:pt>
                <c:pt idx="1367">
                  <c:v>12.9651513407485</c:v>
                </c:pt>
                <c:pt idx="1368">
                  <c:v>32.91161413879279</c:v>
                </c:pt>
                <c:pt idx="1369">
                  <c:v>19.653576174742</c:v>
                </c:pt>
                <c:pt idx="1370">
                  <c:v>22.8062689875897</c:v>
                </c:pt>
                <c:pt idx="1371">
                  <c:v>15.3063637392536</c:v>
                </c:pt>
                <c:pt idx="1372">
                  <c:v>10.2220564560967</c:v>
                </c:pt>
                <c:pt idx="1373">
                  <c:v>19.3455993030821</c:v>
                </c:pt>
                <c:pt idx="1374">
                  <c:v>10.1519588232147</c:v>
                </c:pt>
                <c:pt idx="1375">
                  <c:v>19.1015950477523</c:v>
                </c:pt>
                <c:pt idx="1376">
                  <c:v>10.8959699631801</c:v>
                </c:pt>
                <c:pt idx="1377">
                  <c:v>18.5347478244895</c:v>
                </c:pt>
                <c:pt idx="1378">
                  <c:v>17.1931310118818</c:v>
                </c:pt>
                <c:pt idx="1379">
                  <c:v>20.96226196016378</c:v>
                </c:pt>
                <c:pt idx="1380">
                  <c:v>7.59049819924011</c:v>
                </c:pt>
                <c:pt idx="1381">
                  <c:v>15.5171136208978</c:v>
                </c:pt>
                <c:pt idx="1382">
                  <c:v>11.6975965842492</c:v>
                </c:pt>
                <c:pt idx="1383">
                  <c:v>20.1114903948201</c:v>
                </c:pt>
                <c:pt idx="1384">
                  <c:v>7.23875405198244</c:v>
                </c:pt>
                <c:pt idx="1385">
                  <c:v>10.5658539579359</c:v>
                </c:pt>
                <c:pt idx="1386">
                  <c:v>19.7063543485422</c:v>
                </c:pt>
                <c:pt idx="1387">
                  <c:v>14.5595119023004</c:v>
                </c:pt>
                <c:pt idx="1388">
                  <c:v>10.1559804001393</c:v>
                </c:pt>
                <c:pt idx="1389">
                  <c:v>10.3790624187907</c:v>
                </c:pt>
                <c:pt idx="1390">
                  <c:v>10.5688501694077</c:v>
                </c:pt>
                <c:pt idx="1391">
                  <c:v>20.4996377354054</c:v>
                </c:pt>
                <c:pt idx="1392">
                  <c:v>23.3497545334907</c:v>
                </c:pt>
                <c:pt idx="1393">
                  <c:v>14.5399521604886</c:v>
                </c:pt>
                <c:pt idx="1394">
                  <c:v>33.035602634158</c:v>
                </c:pt>
                <c:pt idx="1395">
                  <c:v>10.5978842235744</c:v>
                </c:pt>
                <c:pt idx="1396">
                  <c:v>10.9275652927062</c:v>
                </c:pt>
                <c:pt idx="1397">
                  <c:v>10.5088392730578</c:v>
                </c:pt>
                <c:pt idx="1398">
                  <c:v>23.89260924712038</c:v>
                </c:pt>
                <c:pt idx="1399">
                  <c:v>14.1828564363325</c:v>
                </c:pt>
                <c:pt idx="1400">
                  <c:v>16.1841929010754</c:v>
                </c:pt>
                <c:pt idx="1401">
                  <c:v>27.3938485008358</c:v>
                </c:pt>
                <c:pt idx="1402">
                  <c:v>14.6332278437926</c:v>
                </c:pt>
                <c:pt idx="1403">
                  <c:v>15.5507927062659</c:v>
                </c:pt>
                <c:pt idx="1404">
                  <c:v>13.1261433086217</c:v>
                </c:pt>
                <c:pt idx="1405">
                  <c:v>12.4149365968088</c:v>
                </c:pt>
                <c:pt idx="1406">
                  <c:v>16.5072256809911</c:v>
                </c:pt>
                <c:pt idx="1407">
                  <c:v>8.18976260018715</c:v>
                </c:pt>
                <c:pt idx="1408">
                  <c:v>14.2783085383908</c:v>
                </c:pt>
                <c:pt idx="1409">
                  <c:v>14.8280725209433</c:v>
                </c:pt>
                <c:pt idx="1410">
                  <c:v>19.7587958607589</c:v>
                </c:pt>
                <c:pt idx="1411">
                  <c:v>15.27487358816</c:v>
                </c:pt>
                <c:pt idx="1412">
                  <c:v>21.7376391964603</c:v>
                </c:pt>
                <c:pt idx="1413">
                  <c:v>12.7689075872464</c:v>
                </c:pt>
                <c:pt idx="1414">
                  <c:v>18.7900745292378</c:v>
                </c:pt>
                <c:pt idx="1415">
                  <c:v>22.4194887496414</c:v>
                </c:pt>
                <c:pt idx="1416">
                  <c:v>15.2940798471393</c:v>
                </c:pt>
                <c:pt idx="1417">
                  <c:v>16.204694861657</c:v>
                </c:pt>
                <c:pt idx="1418">
                  <c:v>12.7107622636606</c:v>
                </c:pt>
                <c:pt idx="1419">
                  <c:v>15.2300775275345</c:v>
                </c:pt>
                <c:pt idx="1420">
                  <c:v>11.3194538297487</c:v>
                </c:pt>
                <c:pt idx="1421">
                  <c:v>16.4314923320023</c:v>
                </c:pt>
                <c:pt idx="1422">
                  <c:v>27.45242931340168</c:v>
                </c:pt>
                <c:pt idx="1423">
                  <c:v>14.2411991534247</c:v>
                </c:pt>
                <c:pt idx="1424">
                  <c:v>6.952787268930058</c:v>
                </c:pt>
                <c:pt idx="1425">
                  <c:v>17.50574994940228</c:v>
                </c:pt>
                <c:pt idx="1426">
                  <c:v>12.7153930104804</c:v>
                </c:pt>
                <c:pt idx="1427">
                  <c:v>13.6373616907778</c:v>
                </c:pt>
                <c:pt idx="1428">
                  <c:v>18.14740998036028</c:v>
                </c:pt>
                <c:pt idx="1429">
                  <c:v>10.2076441972855</c:v>
                </c:pt>
                <c:pt idx="1430">
                  <c:v>15.0454315802762</c:v>
                </c:pt>
                <c:pt idx="1431">
                  <c:v>12.3359770526657</c:v>
                </c:pt>
                <c:pt idx="1432">
                  <c:v>7.828545448208406</c:v>
                </c:pt>
                <c:pt idx="1433">
                  <c:v>21.6534178817539</c:v>
                </c:pt>
                <c:pt idx="1434">
                  <c:v>18.6816716368426</c:v>
                </c:pt>
                <c:pt idx="1435">
                  <c:v>9.478428944034228</c:v>
                </c:pt>
                <c:pt idx="1436">
                  <c:v>15.5453912532716</c:v>
                </c:pt>
                <c:pt idx="1437">
                  <c:v>9.09948825789798</c:v>
                </c:pt>
                <c:pt idx="1438">
                  <c:v>8.96165229841942</c:v>
                </c:pt>
                <c:pt idx="1439">
                  <c:v>12.2925691865357</c:v>
                </c:pt>
                <c:pt idx="1440">
                  <c:v>19.03569019445951</c:v>
                </c:pt>
                <c:pt idx="1441">
                  <c:v>14.552857608749</c:v>
                </c:pt>
                <c:pt idx="1442">
                  <c:v>14.1711891671478</c:v>
                </c:pt>
                <c:pt idx="1443">
                  <c:v>12.0228701778626</c:v>
                </c:pt>
                <c:pt idx="1444">
                  <c:v>10.2842717076024</c:v>
                </c:pt>
                <c:pt idx="1445">
                  <c:v>18.6610854046362</c:v>
                </c:pt>
                <c:pt idx="1446">
                  <c:v>16.5026284431971</c:v>
                </c:pt>
                <c:pt idx="1447">
                  <c:v>5.603974922050438</c:v>
                </c:pt>
                <c:pt idx="1448">
                  <c:v>18.2099172581172</c:v>
                </c:pt>
                <c:pt idx="1449">
                  <c:v>20.9447147060912</c:v>
                </c:pt>
                <c:pt idx="1450">
                  <c:v>15.1064282854422</c:v>
                </c:pt>
                <c:pt idx="1451">
                  <c:v>16.1738649051791</c:v>
                </c:pt>
                <c:pt idx="1452">
                  <c:v>8.68915161427826</c:v>
                </c:pt>
                <c:pt idx="1453">
                  <c:v>15.3708106476122</c:v>
                </c:pt>
                <c:pt idx="1454">
                  <c:v>12.0224775462492</c:v>
                </c:pt>
                <c:pt idx="1455">
                  <c:v>9.931541365935498</c:v>
                </c:pt>
                <c:pt idx="1456">
                  <c:v>20.3849927859259</c:v>
                </c:pt>
                <c:pt idx="1457">
                  <c:v>16.5210006087948</c:v>
                </c:pt>
                <c:pt idx="1458">
                  <c:v>16.0348362125723</c:v>
                </c:pt>
                <c:pt idx="1459">
                  <c:v>11.2054957399107</c:v>
                </c:pt>
                <c:pt idx="1460">
                  <c:v>18.3230866591634</c:v>
                </c:pt>
                <c:pt idx="1461">
                  <c:v>10.6012810305705</c:v>
                </c:pt>
                <c:pt idx="1462">
                  <c:v>15.1166073234997</c:v>
                </c:pt>
                <c:pt idx="1463">
                  <c:v>26.1481058146605</c:v>
                </c:pt>
                <c:pt idx="1464">
                  <c:v>11.7078508209339</c:v>
                </c:pt>
                <c:pt idx="1465">
                  <c:v>15.4984166416459</c:v>
                </c:pt>
                <c:pt idx="1466">
                  <c:v>10.530616051109</c:v>
                </c:pt>
                <c:pt idx="1467">
                  <c:v>16.2294615385162</c:v>
                </c:pt>
                <c:pt idx="1468">
                  <c:v>19.0917817156979</c:v>
                </c:pt>
                <c:pt idx="1469">
                  <c:v>13.3794621437716</c:v>
                </c:pt>
                <c:pt idx="1470">
                  <c:v>13.1102648112433</c:v>
                </c:pt>
                <c:pt idx="1471">
                  <c:v>9.33526673875983</c:v>
                </c:pt>
                <c:pt idx="1472">
                  <c:v>12.1852081794587</c:v>
                </c:pt>
                <c:pt idx="1473">
                  <c:v>8.43412934924501</c:v>
                </c:pt>
                <c:pt idx="1474">
                  <c:v>16.58653138896408</c:v>
                </c:pt>
                <c:pt idx="1475">
                  <c:v>21.45636740610029</c:v>
                </c:pt>
                <c:pt idx="1476">
                  <c:v>14.0128921295913</c:v>
                </c:pt>
                <c:pt idx="1477">
                  <c:v>14.7422651585551</c:v>
                </c:pt>
                <c:pt idx="1478">
                  <c:v>8.14620402300363</c:v>
                </c:pt>
                <c:pt idx="1479">
                  <c:v>13.3234811156844</c:v>
                </c:pt>
                <c:pt idx="1480">
                  <c:v>13.3990529898631</c:v>
                </c:pt>
                <c:pt idx="1481">
                  <c:v>17.2091782837089</c:v>
                </c:pt>
                <c:pt idx="1482">
                  <c:v>16.1852160135865</c:v>
                </c:pt>
                <c:pt idx="1483">
                  <c:v>25.4830307768724</c:v>
                </c:pt>
                <c:pt idx="1484">
                  <c:v>15.7900888403403</c:v>
                </c:pt>
                <c:pt idx="1485">
                  <c:v>24.0181471453287</c:v>
                </c:pt>
                <c:pt idx="1486">
                  <c:v>17.5583226632363</c:v>
                </c:pt>
                <c:pt idx="1487">
                  <c:v>16.0944869041109</c:v>
                </c:pt>
                <c:pt idx="1488">
                  <c:v>14.5586198931548</c:v>
                </c:pt>
                <c:pt idx="1489">
                  <c:v>16.8215993185415</c:v>
                </c:pt>
                <c:pt idx="1490">
                  <c:v>19.1182717466396</c:v>
                </c:pt>
                <c:pt idx="1491">
                  <c:v>14.4152191434167</c:v>
                </c:pt>
                <c:pt idx="1492">
                  <c:v>21.7029887636349</c:v>
                </c:pt>
                <c:pt idx="1493">
                  <c:v>17.9250180893388</c:v>
                </c:pt>
                <c:pt idx="1494">
                  <c:v>8.97190815252192</c:v>
                </c:pt>
                <c:pt idx="1495">
                  <c:v>16.3345297164176</c:v>
                </c:pt>
                <c:pt idx="1496">
                  <c:v>17.5995906021397</c:v>
                </c:pt>
                <c:pt idx="1497">
                  <c:v>8.03707605252906</c:v>
                </c:pt>
                <c:pt idx="1498">
                  <c:v>16.8516235045065</c:v>
                </c:pt>
                <c:pt idx="1499">
                  <c:v>15.5853393644763</c:v>
                </c:pt>
                <c:pt idx="1500">
                  <c:v>8.92046713542593</c:v>
                </c:pt>
                <c:pt idx="1501">
                  <c:v>18.3672465613705</c:v>
                </c:pt>
                <c:pt idx="1502">
                  <c:v>11.592036457214</c:v>
                </c:pt>
                <c:pt idx="1503">
                  <c:v>14.35269705604771</c:v>
                </c:pt>
                <c:pt idx="1504">
                  <c:v>13.8724459774937</c:v>
                </c:pt>
                <c:pt idx="1505">
                  <c:v>16.926831412327</c:v>
                </c:pt>
                <c:pt idx="1506">
                  <c:v>10.6082666447336</c:v>
                </c:pt>
                <c:pt idx="1507">
                  <c:v>13.1637533848611</c:v>
                </c:pt>
                <c:pt idx="1508">
                  <c:v>12.0533635172077</c:v>
                </c:pt>
                <c:pt idx="1509">
                  <c:v>14.9255398764125</c:v>
                </c:pt>
                <c:pt idx="1510">
                  <c:v>8.38900503430983</c:v>
                </c:pt>
                <c:pt idx="1511">
                  <c:v>17.36562684775968</c:v>
                </c:pt>
                <c:pt idx="1512">
                  <c:v>9.60965043235371</c:v>
                </c:pt>
                <c:pt idx="1513">
                  <c:v>21.4764604860856</c:v>
                </c:pt>
                <c:pt idx="1514">
                  <c:v>10.0443239095154</c:v>
                </c:pt>
                <c:pt idx="1515">
                  <c:v>19.3255133214588</c:v>
                </c:pt>
                <c:pt idx="1516">
                  <c:v>17.4142536403969</c:v>
                </c:pt>
                <c:pt idx="1517">
                  <c:v>20.86332974712918</c:v>
                </c:pt>
                <c:pt idx="1518">
                  <c:v>20.4124426114786</c:v>
                </c:pt>
                <c:pt idx="1519">
                  <c:v>16.88843368622398</c:v>
                </c:pt>
                <c:pt idx="1520">
                  <c:v>12.7567974918372</c:v>
                </c:pt>
                <c:pt idx="1521">
                  <c:v>14.2506919674351</c:v>
                </c:pt>
                <c:pt idx="1522">
                  <c:v>16.1735488728439</c:v>
                </c:pt>
                <c:pt idx="1523">
                  <c:v>12.6845684333541</c:v>
                </c:pt>
                <c:pt idx="1524">
                  <c:v>15.2827729547331</c:v>
                </c:pt>
                <c:pt idx="1525">
                  <c:v>11.6657396846619</c:v>
                </c:pt>
                <c:pt idx="1526">
                  <c:v>19.3843985741068</c:v>
                </c:pt>
                <c:pt idx="1527">
                  <c:v>15.0812201796013</c:v>
                </c:pt>
                <c:pt idx="1528">
                  <c:v>20.0785076611153</c:v>
                </c:pt>
                <c:pt idx="1529">
                  <c:v>18.0342750271981</c:v>
                </c:pt>
                <c:pt idx="1530">
                  <c:v>18.1371874673538</c:v>
                </c:pt>
                <c:pt idx="1531">
                  <c:v>13.7740760576162</c:v>
                </c:pt>
                <c:pt idx="1532">
                  <c:v>16.1673631623273</c:v>
                </c:pt>
                <c:pt idx="1533">
                  <c:v>12.0424247465447</c:v>
                </c:pt>
                <c:pt idx="1534">
                  <c:v>14.2062490360738</c:v>
                </c:pt>
                <c:pt idx="1535">
                  <c:v>12.8308644194972</c:v>
                </c:pt>
                <c:pt idx="1536">
                  <c:v>23.9458431685227</c:v>
                </c:pt>
                <c:pt idx="1537">
                  <c:v>15.5271718142247</c:v>
                </c:pt>
                <c:pt idx="1538">
                  <c:v>11.4671987317189</c:v>
                </c:pt>
                <c:pt idx="1539">
                  <c:v>17.4348377505162</c:v>
                </c:pt>
                <c:pt idx="1540">
                  <c:v>19.62897712555471</c:v>
                </c:pt>
                <c:pt idx="1541">
                  <c:v>13.8189496087353</c:v>
                </c:pt>
                <c:pt idx="1542">
                  <c:v>25.6868608049975</c:v>
                </c:pt>
                <c:pt idx="1543">
                  <c:v>13.2862885434462</c:v>
                </c:pt>
                <c:pt idx="1544">
                  <c:v>13.8251649407598</c:v>
                </c:pt>
                <c:pt idx="1545">
                  <c:v>15.6450775614858</c:v>
                </c:pt>
                <c:pt idx="1546">
                  <c:v>19.42056328706748</c:v>
                </c:pt>
                <c:pt idx="1547">
                  <c:v>13.4069392615943</c:v>
                </c:pt>
                <c:pt idx="1548">
                  <c:v>17.1280847512278</c:v>
                </c:pt>
                <c:pt idx="1549">
                  <c:v>12.8759605723164</c:v>
                </c:pt>
                <c:pt idx="1550">
                  <c:v>16.5529977666844</c:v>
                </c:pt>
                <c:pt idx="1551">
                  <c:v>19.0378156208741</c:v>
                </c:pt>
                <c:pt idx="1552">
                  <c:v>18.6162454136335</c:v>
                </c:pt>
                <c:pt idx="1553">
                  <c:v>21.74988122491339</c:v>
                </c:pt>
                <c:pt idx="1554">
                  <c:v>15.1090561400842</c:v>
                </c:pt>
                <c:pt idx="1555">
                  <c:v>18.37077336063039</c:v>
                </c:pt>
                <c:pt idx="1556">
                  <c:v>9.208513434024318</c:v>
                </c:pt>
                <c:pt idx="1557">
                  <c:v>16.78974437482558</c:v>
                </c:pt>
                <c:pt idx="1558">
                  <c:v>19.6166650746928</c:v>
                </c:pt>
                <c:pt idx="1559">
                  <c:v>17.2822754708849</c:v>
                </c:pt>
                <c:pt idx="1560">
                  <c:v>18.370662071615</c:v>
                </c:pt>
                <c:pt idx="1561">
                  <c:v>15.1837568099454</c:v>
                </c:pt>
                <c:pt idx="1562">
                  <c:v>13.8196406009139</c:v>
                </c:pt>
                <c:pt idx="1563">
                  <c:v>13.335270614448</c:v>
                </c:pt>
                <c:pt idx="1564">
                  <c:v>12.0688892297468</c:v>
                </c:pt>
                <c:pt idx="1565">
                  <c:v>23.40140989310318</c:v>
                </c:pt>
                <c:pt idx="1566">
                  <c:v>8.87582709311933</c:v>
                </c:pt>
                <c:pt idx="1567">
                  <c:v>17.6357761750959</c:v>
                </c:pt>
                <c:pt idx="1568">
                  <c:v>13.9401379382919</c:v>
                </c:pt>
                <c:pt idx="1569">
                  <c:v>12.6011511151057</c:v>
                </c:pt>
                <c:pt idx="1570">
                  <c:v>9.2063923050762</c:v>
                </c:pt>
                <c:pt idx="1571">
                  <c:v>27.3879438679817</c:v>
                </c:pt>
                <c:pt idx="1572">
                  <c:v>14.8314271170985</c:v>
                </c:pt>
                <c:pt idx="1573">
                  <c:v>15.7208041560812</c:v>
                </c:pt>
                <c:pt idx="1574">
                  <c:v>12.9459952148765</c:v>
                </c:pt>
                <c:pt idx="1575">
                  <c:v>16.4101064828339</c:v>
                </c:pt>
                <c:pt idx="1576">
                  <c:v>19.5433731017574</c:v>
                </c:pt>
                <c:pt idx="1577">
                  <c:v>20.16393221736708</c:v>
                </c:pt>
                <c:pt idx="1578">
                  <c:v>13.3753588305072</c:v>
                </c:pt>
                <c:pt idx="1579">
                  <c:v>10.3828560023218</c:v>
                </c:pt>
                <c:pt idx="1580">
                  <c:v>21.6577662758583</c:v>
                </c:pt>
                <c:pt idx="1581">
                  <c:v>23.9299027913848</c:v>
                </c:pt>
                <c:pt idx="1582">
                  <c:v>12.2438425083432</c:v>
                </c:pt>
                <c:pt idx="1583">
                  <c:v>17.0847377147047</c:v>
                </c:pt>
                <c:pt idx="1584">
                  <c:v>23.9056871774102</c:v>
                </c:pt>
                <c:pt idx="1585">
                  <c:v>23.57320353092128</c:v>
                </c:pt>
                <c:pt idx="1586">
                  <c:v>11.1822597744122</c:v>
                </c:pt>
                <c:pt idx="1587">
                  <c:v>14.5309828612041</c:v>
                </c:pt>
                <c:pt idx="1588">
                  <c:v>15.8375894943972</c:v>
                </c:pt>
                <c:pt idx="1589">
                  <c:v>8.574254342680818</c:v>
                </c:pt>
                <c:pt idx="1590">
                  <c:v>12.8499020372783</c:v>
                </c:pt>
                <c:pt idx="1591">
                  <c:v>12.1667098767119</c:v>
                </c:pt>
                <c:pt idx="1592">
                  <c:v>15.056322745817</c:v>
                </c:pt>
                <c:pt idx="1593">
                  <c:v>14.8451014728959</c:v>
                </c:pt>
                <c:pt idx="1594">
                  <c:v>15.2760527562534</c:v>
                </c:pt>
                <c:pt idx="1595">
                  <c:v>19.56301073793169</c:v>
                </c:pt>
                <c:pt idx="1596">
                  <c:v>18.5110756825019</c:v>
                </c:pt>
                <c:pt idx="1597">
                  <c:v>16.5443564421472</c:v>
                </c:pt>
                <c:pt idx="1598">
                  <c:v>14.207586212312</c:v>
                </c:pt>
                <c:pt idx="1599">
                  <c:v>19.0941550470742</c:v>
                </c:pt>
                <c:pt idx="1600">
                  <c:v>21.6742633232571</c:v>
                </c:pt>
                <c:pt idx="1601">
                  <c:v>17.3135226677372</c:v>
                </c:pt>
                <c:pt idx="1602">
                  <c:v>10.7700321841614</c:v>
                </c:pt>
                <c:pt idx="1603">
                  <c:v>15.0781929692131</c:v>
                </c:pt>
                <c:pt idx="1604">
                  <c:v>10.1958211547552</c:v>
                </c:pt>
                <c:pt idx="1605">
                  <c:v>11.1150205745554</c:v>
                </c:pt>
                <c:pt idx="1606">
                  <c:v>17.6206171177066</c:v>
                </c:pt>
                <c:pt idx="1607">
                  <c:v>24.02621279396</c:v>
                </c:pt>
                <c:pt idx="1608">
                  <c:v>10.3436002726115</c:v>
                </c:pt>
                <c:pt idx="1609">
                  <c:v>16.78457667990628</c:v>
                </c:pt>
                <c:pt idx="1610">
                  <c:v>28.24004549008979</c:v>
                </c:pt>
                <c:pt idx="1611">
                  <c:v>21.79302983714238</c:v>
                </c:pt>
                <c:pt idx="1612">
                  <c:v>24.47758982915069</c:v>
                </c:pt>
                <c:pt idx="1613">
                  <c:v>18.06616957292818</c:v>
                </c:pt>
                <c:pt idx="1614">
                  <c:v>13.4873207091065</c:v>
                </c:pt>
                <c:pt idx="1615">
                  <c:v>10.3426794953376</c:v>
                </c:pt>
                <c:pt idx="1616">
                  <c:v>18.06653621324788</c:v>
                </c:pt>
                <c:pt idx="1617">
                  <c:v>17.8954111005264</c:v>
                </c:pt>
                <c:pt idx="1618">
                  <c:v>19.06154388235918</c:v>
                </c:pt>
                <c:pt idx="1619">
                  <c:v>12.03632181325</c:v>
                </c:pt>
                <c:pt idx="1620">
                  <c:v>23.53677432592159</c:v>
                </c:pt>
                <c:pt idx="1621">
                  <c:v>15.6034743442134</c:v>
                </c:pt>
                <c:pt idx="1622">
                  <c:v>13.8352745706811</c:v>
                </c:pt>
                <c:pt idx="1623">
                  <c:v>20.1582855709649</c:v>
                </c:pt>
                <c:pt idx="1624">
                  <c:v>16.4975578776641</c:v>
                </c:pt>
                <c:pt idx="1625">
                  <c:v>15.4403147450934</c:v>
                </c:pt>
                <c:pt idx="1626">
                  <c:v>8.90198981098765</c:v>
                </c:pt>
                <c:pt idx="1627">
                  <c:v>10.5726736459071</c:v>
                </c:pt>
                <c:pt idx="1628">
                  <c:v>19.8027134416089</c:v>
                </c:pt>
                <c:pt idx="1629">
                  <c:v>17.2288328454095</c:v>
                </c:pt>
                <c:pt idx="1630">
                  <c:v>18.6804538704821</c:v>
                </c:pt>
                <c:pt idx="1631">
                  <c:v>19.6742604534665</c:v>
                </c:pt>
                <c:pt idx="1632">
                  <c:v>16.3063918061851</c:v>
                </c:pt>
                <c:pt idx="1633">
                  <c:v>19.2379287816145</c:v>
                </c:pt>
                <c:pt idx="1634">
                  <c:v>14.8331503937563</c:v>
                </c:pt>
                <c:pt idx="1635">
                  <c:v>14.673026542327</c:v>
                </c:pt>
                <c:pt idx="1636">
                  <c:v>19.4831353485045</c:v>
                </c:pt>
                <c:pt idx="1637">
                  <c:v>13.168439734905</c:v>
                </c:pt>
                <c:pt idx="1638">
                  <c:v>6.800806513960398</c:v>
                </c:pt>
                <c:pt idx="1639">
                  <c:v>13.3505286626388</c:v>
                </c:pt>
                <c:pt idx="1640">
                  <c:v>13.8730010512318</c:v>
                </c:pt>
                <c:pt idx="1641">
                  <c:v>10.2623127514772</c:v>
                </c:pt>
                <c:pt idx="1642">
                  <c:v>12.5576112801407</c:v>
                </c:pt>
                <c:pt idx="1643">
                  <c:v>15.7967850914205</c:v>
                </c:pt>
                <c:pt idx="1644">
                  <c:v>11.3913295269377</c:v>
                </c:pt>
                <c:pt idx="1645">
                  <c:v>14.7447302200369</c:v>
                </c:pt>
                <c:pt idx="1646">
                  <c:v>21.4381704050794</c:v>
                </c:pt>
                <c:pt idx="1647">
                  <c:v>12.7817392123348</c:v>
                </c:pt>
                <c:pt idx="1648">
                  <c:v>13.2912111047771</c:v>
                </c:pt>
                <c:pt idx="1649">
                  <c:v>15.6592270377183</c:v>
                </c:pt>
                <c:pt idx="1650">
                  <c:v>15.6559482002329</c:v>
                </c:pt>
                <c:pt idx="1651">
                  <c:v>4.60665440099756</c:v>
                </c:pt>
                <c:pt idx="1652">
                  <c:v>19.7479419339394</c:v>
                </c:pt>
                <c:pt idx="1653">
                  <c:v>13.7739987934501</c:v>
                </c:pt>
                <c:pt idx="1654">
                  <c:v>16.7633206070794</c:v>
                </c:pt>
                <c:pt idx="1655">
                  <c:v>12.2589332299472</c:v>
                </c:pt>
                <c:pt idx="1656">
                  <c:v>12.3300842656492</c:v>
                </c:pt>
                <c:pt idx="1657">
                  <c:v>14.6390988753637</c:v>
                </c:pt>
                <c:pt idx="1658">
                  <c:v>21.9881614911872</c:v>
                </c:pt>
                <c:pt idx="1659">
                  <c:v>13.6640127302366</c:v>
                </c:pt>
                <c:pt idx="1660">
                  <c:v>10.8369650496838</c:v>
                </c:pt>
                <c:pt idx="1661">
                  <c:v>11.5324084358002</c:v>
                </c:pt>
                <c:pt idx="1662">
                  <c:v>14.7113946809464</c:v>
                </c:pt>
                <c:pt idx="1663">
                  <c:v>17.5007404864214</c:v>
                </c:pt>
                <c:pt idx="1664">
                  <c:v>11.9720279800077</c:v>
                </c:pt>
                <c:pt idx="1665">
                  <c:v>14.2876476177822</c:v>
                </c:pt>
                <c:pt idx="1666">
                  <c:v>12.3391610385448</c:v>
                </c:pt>
                <c:pt idx="1667">
                  <c:v>15.8590450077807</c:v>
                </c:pt>
                <c:pt idx="1668">
                  <c:v>18.982758725678</c:v>
                </c:pt>
                <c:pt idx="1669">
                  <c:v>14.6605667233639</c:v>
                </c:pt>
                <c:pt idx="1670">
                  <c:v>20.8088879024413</c:v>
                </c:pt>
                <c:pt idx="1671">
                  <c:v>17.9219353186263</c:v>
                </c:pt>
                <c:pt idx="1672">
                  <c:v>15.3247344832579</c:v>
                </c:pt>
                <c:pt idx="1673">
                  <c:v>15.0938733213208</c:v>
                </c:pt>
                <c:pt idx="1674">
                  <c:v>21.5341296283016</c:v>
                </c:pt>
                <c:pt idx="1675">
                  <c:v>6.465757340307539</c:v>
                </c:pt>
                <c:pt idx="1676">
                  <c:v>9.153229024691668</c:v>
                </c:pt>
                <c:pt idx="1677">
                  <c:v>12.9813447230655</c:v>
                </c:pt>
                <c:pt idx="1678">
                  <c:v>15.5228766016862</c:v>
                </c:pt>
                <c:pt idx="1679">
                  <c:v>10.2051149975984</c:v>
                </c:pt>
                <c:pt idx="1680">
                  <c:v>27.4386278046143</c:v>
                </c:pt>
                <c:pt idx="1681">
                  <c:v>14.8210164825389</c:v>
                </c:pt>
                <c:pt idx="1682">
                  <c:v>20.2839647797138</c:v>
                </c:pt>
                <c:pt idx="1683">
                  <c:v>17.100953800121</c:v>
                </c:pt>
                <c:pt idx="1684">
                  <c:v>12.8536189443896</c:v>
                </c:pt>
                <c:pt idx="1685">
                  <c:v>20.4061897736139</c:v>
                </c:pt>
                <c:pt idx="1686">
                  <c:v>11.4448090715339</c:v>
                </c:pt>
                <c:pt idx="1687">
                  <c:v>8.58419271627541</c:v>
                </c:pt>
                <c:pt idx="1688">
                  <c:v>8.665687367950002</c:v>
                </c:pt>
                <c:pt idx="1689">
                  <c:v>15.2663451493114</c:v>
                </c:pt>
                <c:pt idx="1690">
                  <c:v>24.6208590984333</c:v>
                </c:pt>
                <c:pt idx="1691">
                  <c:v>13.8757969965489</c:v>
                </c:pt>
                <c:pt idx="1692">
                  <c:v>20.16801878014009</c:v>
                </c:pt>
                <c:pt idx="1693">
                  <c:v>9.04572017868871</c:v>
                </c:pt>
                <c:pt idx="1694">
                  <c:v>13.8557664874429</c:v>
                </c:pt>
                <c:pt idx="1695">
                  <c:v>12.3762760392928</c:v>
                </c:pt>
                <c:pt idx="1696">
                  <c:v>13.4249834148176</c:v>
                </c:pt>
                <c:pt idx="1697">
                  <c:v>14.4482169643629</c:v>
                </c:pt>
                <c:pt idx="1698">
                  <c:v>16.1700302885811</c:v>
                </c:pt>
                <c:pt idx="1699">
                  <c:v>11.7521118855737</c:v>
                </c:pt>
                <c:pt idx="1700">
                  <c:v>21.7629015989727</c:v>
                </c:pt>
                <c:pt idx="1701">
                  <c:v>17.2709029171721</c:v>
                </c:pt>
                <c:pt idx="1702">
                  <c:v>11.62308651886821</c:v>
                </c:pt>
                <c:pt idx="1703">
                  <c:v>10.2725523952986</c:v>
                </c:pt>
                <c:pt idx="1704">
                  <c:v>11.8601425717349</c:v>
                </c:pt>
                <c:pt idx="1705">
                  <c:v>20.8820813057346</c:v>
                </c:pt>
                <c:pt idx="1706">
                  <c:v>16.7791520449927</c:v>
                </c:pt>
                <c:pt idx="1707">
                  <c:v>12.3240161114409</c:v>
                </c:pt>
                <c:pt idx="1708">
                  <c:v>8.10262099356201</c:v>
                </c:pt>
                <c:pt idx="1709">
                  <c:v>22.72674998135458</c:v>
                </c:pt>
                <c:pt idx="1710">
                  <c:v>10.2351352667703</c:v>
                </c:pt>
                <c:pt idx="1711">
                  <c:v>14.6267673450932</c:v>
                </c:pt>
                <c:pt idx="1712">
                  <c:v>12.5481459943215</c:v>
                </c:pt>
                <c:pt idx="1713">
                  <c:v>19.6175401949017</c:v>
                </c:pt>
                <c:pt idx="1714">
                  <c:v>12.0737482068265</c:v>
                </c:pt>
                <c:pt idx="1715">
                  <c:v>22.7188397341944</c:v>
                </c:pt>
                <c:pt idx="1716">
                  <c:v>21.67207859619061</c:v>
                </c:pt>
                <c:pt idx="1717">
                  <c:v>24.9504600997721</c:v>
                </c:pt>
                <c:pt idx="1718">
                  <c:v>17.543788282519</c:v>
                </c:pt>
                <c:pt idx="1719">
                  <c:v>19.18474224610668</c:v>
                </c:pt>
                <c:pt idx="1720">
                  <c:v>13.1413296928492</c:v>
                </c:pt>
                <c:pt idx="1721">
                  <c:v>7.494353358943488</c:v>
                </c:pt>
                <c:pt idx="1722">
                  <c:v>12.1327936349296</c:v>
                </c:pt>
                <c:pt idx="1723">
                  <c:v>14.6601594357311</c:v>
                </c:pt>
                <c:pt idx="1724">
                  <c:v>14.1999969691166</c:v>
                </c:pt>
                <c:pt idx="1725">
                  <c:v>12.4077293827542</c:v>
                </c:pt>
                <c:pt idx="1726">
                  <c:v>20.3380309684194</c:v>
                </c:pt>
                <c:pt idx="1727">
                  <c:v>11.5717246888012</c:v>
                </c:pt>
                <c:pt idx="1728">
                  <c:v>17.8407781655814</c:v>
                </c:pt>
                <c:pt idx="1729">
                  <c:v>15.8479266576257</c:v>
                </c:pt>
                <c:pt idx="1730">
                  <c:v>16.7625842828124</c:v>
                </c:pt>
                <c:pt idx="1731">
                  <c:v>16.0570341798904</c:v>
                </c:pt>
                <c:pt idx="1732">
                  <c:v>11.6682444285989</c:v>
                </c:pt>
                <c:pt idx="1733">
                  <c:v>23.2778361201934</c:v>
                </c:pt>
                <c:pt idx="1734">
                  <c:v>23.0793431331849</c:v>
                </c:pt>
                <c:pt idx="1735">
                  <c:v>7.812337618267038</c:v>
                </c:pt>
                <c:pt idx="1736">
                  <c:v>13.8020301454171</c:v>
                </c:pt>
                <c:pt idx="1737">
                  <c:v>11.6179325207248</c:v>
                </c:pt>
                <c:pt idx="1738">
                  <c:v>18.3489515743491</c:v>
                </c:pt>
                <c:pt idx="1739">
                  <c:v>15.1178454030159</c:v>
                </c:pt>
                <c:pt idx="1740">
                  <c:v>14.5681093924908</c:v>
                </c:pt>
                <c:pt idx="1741">
                  <c:v>9.17581781202603</c:v>
                </c:pt>
                <c:pt idx="1742">
                  <c:v>14.9201831912512</c:v>
                </c:pt>
                <c:pt idx="1743">
                  <c:v>17.59781666133719</c:v>
                </c:pt>
                <c:pt idx="1744">
                  <c:v>8.89750917949492</c:v>
                </c:pt>
                <c:pt idx="1745">
                  <c:v>12.9383059285977</c:v>
                </c:pt>
                <c:pt idx="1746">
                  <c:v>12.7491723319994</c:v>
                </c:pt>
                <c:pt idx="1747">
                  <c:v>15.2879737928046</c:v>
                </c:pt>
                <c:pt idx="1748">
                  <c:v>15.278287447339</c:v>
                </c:pt>
                <c:pt idx="1749">
                  <c:v>23.5012071898301</c:v>
                </c:pt>
                <c:pt idx="1750">
                  <c:v>15.7700547517246</c:v>
                </c:pt>
                <c:pt idx="1751">
                  <c:v>10.1563511777408</c:v>
                </c:pt>
                <c:pt idx="1752">
                  <c:v>9.647022058857498</c:v>
                </c:pt>
                <c:pt idx="1753">
                  <c:v>10.5337550585848</c:v>
                </c:pt>
                <c:pt idx="1754">
                  <c:v>13.3674083280026</c:v>
                </c:pt>
                <c:pt idx="1755">
                  <c:v>9.5637145066897</c:v>
                </c:pt>
                <c:pt idx="1756">
                  <c:v>11.4804636427126</c:v>
                </c:pt>
                <c:pt idx="1757">
                  <c:v>10.0931382862818</c:v>
                </c:pt>
                <c:pt idx="1758">
                  <c:v>10.9095289762658</c:v>
                </c:pt>
                <c:pt idx="1759">
                  <c:v>15.9989492414143</c:v>
                </c:pt>
                <c:pt idx="1760">
                  <c:v>16.7832306244075</c:v>
                </c:pt>
                <c:pt idx="1761">
                  <c:v>21.0383083345905</c:v>
                </c:pt>
                <c:pt idx="1762">
                  <c:v>11.1571943838859</c:v>
                </c:pt>
                <c:pt idx="1763">
                  <c:v>8.694698853701792</c:v>
                </c:pt>
                <c:pt idx="1764">
                  <c:v>21.6770604424841</c:v>
                </c:pt>
                <c:pt idx="1765">
                  <c:v>12.1996255322528</c:v>
                </c:pt>
                <c:pt idx="1766">
                  <c:v>15.3339334754049</c:v>
                </c:pt>
                <c:pt idx="1767">
                  <c:v>18.1779608805863</c:v>
                </c:pt>
                <c:pt idx="1768">
                  <c:v>20.70896314376338</c:v>
                </c:pt>
                <c:pt idx="1769">
                  <c:v>10.5711043359262</c:v>
                </c:pt>
                <c:pt idx="1770">
                  <c:v>7.78239515822479</c:v>
                </c:pt>
                <c:pt idx="1771">
                  <c:v>21.6333640847703</c:v>
                </c:pt>
                <c:pt idx="1772">
                  <c:v>18.7009595084285</c:v>
                </c:pt>
                <c:pt idx="1773">
                  <c:v>8.97026796816667</c:v>
                </c:pt>
                <c:pt idx="1774">
                  <c:v>14.0925324970705</c:v>
                </c:pt>
                <c:pt idx="1775">
                  <c:v>12.0149397105991</c:v>
                </c:pt>
                <c:pt idx="1776">
                  <c:v>9.998145167060118</c:v>
                </c:pt>
                <c:pt idx="1777">
                  <c:v>11.5937939403022</c:v>
                </c:pt>
                <c:pt idx="1778">
                  <c:v>14.2143154648722</c:v>
                </c:pt>
                <c:pt idx="1779">
                  <c:v>23.84674997625168</c:v>
                </c:pt>
                <c:pt idx="1780">
                  <c:v>19.3830487868996</c:v>
                </c:pt>
                <c:pt idx="1781">
                  <c:v>18.3788633783843</c:v>
                </c:pt>
                <c:pt idx="1782">
                  <c:v>17.240147428961</c:v>
                </c:pt>
                <c:pt idx="1783">
                  <c:v>15.3439815937559</c:v>
                </c:pt>
                <c:pt idx="1784">
                  <c:v>29.44365684271558</c:v>
                </c:pt>
                <c:pt idx="1785">
                  <c:v>19.6054547888379</c:v>
                </c:pt>
                <c:pt idx="1786">
                  <c:v>12.7596226828131</c:v>
                </c:pt>
                <c:pt idx="1787">
                  <c:v>22.5363176745137</c:v>
                </c:pt>
                <c:pt idx="1788">
                  <c:v>13.61683657946721</c:v>
                </c:pt>
                <c:pt idx="1789">
                  <c:v>14.8317336327156</c:v>
                </c:pt>
                <c:pt idx="1790">
                  <c:v>22.3614958973667</c:v>
                </c:pt>
                <c:pt idx="1791">
                  <c:v>11.5997894155971</c:v>
                </c:pt>
                <c:pt idx="1792">
                  <c:v>18.96747347713178</c:v>
                </c:pt>
                <c:pt idx="1793">
                  <c:v>13.6352114502645</c:v>
                </c:pt>
                <c:pt idx="1794">
                  <c:v>14.2154132846857</c:v>
                </c:pt>
                <c:pt idx="1795">
                  <c:v>20.52854266364718</c:v>
                </c:pt>
                <c:pt idx="1796">
                  <c:v>23.788051204787</c:v>
                </c:pt>
                <c:pt idx="1797">
                  <c:v>12.8550184047086</c:v>
                </c:pt>
                <c:pt idx="1798">
                  <c:v>17.4429994412468</c:v>
                </c:pt>
                <c:pt idx="1799">
                  <c:v>13.3439484738633</c:v>
                </c:pt>
                <c:pt idx="1800">
                  <c:v>17.0690769219183</c:v>
                </c:pt>
                <c:pt idx="1801">
                  <c:v>8.7524434751301</c:v>
                </c:pt>
                <c:pt idx="1802">
                  <c:v>25.5909146024404</c:v>
                </c:pt>
                <c:pt idx="1803">
                  <c:v>12.405010405076</c:v>
                </c:pt>
                <c:pt idx="1804">
                  <c:v>22.3458507023591</c:v>
                </c:pt>
                <c:pt idx="1805">
                  <c:v>13.8250451841571</c:v>
                </c:pt>
                <c:pt idx="1806">
                  <c:v>18.7710416853751</c:v>
                </c:pt>
                <c:pt idx="1807">
                  <c:v>15.2038335306162</c:v>
                </c:pt>
                <c:pt idx="1808">
                  <c:v>9.99017695549548</c:v>
                </c:pt>
                <c:pt idx="1809">
                  <c:v>12.3525298225843</c:v>
                </c:pt>
                <c:pt idx="1810">
                  <c:v>11.2168160185458</c:v>
                </c:pt>
                <c:pt idx="1811">
                  <c:v>14.3970833721254</c:v>
                </c:pt>
                <c:pt idx="1812">
                  <c:v>9.21196201700092</c:v>
                </c:pt>
                <c:pt idx="1813">
                  <c:v>22.38834517098429</c:v>
                </c:pt>
                <c:pt idx="1814">
                  <c:v>12.8608463560995</c:v>
                </c:pt>
                <c:pt idx="1815">
                  <c:v>12.9678149279246</c:v>
                </c:pt>
                <c:pt idx="1816">
                  <c:v>11.6830181930641</c:v>
                </c:pt>
                <c:pt idx="1817">
                  <c:v>13.7005902261682</c:v>
                </c:pt>
                <c:pt idx="1818">
                  <c:v>10.2416061843305</c:v>
                </c:pt>
                <c:pt idx="1819">
                  <c:v>21.0455221134984</c:v>
                </c:pt>
                <c:pt idx="1820">
                  <c:v>9.13878953965331</c:v>
                </c:pt>
                <c:pt idx="1821">
                  <c:v>16.8882884529926</c:v>
                </c:pt>
                <c:pt idx="1822">
                  <c:v>11.5890248743502</c:v>
                </c:pt>
                <c:pt idx="1823">
                  <c:v>20.4828346227456</c:v>
                </c:pt>
                <c:pt idx="1824">
                  <c:v>24.9019609214209</c:v>
                </c:pt>
                <c:pt idx="1825">
                  <c:v>9.489053969955568</c:v>
                </c:pt>
                <c:pt idx="1826">
                  <c:v>18.9549447197911</c:v>
                </c:pt>
                <c:pt idx="1827">
                  <c:v>12.861015890512</c:v>
                </c:pt>
                <c:pt idx="1828">
                  <c:v>12.7567401446234</c:v>
                </c:pt>
                <c:pt idx="1829">
                  <c:v>11.2289428889889</c:v>
                </c:pt>
                <c:pt idx="1830">
                  <c:v>15.5901807136739</c:v>
                </c:pt>
                <c:pt idx="1831">
                  <c:v>11.4246522763629</c:v>
                </c:pt>
                <c:pt idx="1832">
                  <c:v>10.142749973686</c:v>
                </c:pt>
                <c:pt idx="1833">
                  <c:v>15.6787681979443</c:v>
                </c:pt>
                <c:pt idx="1834">
                  <c:v>10.2782043922955</c:v>
                </c:pt>
                <c:pt idx="1835">
                  <c:v>16.4022711229686</c:v>
                </c:pt>
                <c:pt idx="1836">
                  <c:v>13.8121249707736</c:v>
                </c:pt>
                <c:pt idx="1837">
                  <c:v>22.6812690020164</c:v>
                </c:pt>
                <c:pt idx="1838">
                  <c:v>11.20893621594</c:v>
                </c:pt>
                <c:pt idx="1839">
                  <c:v>20.14673158195178</c:v>
                </c:pt>
                <c:pt idx="1840">
                  <c:v>13.8821619395551</c:v>
                </c:pt>
                <c:pt idx="1841">
                  <c:v>14.1782954491695</c:v>
                </c:pt>
                <c:pt idx="1842">
                  <c:v>10.8980923606308</c:v>
                </c:pt>
                <c:pt idx="1843">
                  <c:v>14.5743012871438</c:v>
                </c:pt>
                <c:pt idx="1844">
                  <c:v>16.5207764750044</c:v>
                </c:pt>
                <c:pt idx="1845">
                  <c:v>18.3150706881279</c:v>
                </c:pt>
                <c:pt idx="1846">
                  <c:v>12.2789188566448</c:v>
                </c:pt>
                <c:pt idx="1847">
                  <c:v>14.5475466626402</c:v>
                </c:pt>
                <c:pt idx="1848">
                  <c:v>12.4125124400013</c:v>
                </c:pt>
                <c:pt idx="1849">
                  <c:v>11.6799741045267</c:v>
                </c:pt>
                <c:pt idx="1850">
                  <c:v>10.8314141930099</c:v>
                </c:pt>
                <c:pt idx="1851">
                  <c:v>17.5205911085196</c:v>
                </c:pt>
                <c:pt idx="1852">
                  <c:v>12.5180630515225</c:v>
                </c:pt>
                <c:pt idx="1853">
                  <c:v>17.1046197449637</c:v>
                </c:pt>
                <c:pt idx="1854">
                  <c:v>22.1141292657644</c:v>
                </c:pt>
                <c:pt idx="1855">
                  <c:v>13.3733437948499</c:v>
                </c:pt>
                <c:pt idx="1856">
                  <c:v>15.4390484499223</c:v>
                </c:pt>
                <c:pt idx="1857">
                  <c:v>18.1469177254378</c:v>
                </c:pt>
                <c:pt idx="1858">
                  <c:v>22.7775763326456</c:v>
                </c:pt>
                <c:pt idx="1859">
                  <c:v>10.0430127931687</c:v>
                </c:pt>
                <c:pt idx="1860">
                  <c:v>12.8439425819763</c:v>
                </c:pt>
                <c:pt idx="1861">
                  <c:v>13.4057151919075</c:v>
                </c:pt>
                <c:pt idx="1862">
                  <c:v>12.3591594637363</c:v>
                </c:pt>
                <c:pt idx="1863">
                  <c:v>18.93313003052428</c:v>
                </c:pt>
                <c:pt idx="1864">
                  <c:v>9.51941046832795</c:v>
                </c:pt>
                <c:pt idx="1865">
                  <c:v>13.7853067688251</c:v>
                </c:pt>
                <c:pt idx="1866">
                  <c:v>14.1839999783963</c:v>
                </c:pt>
                <c:pt idx="1867">
                  <c:v>15.0194032853846</c:v>
                </c:pt>
                <c:pt idx="1868">
                  <c:v>15.052569920715</c:v>
                </c:pt>
                <c:pt idx="1869">
                  <c:v>7.58496367491298</c:v>
                </c:pt>
                <c:pt idx="1870">
                  <c:v>12.9289992799212</c:v>
                </c:pt>
                <c:pt idx="1871">
                  <c:v>17.4534943249303</c:v>
                </c:pt>
                <c:pt idx="1872">
                  <c:v>15.0972819324234</c:v>
                </c:pt>
                <c:pt idx="1873">
                  <c:v>10.9993841167007</c:v>
                </c:pt>
                <c:pt idx="1874">
                  <c:v>14.2606941086162</c:v>
                </c:pt>
                <c:pt idx="1875">
                  <c:v>18.3821374255242</c:v>
                </c:pt>
                <c:pt idx="1876">
                  <c:v>5.682919040459768</c:v>
                </c:pt>
                <c:pt idx="1877">
                  <c:v>9.997252150294537</c:v>
                </c:pt>
                <c:pt idx="1878">
                  <c:v>20.2822599510523</c:v>
                </c:pt>
                <c:pt idx="1879">
                  <c:v>12.3154635823707</c:v>
                </c:pt>
                <c:pt idx="1880">
                  <c:v>13.802787307727</c:v>
                </c:pt>
                <c:pt idx="1881">
                  <c:v>20.5119692823515</c:v>
                </c:pt>
                <c:pt idx="1882">
                  <c:v>13.1265592628023</c:v>
                </c:pt>
                <c:pt idx="1883">
                  <c:v>15.0490785624668</c:v>
                </c:pt>
                <c:pt idx="1884">
                  <c:v>16.4916794736084</c:v>
                </c:pt>
                <c:pt idx="1885">
                  <c:v>16.62252207363328</c:v>
                </c:pt>
                <c:pt idx="1886">
                  <c:v>20.93592229444998</c:v>
                </c:pt>
                <c:pt idx="1887">
                  <c:v>10.3558804933026</c:v>
                </c:pt>
                <c:pt idx="1888">
                  <c:v>14.5035194091674</c:v>
                </c:pt>
                <c:pt idx="1889">
                  <c:v>9.600717109954498</c:v>
                </c:pt>
                <c:pt idx="1890">
                  <c:v>20.31564933452898</c:v>
                </c:pt>
                <c:pt idx="1891">
                  <c:v>19.0665549368605</c:v>
                </c:pt>
                <c:pt idx="1892">
                  <c:v>20.1729825450398</c:v>
                </c:pt>
                <c:pt idx="1893">
                  <c:v>19.1024163191383</c:v>
                </c:pt>
                <c:pt idx="1894">
                  <c:v>9.65779803899463</c:v>
                </c:pt>
                <c:pt idx="1895">
                  <c:v>20.7901708192863</c:v>
                </c:pt>
                <c:pt idx="1896">
                  <c:v>9.58159581235964</c:v>
                </c:pt>
                <c:pt idx="1897">
                  <c:v>12.3566821347035</c:v>
                </c:pt>
                <c:pt idx="1898">
                  <c:v>13.8443762651892</c:v>
                </c:pt>
                <c:pt idx="1899">
                  <c:v>16.1933549069333</c:v>
                </c:pt>
                <c:pt idx="1900">
                  <c:v>12.4684975255694</c:v>
                </c:pt>
                <c:pt idx="1901">
                  <c:v>13.846864971003</c:v>
                </c:pt>
                <c:pt idx="1902">
                  <c:v>18.9543106212715</c:v>
                </c:pt>
                <c:pt idx="1903">
                  <c:v>21.0132488729064</c:v>
                </c:pt>
                <c:pt idx="1904">
                  <c:v>12.5819276874063</c:v>
                </c:pt>
                <c:pt idx="1905">
                  <c:v>12.9846371301619</c:v>
                </c:pt>
                <c:pt idx="1906">
                  <c:v>16.1543830558398</c:v>
                </c:pt>
                <c:pt idx="1907">
                  <c:v>16.1077078378397</c:v>
                </c:pt>
                <c:pt idx="1908">
                  <c:v>22.6396042363338</c:v>
                </c:pt>
                <c:pt idx="1909">
                  <c:v>26.4726043595128</c:v>
                </c:pt>
                <c:pt idx="1910">
                  <c:v>13.8718704349217</c:v>
                </c:pt>
                <c:pt idx="1911">
                  <c:v>14.5477755383207</c:v>
                </c:pt>
                <c:pt idx="1912">
                  <c:v>8.26109907025867</c:v>
                </c:pt>
                <c:pt idx="1913">
                  <c:v>12.2601310042775</c:v>
                </c:pt>
                <c:pt idx="1914">
                  <c:v>14.8259967422694</c:v>
                </c:pt>
                <c:pt idx="1915">
                  <c:v>6.697187930863756</c:v>
                </c:pt>
                <c:pt idx="1916">
                  <c:v>20.25943953334708</c:v>
                </c:pt>
                <c:pt idx="1917">
                  <c:v>12.3264707554418</c:v>
                </c:pt>
                <c:pt idx="1918">
                  <c:v>15.8621756928588</c:v>
                </c:pt>
                <c:pt idx="1919">
                  <c:v>18.2487545090188</c:v>
                </c:pt>
                <c:pt idx="1920">
                  <c:v>22.8060608303636</c:v>
                </c:pt>
                <c:pt idx="1921">
                  <c:v>13.3912963575331</c:v>
                </c:pt>
                <c:pt idx="1922">
                  <c:v>19.9688606294254</c:v>
                </c:pt>
                <c:pt idx="1923">
                  <c:v>13.6716446509702</c:v>
                </c:pt>
                <c:pt idx="1924">
                  <c:v>18.39860788558689</c:v>
                </c:pt>
                <c:pt idx="1925">
                  <c:v>17.24479998453098</c:v>
                </c:pt>
                <c:pt idx="1926">
                  <c:v>15.6608490463661</c:v>
                </c:pt>
                <c:pt idx="1927">
                  <c:v>15.203723640904</c:v>
                </c:pt>
                <c:pt idx="1928">
                  <c:v>16.88839223240958</c:v>
                </c:pt>
                <c:pt idx="1929">
                  <c:v>14.8712348492008</c:v>
                </c:pt>
                <c:pt idx="1930">
                  <c:v>9.522811815213828</c:v>
                </c:pt>
                <c:pt idx="1931">
                  <c:v>19.7109972340788</c:v>
                </c:pt>
                <c:pt idx="1932">
                  <c:v>26.28827727821328</c:v>
                </c:pt>
                <c:pt idx="1933">
                  <c:v>12.9739894137125</c:v>
                </c:pt>
                <c:pt idx="1934">
                  <c:v>7.907418229229718</c:v>
                </c:pt>
                <c:pt idx="1935">
                  <c:v>11.8277683750573</c:v>
                </c:pt>
                <c:pt idx="1936">
                  <c:v>14.8511710604856</c:v>
                </c:pt>
                <c:pt idx="1937">
                  <c:v>19.0496013527614</c:v>
                </c:pt>
                <c:pt idx="1938">
                  <c:v>17.56860166550459</c:v>
                </c:pt>
                <c:pt idx="1939">
                  <c:v>19.28222880997698</c:v>
                </c:pt>
                <c:pt idx="1940">
                  <c:v>12.9355277747566</c:v>
                </c:pt>
                <c:pt idx="1941">
                  <c:v>13.1270946755956</c:v>
                </c:pt>
                <c:pt idx="1942">
                  <c:v>8.297354680231543</c:v>
                </c:pt>
                <c:pt idx="1943">
                  <c:v>11.9894158132222</c:v>
                </c:pt>
                <c:pt idx="1944">
                  <c:v>13.1408740075377</c:v>
                </c:pt>
                <c:pt idx="1945">
                  <c:v>11.6026727728469</c:v>
                </c:pt>
                <c:pt idx="1946">
                  <c:v>23.8814080708881</c:v>
                </c:pt>
                <c:pt idx="1947">
                  <c:v>14.4225275896555</c:v>
                </c:pt>
                <c:pt idx="1948">
                  <c:v>21.42674438656148</c:v>
                </c:pt>
                <c:pt idx="1949">
                  <c:v>19.0651315934794</c:v>
                </c:pt>
                <c:pt idx="1950">
                  <c:v>15.7615212373886</c:v>
                </c:pt>
                <c:pt idx="1951">
                  <c:v>9.623003413756278</c:v>
                </c:pt>
                <c:pt idx="1952">
                  <c:v>11.5724376476907</c:v>
                </c:pt>
                <c:pt idx="1953">
                  <c:v>13.8612821281858</c:v>
                </c:pt>
                <c:pt idx="1954">
                  <c:v>10.5236066596444</c:v>
                </c:pt>
                <c:pt idx="1955">
                  <c:v>9.754961989618563</c:v>
                </c:pt>
                <c:pt idx="1956">
                  <c:v>12.6092276750478</c:v>
                </c:pt>
                <c:pt idx="1957">
                  <c:v>15.0864113333853</c:v>
                </c:pt>
                <c:pt idx="1958">
                  <c:v>17.9416151899496</c:v>
                </c:pt>
                <c:pt idx="1959">
                  <c:v>11.6365306975773</c:v>
                </c:pt>
                <c:pt idx="1960">
                  <c:v>19.0429463791566</c:v>
                </c:pt>
                <c:pt idx="1961">
                  <c:v>12.0170444575221</c:v>
                </c:pt>
                <c:pt idx="1962">
                  <c:v>16.16863603660188</c:v>
                </c:pt>
                <c:pt idx="1963">
                  <c:v>10.3415481391368</c:v>
                </c:pt>
                <c:pt idx="1964">
                  <c:v>8.75536552508642</c:v>
                </c:pt>
                <c:pt idx="1965">
                  <c:v>14.8280842517162</c:v>
                </c:pt>
                <c:pt idx="1966">
                  <c:v>15.6563063564037</c:v>
                </c:pt>
                <c:pt idx="1967">
                  <c:v>19.6356962298488</c:v>
                </c:pt>
                <c:pt idx="1968">
                  <c:v>16.909922647119</c:v>
                </c:pt>
                <c:pt idx="1969">
                  <c:v>18.36303149260941</c:v>
                </c:pt>
                <c:pt idx="1970">
                  <c:v>14.5927354681414</c:v>
                </c:pt>
                <c:pt idx="1971">
                  <c:v>20.6769491644134</c:v>
                </c:pt>
                <c:pt idx="1972">
                  <c:v>15.6916749186632</c:v>
                </c:pt>
                <c:pt idx="1973">
                  <c:v>12.7928897995704</c:v>
                </c:pt>
                <c:pt idx="1974">
                  <c:v>21.0979202712642</c:v>
                </c:pt>
                <c:pt idx="1975">
                  <c:v>14.1930920840066</c:v>
                </c:pt>
                <c:pt idx="1976">
                  <c:v>21.2095532376504</c:v>
                </c:pt>
                <c:pt idx="1977">
                  <c:v>18.8082788151385</c:v>
                </c:pt>
                <c:pt idx="1978">
                  <c:v>10.9308888206702</c:v>
                </c:pt>
                <c:pt idx="1979">
                  <c:v>23.9438831682918</c:v>
                </c:pt>
                <c:pt idx="1980">
                  <c:v>9.224375777954119</c:v>
                </c:pt>
                <c:pt idx="1981">
                  <c:v>16.6462170621663</c:v>
                </c:pt>
                <c:pt idx="1982">
                  <c:v>23.3135872715591</c:v>
                </c:pt>
                <c:pt idx="1983">
                  <c:v>29.3517811211609</c:v>
                </c:pt>
                <c:pt idx="1984">
                  <c:v>13.7742312167546</c:v>
                </c:pt>
                <c:pt idx="1985">
                  <c:v>19.3847044178087</c:v>
                </c:pt>
                <c:pt idx="1986">
                  <c:v>15.005207032842</c:v>
                </c:pt>
                <c:pt idx="1987">
                  <c:v>16.7562842983358</c:v>
                </c:pt>
                <c:pt idx="1988">
                  <c:v>10.0400402441022</c:v>
                </c:pt>
                <c:pt idx="1989">
                  <c:v>11.473517051706</c:v>
                </c:pt>
                <c:pt idx="1990">
                  <c:v>19.0548759815274</c:v>
                </c:pt>
                <c:pt idx="1991">
                  <c:v>16.02732993872778</c:v>
                </c:pt>
                <c:pt idx="1992">
                  <c:v>19.8005431862007</c:v>
                </c:pt>
                <c:pt idx="1993">
                  <c:v>19.1118520750498</c:v>
                </c:pt>
                <c:pt idx="1994">
                  <c:v>11.1035000342488</c:v>
                </c:pt>
                <c:pt idx="1995">
                  <c:v>10.4866198430842</c:v>
                </c:pt>
                <c:pt idx="1996">
                  <c:v>17.7526500860169</c:v>
                </c:pt>
                <c:pt idx="1997">
                  <c:v>21.8169309726376</c:v>
                </c:pt>
                <c:pt idx="1998">
                  <c:v>12.6954273745742</c:v>
                </c:pt>
                <c:pt idx="1999">
                  <c:v>8.924678300269536</c:v>
                </c:pt>
                <c:pt idx="2000">
                  <c:v>14.196490342766</c:v>
                </c:pt>
                <c:pt idx="2001">
                  <c:v>9.36464539160855</c:v>
                </c:pt>
                <c:pt idx="2002">
                  <c:v>14.9726060251396</c:v>
                </c:pt>
                <c:pt idx="2003">
                  <c:v>13.8595420987513</c:v>
                </c:pt>
                <c:pt idx="2004">
                  <c:v>12.5224570781505</c:v>
                </c:pt>
                <c:pt idx="2005">
                  <c:v>19.6091086606361</c:v>
                </c:pt>
                <c:pt idx="2006">
                  <c:v>12.0482934294806</c:v>
                </c:pt>
                <c:pt idx="2007">
                  <c:v>23.93452827477758</c:v>
                </c:pt>
                <c:pt idx="2008">
                  <c:v>18.6860215208273</c:v>
                </c:pt>
                <c:pt idx="2009">
                  <c:v>21.3789207135115</c:v>
                </c:pt>
                <c:pt idx="2010">
                  <c:v>15.2814312067874</c:v>
                </c:pt>
                <c:pt idx="2011">
                  <c:v>20.98849426518818</c:v>
                </c:pt>
                <c:pt idx="2012">
                  <c:v>8.29908399750413</c:v>
                </c:pt>
                <c:pt idx="2013">
                  <c:v>17.641510787655</c:v>
                </c:pt>
                <c:pt idx="2014">
                  <c:v>11.4393265715694</c:v>
                </c:pt>
                <c:pt idx="2015">
                  <c:v>11.0560610227384</c:v>
                </c:pt>
                <c:pt idx="2016">
                  <c:v>11.1537535169091</c:v>
                </c:pt>
                <c:pt idx="2017">
                  <c:v>12.5219146967624</c:v>
                </c:pt>
                <c:pt idx="2018">
                  <c:v>26.3432179013701</c:v>
                </c:pt>
                <c:pt idx="2019">
                  <c:v>11.9757650527787</c:v>
                </c:pt>
                <c:pt idx="2020">
                  <c:v>14.1818755225566</c:v>
                </c:pt>
                <c:pt idx="2021">
                  <c:v>9.65324352358272</c:v>
                </c:pt>
                <c:pt idx="2022">
                  <c:v>12.689964500688</c:v>
                </c:pt>
                <c:pt idx="2023">
                  <c:v>8.77775647362213</c:v>
                </c:pt>
                <c:pt idx="2024">
                  <c:v>15.0182764125658</c:v>
                </c:pt>
                <c:pt idx="2025">
                  <c:v>14.6789448526204</c:v>
                </c:pt>
                <c:pt idx="2026">
                  <c:v>17.9580290882107</c:v>
                </c:pt>
                <c:pt idx="2027">
                  <c:v>19.42253630103849</c:v>
                </c:pt>
                <c:pt idx="2028">
                  <c:v>13.5200273968144</c:v>
                </c:pt>
                <c:pt idx="2029">
                  <c:v>17.55651660093188</c:v>
                </c:pt>
                <c:pt idx="2030">
                  <c:v>25.0322887325895</c:v>
                </c:pt>
                <c:pt idx="2031">
                  <c:v>12.0552945968538</c:v>
                </c:pt>
                <c:pt idx="2032">
                  <c:v>29.58562890546068</c:v>
                </c:pt>
                <c:pt idx="2033">
                  <c:v>19.69290960885739</c:v>
                </c:pt>
                <c:pt idx="2034">
                  <c:v>17.08810254769368</c:v>
                </c:pt>
                <c:pt idx="2035">
                  <c:v>23.5366122178668</c:v>
                </c:pt>
                <c:pt idx="2036">
                  <c:v>14.8159884720073</c:v>
                </c:pt>
                <c:pt idx="2037">
                  <c:v>23.0629287477329</c:v>
                </c:pt>
                <c:pt idx="2038">
                  <c:v>23.8249389390281</c:v>
                </c:pt>
                <c:pt idx="2039">
                  <c:v>15.9126289949614</c:v>
                </c:pt>
                <c:pt idx="2040">
                  <c:v>20.5074391120959</c:v>
                </c:pt>
                <c:pt idx="2041">
                  <c:v>11.7255718126588</c:v>
                </c:pt>
                <c:pt idx="2042">
                  <c:v>20.9701118156019</c:v>
                </c:pt>
                <c:pt idx="2043">
                  <c:v>19.38124955018698</c:v>
                </c:pt>
                <c:pt idx="2044">
                  <c:v>12.1372132472782</c:v>
                </c:pt>
                <c:pt idx="2045">
                  <c:v>8.88884025458707</c:v>
                </c:pt>
                <c:pt idx="2046">
                  <c:v>19.3817990202947</c:v>
                </c:pt>
                <c:pt idx="2047">
                  <c:v>13.6193721882362</c:v>
                </c:pt>
                <c:pt idx="2048">
                  <c:v>15.8283432582685</c:v>
                </c:pt>
                <c:pt idx="2049">
                  <c:v>24.8174184671967</c:v>
                </c:pt>
                <c:pt idx="2050">
                  <c:v>15.793262315937</c:v>
                </c:pt>
                <c:pt idx="2051">
                  <c:v>18.55273870750669</c:v>
                </c:pt>
                <c:pt idx="2052">
                  <c:v>15.2740020279451</c:v>
                </c:pt>
                <c:pt idx="2053">
                  <c:v>18.037620392045</c:v>
                </c:pt>
                <c:pt idx="2054">
                  <c:v>11.1446276382098</c:v>
                </c:pt>
                <c:pt idx="2055">
                  <c:v>21.5338387732417</c:v>
                </c:pt>
                <c:pt idx="2056">
                  <c:v>13.6116545675085</c:v>
                </c:pt>
                <c:pt idx="2057">
                  <c:v>23.51231298786108</c:v>
                </c:pt>
                <c:pt idx="2058">
                  <c:v>8.43824975819326</c:v>
                </c:pt>
                <c:pt idx="2059">
                  <c:v>10.0499176647883</c:v>
                </c:pt>
                <c:pt idx="2060">
                  <c:v>22.0715141560299</c:v>
                </c:pt>
                <c:pt idx="2061">
                  <c:v>21.9908705011872</c:v>
                </c:pt>
                <c:pt idx="2062">
                  <c:v>30.04426385526819</c:v>
                </c:pt>
                <c:pt idx="2063">
                  <c:v>14.2206173116412</c:v>
                </c:pt>
                <c:pt idx="2064">
                  <c:v>18.7591369080871</c:v>
                </c:pt>
                <c:pt idx="2065">
                  <c:v>10.2590878384156</c:v>
                </c:pt>
                <c:pt idx="2066">
                  <c:v>17.2512075190415</c:v>
                </c:pt>
                <c:pt idx="2067">
                  <c:v>13.6087855102774</c:v>
                </c:pt>
                <c:pt idx="2068">
                  <c:v>28.0714893040414</c:v>
                </c:pt>
                <c:pt idx="2069">
                  <c:v>20.6608372125941</c:v>
                </c:pt>
                <c:pt idx="2070">
                  <c:v>20.4292018298936</c:v>
                </c:pt>
                <c:pt idx="2071">
                  <c:v>10.9238624041631</c:v>
                </c:pt>
                <c:pt idx="2072">
                  <c:v>20.1372763089077</c:v>
                </c:pt>
                <c:pt idx="2073">
                  <c:v>12.8467451967841</c:v>
                </c:pt>
                <c:pt idx="2074">
                  <c:v>16.26132089807118</c:v>
                </c:pt>
                <c:pt idx="2075">
                  <c:v>18.6979439748838</c:v>
                </c:pt>
                <c:pt idx="2076">
                  <c:v>17.26818283699248</c:v>
                </c:pt>
                <c:pt idx="2077">
                  <c:v>12.9754720803361</c:v>
                </c:pt>
                <c:pt idx="2078">
                  <c:v>23.2955064430796</c:v>
                </c:pt>
                <c:pt idx="2079">
                  <c:v>14.2129162476079</c:v>
                </c:pt>
                <c:pt idx="2080">
                  <c:v>19.4694544741512</c:v>
                </c:pt>
                <c:pt idx="2081">
                  <c:v>10.427787013291</c:v>
                </c:pt>
                <c:pt idx="2082">
                  <c:v>7.88925278268134</c:v>
                </c:pt>
                <c:pt idx="2083">
                  <c:v>12.9021875368195</c:v>
                </c:pt>
                <c:pt idx="2084">
                  <c:v>18.3815066337134</c:v>
                </c:pt>
                <c:pt idx="2085">
                  <c:v>13.7923504534807</c:v>
                </c:pt>
                <c:pt idx="2086">
                  <c:v>12.3548764466808</c:v>
                </c:pt>
                <c:pt idx="2087">
                  <c:v>7.36161928536271</c:v>
                </c:pt>
                <c:pt idx="2088">
                  <c:v>11.1501840386919</c:v>
                </c:pt>
                <c:pt idx="2089">
                  <c:v>21.70034202816958</c:v>
                </c:pt>
                <c:pt idx="2090">
                  <c:v>26.5878597882361</c:v>
                </c:pt>
                <c:pt idx="2091">
                  <c:v>27.4432189140844</c:v>
                </c:pt>
                <c:pt idx="2092">
                  <c:v>20.71042783014398</c:v>
                </c:pt>
                <c:pt idx="2093">
                  <c:v>11.1452001385423</c:v>
                </c:pt>
                <c:pt idx="2094">
                  <c:v>14.6862205651417</c:v>
                </c:pt>
                <c:pt idx="2095">
                  <c:v>17.5111067090148</c:v>
                </c:pt>
                <c:pt idx="2096">
                  <c:v>15.6166516676442</c:v>
                </c:pt>
                <c:pt idx="2097">
                  <c:v>14.2306985290643</c:v>
                </c:pt>
                <c:pt idx="2098">
                  <c:v>18.3528616379863</c:v>
                </c:pt>
                <c:pt idx="2099">
                  <c:v>23.6285917427644</c:v>
                </c:pt>
                <c:pt idx="2100">
                  <c:v>12.4643237461569</c:v>
                </c:pt>
                <c:pt idx="2101">
                  <c:v>18.691452786585</c:v>
                </c:pt>
                <c:pt idx="2102">
                  <c:v>14.5613294612122</c:v>
                </c:pt>
                <c:pt idx="2103">
                  <c:v>16.9431959794103</c:v>
                </c:pt>
                <c:pt idx="2104">
                  <c:v>16.58672247316248</c:v>
                </c:pt>
                <c:pt idx="2105">
                  <c:v>22.2350631655492</c:v>
                </c:pt>
                <c:pt idx="2106">
                  <c:v>11.6123684006547</c:v>
                </c:pt>
                <c:pt idx="2107">
                  <c:v>10.4826681778905</c:v>
                </c:pt>
                <c:pt idx="2108">
                  <c:v>9.85054462336833</c:v>
                </c:pt>
                <c:pt idx="2109">
                  <c:v>25.2867912607889</c:v>
                </c:pt>
                <c:pt idx="2110">
                  <c:v>13.663419628807</c:v>
                </c:pt>
                <c:pt idx="2111">
                  <c:v>20.88626866891691</c:v>
                </c:pt>
                <c:pt idx="2112">
                  <c:v>13.1888803889285</c:v>
                </c:pt>
                <c:pt idx="2113">
                  <c:v>12.1541974036619</c:v>
                </c:pt>
                <c:pt idx="2114">
                  <c:v>15.1137889008366</c:v>
                </c:pt>
                <c:pt idx="2115">
                  <c:v>19.8042425506734</c:v>
                </c:pt>
                <c:pt idx="2116">
                  <c:v>16.0777295096357</c:v>
                </c:pt>
                <c:pt idx="2117">
                  <c:v>17.58644443472948</c:v>
                </c:pt>
                <c:pt idx="2118">
                  <c:v>18.40524173096178</c:v>
                </c:pt>
                <c:pt idx="2119">
                  <c:v>17.72029274075388</c:v>
                </c:pt>
                <c:pt idx="2120">
                  <c:v>7.728487866230696</c:v>
                </c:pt>
                <c:pt idx="2121">
                  <c:v>14.9599687650862</c:v>
                </c:pt>
                <c:pt idx="2122">
                  <c:v>13.7277245540941</c:v>
                </c:pt>
                <c:pt idx="2123">
                  <c:v>19.3221552527934</c:v>
                </c:pt>
                <c:pt idx="2124">
                  <c:v>8.78750329441605</c:v>
                </c:pt>
                <c:pt idx="2125">
                  <c:v>19.65078983376218</c:v>
                </c:pt>
                <c:pt idx="2126">
                  <c:v>14.3316513708757</c:v>
                </c:pt>
                <c:pt idx="2127">
                  <c:v>13.7910106992721</c:v>
                </c:pt>
                <c:pt idx="2128">
                  <c:v>19.8129027199017</c:v>
                </c:pt>
                <c:pt idx="2129">
                  <c:v>22.0734267975992</c:v>
                </c:pt>
                <c:pt idx="2130">
                  <c:v>9.6017929791101</c:v>
                </c:pt>
                <c:pt idx="2131">
                  <c:v>16.6216711575202</c:v>
                </c:pt>
                <c:pt idx="2132">
                  <c:v>17.4516773478371</c:v>
                </c:pt>
                <c:pt idx="2133">
                  <c:v>16.5594294075178</c:v>
                </c:pt>
                <c:pt idx="2134">
                  <c:v>9.32963196400342</c:v>
                </c:pt>
                <c:pt idx="2135">
                  <c:v>9.547394431701118</c:v>
                </c:pt>
                <c:pt idx="2136">
                  <c:v>22.551068407092</c:v>
                </c:pt>
                <c:pt idx="2137">
                  <c:v>11.6243566642602</c:v>
                </c:pt>
                <c:pt idx="2138">
                  <c:v>16.3918423644189</c:v>
                </c:pt>
                <c:pt idx="2139">
                  <c:v>12.2133094120284</c:v>
                </c:pt>
                <c:pt idx="2140">
                  <c:v>11.3880202962555</c:v>
                </c:pt>
                <c:pt idx="2141">
                  <c:v>7.144761307207908</c:v>
                </c:pt>
                <c:pt idx="2142">
                  <c:v>15.5581359575049</c:v>
                </c:pt>
                <c:pt idx="2143">
                  <c:v>15.0064457459019</c:v>
                </c:pt>
                <c:pt idx="2144">
                  <c:v>17.9150731468581</c:v>
                </c:pt>
                <c:pt idx="2145">
                  <c:v>17.0657159526087</c:v>
                </c:pt>
                <c:pt idx="2146">
                  <c:v>15.0275070136199</c:v>
                </c:pt>
                <c:pt idx="2147">
                  <c:v>12.2664520656616</c:v>
                </c:pt>
                <c:pt idx="2148">
                  <c:v>13.8462381300104</c:v>
                </c:pt>
                <c:pt idx="2149">
                  <c:v>16.3129508263734</c:v>
                </c:pt>
                <c:pt idx="2150">
                  <c:v>20.9559101545348</c:v>
                </c:pt>
                <c:pt idx="2151">
                  <c:v>17.2535663488743</c:v>
                </c:pt>
                <c:pt idx="2152">
                  <c:v>10.0836534377501</c:v>
                </c:pt>
                <c:pt idx="2153">
                  <c:v>26.52854534356628</c:v>
                </c:pt>
                <c:pt idx="2154">
                  <c:v>18.7694711085284</c:v>
                </c:pt>
                <c:pt idx="2155">
                  <c:v>17.3945245505215</c:v>
                </c:pt>
                <c:pt idx="2156">
                  <c:v>16.77104283571528</c:v>
                </c:pt>
                <c:pt idx="2157">
                  <c:v>8.69825021060094</c:v>
                </c:pt>
                <c:pt idx="2158">
                  <c:v>21.2470343262141</c:v>
                </c:pt>
                <c:pt idx="2159">
                  <c:v>9.570358082750152</c:v>
                </c:pt>
                <c:pt idx="2160">
                  <c:v>10.0891301829871</c:v>
                </c:pt>
                <c:pt idx="2161">
                  <c:v>16.59090664731159</c:v>
                </c:pt>
                <c:pt idx="2162">
                  <c:v>20.9074664334516</c:v>
                </c:pt>
                <c:pt idx="2163">
                  <c:v>18.63523517764281</c:v>
                </c:pt>
                <c:pt idx="2164">
                  <c:v>16.9277916264221</c:v>
                </c:pt>
                <c:pt idx="2165">
                  <c:v>10.9049917125831</c:v>
                </c:pt>
                <c:pt idx="2166">
                  <c:v>16.3799896898358</c:v>
                </c:pt>
                <c:pt idx="2167">
                  <c:v>18.87907800899981</c:v>
                </c:pt>
                <c:pt idx="2168">
                  <c:v>14.9942083153524</c:v>
                </c:pt>
                <c:pt idx="2169">
                  <c:v>19.0464994447267</c:v>
                </c:pt>
                <c:pt idx="2170">
                  <c:v>17.6907344012283</c:v>
                </c:pt>
                <c:pt idx="2171">
                  <c:v>20.1120073685916</c:v>
                </c:pt>
                <c:pt idx="2172">
                  <c:v>22.97554286073558</c:v>
                </c:pt>
                <c:pt idx="2173">
                  <c:v>17.5238929712471</c:v>
                </c:pt>
                <c:pt idx="2174">
                  <c:v>11.8005765695009</c:v>
                </c:pt>
                <c:pt idx="2175">
                  <c:v>15.1185551276677</c:v>
                </c:pt>
                <c:pt idx="2176">
                  <c:v>19.0889919465919</c:v>
                </c:pt>
                <c:pt idx="2177">
                  <c:v>10.0496884804108</c:v>
                </c:pt>
                <c:pt idx="2178">
                  <c:v>14.580469229951</c:v>
                </c:pt>
                <c:pt idx="2179">
                  <c:v>7.57127085129216</c:v>
                </c:pt>
                <c:pt idx="2180">
                  <c:v>13.3513518524631</c:v>
                </c:pt>
                <c:pt idx="2181">
                  <c:v>14.1508554971054</c:v>
                </c:pt>
                <c:pt idx="2182">
                  <c:v>17.7798546841623</c:v>
                </c:pt>
                <c:pt idx="2183">
                  <c:v>13.510772857586</c:v>
                </c:pt>
                <c:pt idx="2184">
                  <c:v>11.0579408412111</c:v>
                </c:pt>
                <c:pt idx="2185">
                  <c:v>19.5668840216906</c:v>
                </c:pt>
                <c:pt idx="2186">
                  <c:v>11.5417119508626</c:v>
                </c:pt>
                <c:pt idx="2187">
                  <c:v>17.8701562269657</c:v>
                </c:pt>
                <c:pt idx="2188">
                  <c:v>10.5511275773347</c:v>
                </c:pt>
                <c:pt idx="2189">
                  <c:v>8.46526061674736</c:v>
                </c:pt>
                <c:pt idx="2190">
                  <c:v>21.4111403300853</c:v>
                </c:pt>
                <c:pt idx="2191">
                  <c:v>15.7614861788565</c:v>
                </c:pt>
                <c:pt idx="2192">
                  <c:v>16.1910467629731</c:v>
                </c:pt>
                <c:pt idx="2193">
                  <c:v>11.9795127105819</c:v>
                </c:pt>
                <c:pt idx="2194">
                  <c:v>14.7710260242376</c:v>
                </c:pt>
                <c:pt idx="2195">
                  <c:v>18.27603358682708</c:v>
                </c:pt>
                <c:pt idx="2196">
                  <c:v>17.73352721295388</c:v>
                </c:pt>
                <c:pt idx="2197">
                  <c:v>9.61649280814175</c:v>
                </c:pt>
                <c:pt idx="2198">
                  <c:v>16.3678427243122</c:v>
                </c:pt>
                <c:pt idx="2199">
                  <c:v>9.97681193831992</c:v>
                </c:pt>
                <c:pt idx="2200">
                  <c:v>20.44337726682929</c:v>
                </c:pt>
                <c:pt idx="2201">
                  <c:v>17.5609165003815</c:v>
                </c:pt>
                <c:pt idx="2202">
                  <c:v>14.256582739169</c:v>
                </c:pt>
                <c:pt idx="2203">
                  <c:v>8.18448187646321</c:v>
                </c:pt>
                <c:pt idx="2204">
                  <c:v>11.8112865625187</c:v>
                </c:pt>
                <c:pt idx="2205">
                  <c:v>25.91841665592228</c:v>
                </c:pt>
                <c:pt idx="2206">
                  <c:v>15.6152908671819</c:v>
                </c:pt>
                <c:pt idx="2207">
                  <c:v>11.5778482074378</c:v>
                </c:pt>
                <c:pt idx="2208">
                  <c:v>11.5664178467302</c:v>
                </c:pt>
                <c:pt idx="2209">
                  <c:v>13.897963292732</c:v>
                </c:pt>
                <c:pt idx="2210">
                  <c:v>15.3292635199721</c:v>
                </c:pt>
                <c:pt idx="2211">
                  <c:v>15.4788811213813</c:v>
                </c:pt>
                <c:pt idx="2212">
                  <c:v>14.5233890067745</c:v>
                </c:pt>
                <c:pt idx="2213">
                  <c:v>12.826609621182</c:v>
                </c:pt>
                <c:pt idx="2214">
                  <c:v>6.70183043350939</c:v>
                </c:pt>
                <c:pt idx="2215">
                  <c:v>17.7780773688586</c:v>
                </c:pt>
                <c:pt idx="2216">
                  <c:v>13.6601501864538</c:v>
                </c:pt>
                <c:pt idx="2217">
                  <c:v>10.5678077644519</c:v>
                </c:pt>
                <c:pt idx="2218">
                  <c:v>16.9909454446356</c:v>
                </c:pt>
                <c:pt idx="2219">
                  <c:v>17.32043013694859</c:v>
                </c:pt>
                <c:pt idx="2220">
                  <c:v>15.2231044290149</c:v>
                </c:pt>
                <c:pt idx="2221">
                  <c:v>15.4394277616472</c:v>
                </c:pt>
                <c:pt idx="2222">
                  <c:v>15.616339248704</c:v>
                </c:pt>
                <c:pt idx="2223">
                  <c:v>14.2538569332915</c:v>
                </c:pt>
                <c:pt idx="2224">
                  <c:v>10.4090732664282</c:v>
                </c:pt>
                <c:pt idx="2225">
                  <c:v>13.210346590238</c:v>
                </c:pt>
                <c:pt idx="2226">
                  <c:v>12.1513018970256</c:v>
                </c:pt>
                <c:pt idx="2227">
                  <c:v>20.2567408938854</c:v>
                </c:pt>
                <c:pt idx="2228">
                  <c:v>23.5292582815753</c:v>
                </c:pt>
                <c:pt idx="2229">
                  <c:v>18.3211401282085</c:v>
                </c:pt>
                <c:pt idx="2230">
                  <c:v>14.178488738831</c:v>
                </c:pt>
                <c:pt idx="2231">
                  <c:v>18.37454906186738</c:v>
                </c:pt>
                <c:pt idx="2232">
                  <c:v>14.2044594156079</c:v>
                </c:pt>
                <c:pt idx="2233">
                  <c:v>8.556879022997178</c:v>
                </c:pt>
                <c:pt idx="2234">
                  <c:v>15.8025666447476</c:v>
                </c:pt>
                <c:pt idx="2235">
                  <c:v>15.1372984211075</c:v>
                </c:pt>
                <c:pt idx="2236">
                  <c:v>18.0960365848594</c:v>
                </c:pt>
                <c:pt idx="2237">
                  <c:v>26.0077881000949</c:v>
                </c:pt>
                <c:pt idx="2238">
                  <c:v>15.1039964928635</c:v>
                </c:pt>
                <c:pt idx="2239">
                  <c:v>19.6056914752108</c:v>
                </c:pt>
                <c:pt idx="2240">
                  <c:v>19.3072579746029</c:v>
                </c:pt>
                <c:pt idx="2241">
                  <c:v>10.9767664101625</c:v>
                </c:pt>
                <c:pt idx="2242">
                  <c:v>20.76323489270058</c:v>
                </c:pt>
                <c:pt idx="2243">
                  <c:v>11.7450786952866</c:v>
                </c:pt>
                <c:pt idx="2244">
                  <c:v>11.5114825252491</c:v>
                </c:pt>
                <c:pt idx="2245">
                  <c:v>21.78225352617188</c:v>
                </c:pt>
                <c:pt idx="2246">
                  <c:v>7.28929422562756</c:v>
                </c:pt>
                <c:pt idx="2247">
                  <c:v>20.6463176580019</c:v>
                </c:pt>
                <c:pt idx="2248">
                  <c:v>12.7828982014419</c:v>
                </c:pt>
                <c:pt idx="2249">
                  <c:v>18.5346658219237</c:v>
                </c:pt>
                <c:pt idx="2250">
                  <c:v>13.839781383107</c:v>
                </c:pt>
                <c:pt idx="2251">
                  <c:v>12.0778976214646</c:v>
                </c:pt>
                <c:pt idx="2252">
                  <c:v>15.812454530979</c:v>
                </c:pt>
                <c:pt idx="2253">
                  <c:v>22.323285879762</c:v>
                </c:pt>
                <c:pt idx="2254">
                  <c:v>13.1886805174429</c:v>
                </c:pt>
                <c:pt idx="2255">
                  <c:v>14.5711090771843</c:v>
                </c:pt>
                <c:pt idx="2256">
                  <c:v>23.5340361263334</c:v>
                </c:pt>
                <c:pt idx="2257">
                  <c:v>21.750281954549</c:v>
                </c:pt>
                <c:pt idx="2258">
                  <c:v>24.2565189282399</c:v>
                </c:pt>
                <c:pt idx="2259">
                  <c:v>21.11852271303299</c:v>
                </c:pt>
                <c:pt idx="2260">
                  <c:v>14.3176166136609</c:v>
                </c:pt>
                <c:pt idx="2261">
                  <c:v>18.4036536979127</c:v>
                </c:pt>
                <c:pt idx="2262">
                  <c:v>24.57068303576549</c:v>
                </c:pt>
                <c:pt idx="2263">
                  <c:v>24.8580772484991</c:v>
                </c:pt>
                <c:pt idx="2264">
                  <c:v>24.6106421876865</c:v>
                </c:pt>
                <c:pt idx="2265">
                  <c:v>16.7903280940376</c:v>
                </c:pt>
                <c:pt idx="2266">
                  <c:v>14.4890800768823</c:v>
                </c:pt>
                <c:pt idx="2267">
                  <c:v>15.2754370112823</c:v>
                </c:pt>
                <c:pt idx="2268">
                  <c:v>27.41950956414919</c:v>
                </c:pt>
                <c:pt idx="2269">
                  <c:v>17.8387519468589</c:v>
                </c:pt>
                <c:pt idx="2270">
                  <c:v>14.7953826008284</c:v>
                </c:pt>
                <c:pt idx="2271">
                  <c:v>14.2363989345343</c:v>
                </c:pt>
                <c:pt idx="2272">
                  <c:v>15.3282798405618</c:v>
                </c:pt>
                <c:pt idx="2273">
                  <c:v>12.0811999857561</c:v>
                </c:pt>
                <c:pt idx="2274">
                  <c:v>18.7012949595209</c:v>
                </c:pt>
                <c:pt idx="2275">
                  <c:v>19.76867420035378</c:v>
                </c:pt>
                <c:pt idx="2276">
                  <c:v>7.552361576858438</c:v>
                </c:pt>
                <c:pt idx="2277">
                  <c:v>8.283108674671308</c:v>
                </c:pt>
                <c:pt idx="2278">
                  <c:v>9.71510783131749</c:v>
                </c:pt>
                <c:pt idx="2279">
                  <c:v>20.2538546088101</c:v>
                </c:pt>
                <c:pt idx="2280">
                  <c:v>13.6268880295715</c:v>
                </c:pt>
                <c:pt idx="2281">
                  <c:v>23.8724039098358</c:v>
                </c:pt>
                <c:pt idx="2282">
                  <c:v>17.8199114330673</c:v>
                </c:pt>
                <c:pt idx="2283">
                  <c:v>13.512549245533</c:v>
                </c:pt>
                <c:pt idx="2284">
                  <c:v>5.662910534876726</c:v>
                </c:pt>
                <c:pt idx="2285">
                  <c:v>22.5348120670841</c:v>
                </c:pt>
                <c:pt idx="2286">
                  <c:v>13.8417814191837</c:v>
                </c:pt>
                <c:pt idx="2287">
                  <c:v>25.516558287896</c:v>
                </c:pt>
                <c:pt idx="2288">
                  <c:v>19.13007974166799</c:v>
                </c:pt>
                <c:pt idx="2289">
                  <c:v>21.5241566787229</c:v>
                </c:pt>
                <c:pt idx="2290">
                  <c:v>26.26755053756758</c:v>
                </c:pt>
                <c:pt idx="2291">
                  <c:v>17.8946596425576</c:v>
                </c:pt>
                <c:pt idx="2292">
                  <c:v>9.28468130993797</c:v>
                </c:pt>
                <c:pt idx="2293">
                  <c:v>17.0737987546429</c:v>
                </c:pt>
                <c:pt idx="2294">
                  <c:v>17.6555963214549</c:v>
                </c:pt>
                <c:pt idx="2295">
                  <c:v>11.0441097019062</c:v>
                </c:pt>
                <c:pt idx="2296">
                  <c:v>14.5389073508204</c:v>
                </c:pt>
                <c:pt idx="2297">
                  <c:v>11.9534892125918</c:v>
                </c:pt>
                <c:pt idx="2298">
                  <c:v>33.0231695982069</c:v>
                </c:pt>
                <c:pt idx="2299">
                  <c:v>14.8315464799111</c:v>
                </c:pt>
                <c:pt idx="2300">
                  <c:v>13.4963970037365</c:v>
                </c:pt>
                <c:pt idx="2301">
                  <c:v>19.6884431482923</c:v>
                </c:pt>
                <c:pt idx="2302">
                  <c:v>18.5517180135545</c:v>
                </c:pt>
                <c:pt idx="2303">
                  <c:v>13.687797718943</c:v>
                </c:pt>
                <c:pt idx="2304">
                  <c:v>5.97317556364661</c:v>
                </c:pt>
                <c:pt idx="2305">
                  <c:v>17.277674690679</c:v>
                </c:pt>
                <c:pt idx="2306">
                  <c:v>9.97686843774007</c:v>
                </c:pt>
                <c:pt idx="2307">
                  <c:v>16.26672965378368</c:v>
                </c:pt>
                <c:pt idx="2308">
                  <c:v>19.81965694071051</c:v>
                </c:pt>
                <c:pt idx="2309">
                  <c:v>19.3489339645928</c:v>
                </c:pt>
                <c:pt idx="2310">
                  <c:v>17.5370881234686</c:v>
                </c:pt>
                <c:pt idx="2311">
                  <c:v>11.0919068446784</c:v>
                </c:pt>
                <c:pt idx="2312">
                  <c:v>9.47559891480486</c:v>
                </c:pt>
                <c:pt idx="2313">
                  <c:v>14.8448763632279</c:v>
                </c:pt>
                <c:pt idx="2314">
                  <c:v>11.7314762499516</c:v>
                </c:pt>
                <c:pt idx="2315">
                  <c:v>15.8222969051902</c:v>
                </c:pt>
                <c:pt idx="2316">
                  <c:v>11.8832475209984</c:v>
                </c:pt>
                <c:pt idx="2317">
                  <c:v>8.83086227061071</c:v>
                </c:pt>
                <c:pt idx="2318">
                  <c:v>16.7993173484226</c:v>
                </c:pt>
                <c:pt idx="2319">
                  <c:v>12.4420126314571</c:v>
                </c:pt>
                <c:pt idx="2320">
                  <c:v>16.369168759792</c:v>
                </c:pt>
                <c:pt idx="2321">
                  <c:v>12.2559991299399</c:v>
                </c:pt>
                <c:pt idx="2322">
                  <c:v>10.5238677629636</c:v>
                </c:pt>
                <c:pt idx="2323">
                  <c:v>13.7876296989481</c:v>
                </c:pt>
                <c:pt idx="2324">
                  <c:v>17.99652258845578</c:v>
                </c:pt>
                <c:pt idx="2325">
                  <c:v>19.24290923035669</c:v>
                </c:pt>
                <c:pt idx="2326">
                  <c:v>9.64580017521931</c:v>
                </c:pt>
                <c:pt idx="2327">
                  <c:v>14.5477685306426</c:v>
                </c:pt>
                <c:pt idx="2328">
                  <c:v>14.281902052327</c:v>
                </c:pt>
                <c:pt idx="2329">
                  <c:v>26.3990901488637</c:v>
                </c:pt>
                <c:pt idx="2330">
                  <c:v>20.1711069252197</c:v>
                </c:pt>
                <c:pt idx="2331">
                  <c:v>16.50144933576958</c:v>
                </c:pt>
                <c:pt idx="2332">
                  <c:v>16.24904780299358</c:v>
                </c:pt>
                <c:pt idx="2333">
                  <c:v>21.0450905639726</c:v>
                </c:pt>
                <c:pt idx="2334">
                  <c:v>10.4989955664381</c:v>
                </c:pt>
                <c:pt idx="2335">
                  <c:v>9.45518264291762</c:v>
                </c:pt>
                <c:pt idx="2336">
                  <c:v>15.3898843320322</c:v>
                </c:pt>
                <c:pt idx="2337">
                  <c:v>17.2356788650822</c:v>
                </c:pt>
                <c:pt idx="2338">
                  <c:v>10.3089199146691</c:v>
                </c:pt>
                <c:pt idx="2339">
                  <c:v>19.1116211894997</c:v>
                </c:pt>
                <c:pt idx="2340">
                  <c:v>11.7107236737081</c:v>
                </c:pt>
                <c:pt idx="2341">
                  <c:v>12.8106390345314</c:v>
                </c:pt>
                <c:pt idx="2342">
                  <c:v>15.3135467352901</c:v>
                </c:pt>
                <c:pt idx="2343">
                  <c:v>14.6421259946177</c:v>
                </c:pt>
                <c:pt idx="2344">
                  <c:v>12.1478937737053</c:v>
                </c:pt>
                <c:pt idx="2345">
                  <c:v>11.2568614461469</c:v>
                </c:pt>
                <c:pt idx="2346">
                  <c:v>20.9212769105102</c:v>
                </c:pt>
                <c:pt idx="2347">
                  <c:v>15.8290696305645</c:v>
                </c:pt>
                <c:pt idx="2348">
                  <c:v>18.4646561862474</c:v>
                </c:pt>
                <c:pt idx="2349">
                  <c:v>19.3730109696169</c:v>
                </c:pt>
                <c:pt idx="2350">
                  <c:v>10.3747464469319</c:v>
                </c:pt>
                <c:pt idx="2351">
                  <c:v>5.364142813563548</c:v>
                </c:pt>
                <c:pt idx="2352">
                  <c:v>8.270068131130524</c:v>
                </c:pt>
                <c:pt idx="2353">
                  <c:v>12.1126821250105</c:v>
                </c:pt>
                <c:pt idx="2354">
                  <c:v>13.7225983377875</c:v>
                </c:pt>
                <c:pt idx="2355">
                  <c:v>12.9711898088762</c:v>
                </c:pt>
                <c:pt idx="2356">
                  <c:v>19.0698746926565</c:v>
                </c:pt>
                <c:pt idx="2357">
                  <c:v>11.8657779551722</c:v>
                </c:pt>
                <c:pt idx="2358">
                  <c:v>12.2629790069752</c:v>
                </c:pt>
                <c:pt idx="2359">
                  <c:v>6.43171200179541</c:v>
                </c:pt>
                <c:pt idx="2360">
                  <c:v>19.0713158402354</c:v>
                </c:pt>
                <c:pt idx="2361">
                  <c:v>10.2902219388961</c:v>
                </c:pt>
                <c:pt idx="2362">
                  <c:v>14.0542956599793</c:v>
                </c:pt>
                <c:pt idx="2363">
                  <c:v>10.5665034182635</c:v>
                </c:pt>
                <c:pt idx="2364">
                  <c:v>24.50008662644001</c:v>
                </c:pt>
                <c:pt idx="2365">
                  <c:v>18.8384237282948</c:v>
                </c:pt>
                <c:pt idx="2366">
                  <c:v>11.2556908386986</c:v>
                </c:pt>
                <c:pt idx="2367">
                  <c:v>16.4052324656942</c:v>
                </c:pt>
                <c:pt idx="2368">
                  <c:v>25.0647047555813</c:v>
                </c:pt>
                <c:pt idx="2369">
                  <c:v>18.74616970492308</c:v>
                </c:pt>
                <c:pt idx="2370">
                  <c:v>20.2825217464098</c:v>
                </c:pt>
                <c:pt idx="2371">
                  <c:v>13.6696851822203</c:v>
                </c:pt>
                <c:pt idx="2372">
                  <c:v>11.3477110148666</c:v>
                </c:pt>
                <c:pt idx="2373">
                  <c:v>16.5955557934722</c:v>
                </c:pt>
                <c:pt idx="2374">
                  <c:v>13.6058822031459</c:v>
                </c:pt>
                <c:pt idx="2375">
                  <c:v>23.07637865606999</c:v>
                </c:pt>
                <c:pt idx="2376">
                  <c:v>20.2590229856398</c:v>
                </c:pt>
                <c:pt idx="2377">
                  <c:v>11.6711597838427</c:v>
                </c:pt>
                <c:pt idx="2378">
                  <c:v>17.90956138106669</c:v>
                </c:pt>
                <c:pt idx="2379">
                  <c:v>15.0949380931746</c:v>
                </c:pt>
                <c:pt idx="2380">
                  <c:v>14.7084752056629</c:v>
                </c:pt>
                <c:pt idx="2381">
                  <c:v>10.9545737247473</c:v>
                </c:pt>
                <c:pt idx="2382">
                  <c:v>21.6133403491954</c:v>
                </c:pt>
                <c:pt idx="2383">
                  <c:v>11.655489534263</c:v>
                </c:pt>
                <c:pt idx="2384">
                  <c:v>7.343585478400368</c:v>
                </c:pt>
                <c:pt idx="2385">
                  <c:v>15.7878572446322</c:v>
                </c:pt>
                <c:pt idx="2386">
                  <c:v>12.6385319132208</c:v>
                </c:pt>
                <c:pt idx="2387">
                  <c:v>11.4286880114296</c:v>
                </c:pt>
                <c:pt idx="2388">
                  <c:v>23.10082586593199</c:v>
                </c:pt>
                <c:pt idx="2389">
                  <c:v>8.228701161897849</c:v>
                </c:pt>
                <c:pt idx="2390">
                  <c:v>7.70327914663691</c:v>
                </c:pt>
                <c:pt idx="2391">
                  <c:v>26.5608457110836</c:v>
                </c:pt>
                <c:pt idx="2392">
                  <c:v>11.4188019552236</c:v>
                </c:pt>
                <c:pt idx="2393">
                  <c:v>14.8197719468839</c:v>
                </c:pt>
                <c:pt idx="2394">
                  <c:v>13.6790120837257</c:v>
                </c:pt>
                <c:pt idx="2395">
                  <c:v>19.6714008747574</c:v>
                </c:pt>
                <c:pt idx="2396">
                  <c:v>21.26039182497928</c:v>
                </c:pt>
                <c:pt idx="2397">
                  <c:v>26.0457820070128</c:v>
                </c:pt>
                <c:pt idx="2398">
                  <c:v>19.95852708126328</c:v>
                </c:pt>
                <c:pt idx="2399">
                  <c:v>16.4030930815944</c:v>
                </c:pt>
                <c:pt idx="2400">
                  <c:v>15.0332977778088</c:v>
                </c:pt>
                <c:pt idx="2401">
                  <c:v>17.1714891627887</c:v>
                </c:pt>
                <c:pt idx="2402">
                  <c:v>10.1748279935048</c:v>
                </c:pt>
                <c:pt idx="2403">
                  <c:v>12.8614278720256</c:v>
                </c:pt>
                <c:pt idx="2404">
                  <c:v>19.1027612636967</c:v>
                </c:pt>
                <c:pt idx="2405">
                  <c:v>10.5128566700432</c:v>
                </c:pt>
                <c:pt idx="2406">
                  <c:v>18.5529083153343</c:v>
                </c:pt>
                <c:pt idx="2407">
                  <c:v>13.8288412370534</c:v>
                </c:pt>
                <c:pt idx="2408">
                  <c:v>13.7862903357648</c:v>
                </c:pt>
                <c:pt idx="2409">
                  <c:v>18.185080627034</c:v>
                </c:pt>
                <c:pt idx="2410">
                  <c:v>7.967480549105066</c:v>
                </c:pt>
                <c:pt idx="2411">
                  <c:v>12.2213141904296</c:v>
                </c:pt>
                <c:pt idx="2412">
                  <c:v>9.24580386344833</c:v>
                </c:pt>
                <c:pt idx="2413">
                  <c:v>8.57533228568985</c:v>
                </c:pt>
                <c:pt idx="2414">
                  <c:v>9.133515194879978</c:v>
                </c:pt>
                <c:pt idx="2415">
                  <c:v>13.9909544496825</c:v>
                </c:pt>
                <c:pt idx="2416">
                  <c:v>16.7928708482418</c:v>
                </c:pt>
                <c:pt idx="2417">
                  <c:v>14.8689076796252</c:v>
                </c:pt>
                <c:pt idx="2418">
                  <c:v>21.6586985842828</c:v>
                </c:pt>
                <c:pt idx="2419">
                  <c:v>12.1896250829961</c:v>
                </c:pt>
                <c:pt idx="2420">
                  <c:v>16.8666283214311</c:v>
                </c:pt>
                <c:pt idx="2421">
                  <c:v>12.6884007806144</c:v>
                </c:pt>
                <c:pt idx="2422">
                  <c:v>18.5200207944381</c:v>
                </c:pt>
                <c:pt idx="2423">
                  <c:v>17.1899856221684</c:v>
                </c:pt>
                <c:pt idx="2424">
                  <c:v>17.2471115530453</c:v>
                </c:pt>
                <c:pt idx="2425">
                  <c:v>13.2079352368925</c:v>
                </c:pt>
                <c:pt idx="2426">
                  <c:v>9.183551125695628</c:v>
                </c:pt>
                <c:pt idx="2427">
                  <c:v>14.2945549737515</c:v>
                </c:pt>
                <c:pt idx="2428">
                  <c:v>14.8741732971067</c:v>
                </c:pt>
                <c:pt idx="2429">
                  <c:v>14.6727674037933</c:v>
                </c:pt>
                <c:pt idx="2430">
                  <c:v>13.8175014171125</c:v>
                </c:pt>
                <c:pt idx="2431">
                  <c:v>16.6490655099285</c:v>
                </c:pt>
                <c:pt idx="2432">
                  <c:v>23.9918912230177</c:v>
                </c:pt>
                <c:pt idx="2433">
                  <c:v>9.619210761907848</c:v>
                </c:pt>
                <c:pt idx="2434">
                  <c:v>13.3327407953054</c:v>
                </c:pt>
                <c:pt idx="2435">
                  <c:v>23.510045711756</c:v>
                </c:pt>
                <c:pt idx="2436">
                  <c:v>16.0632784907147</c:v>
                </c:pt>
                <c:pt idx="2437">
                  <c:v>14.2442856056257</c:v>
                </c:pt>
                <c:pt idx="2438">
                  <c:v>21.00361260554528</c:v>
                </c:pt>
                <c:pt idx="2439">
                  <c:v>15.2722088591628</c:v>
                </c:pt>
                <c:pt idx="2440">
                  <c:v>17.9398417165691</c:v>
                </c:pt>
                <c:pt idx="2441">
                  <c:v>13.8376337868166</c:v>
                </c:pt>
                <c:pt idx="2442">
                  <c:v>11.4255373784211</c:v>
                </c:pt>
                <c:pt idx="2443">
                  <c:v>22.8229303656411</c:v>
                </c:pt>
                <c:pt idx="2444">
                  <c:v>6.62377511923381</c:v>
                </c:pt>
                <c:pt idx="2445">
                  <c:v>15.0858999441652</c:v>
                </c:pt>
                <c:pt idx="2446">
                  <c:v>16.3144153602415</c:v>
                </c:pt>
                <c:pt idx="2447">
                  <c:v>16.8501484213766</c:v>
                </c:pt>
                <c:pt idx="2448">
                  <c:v>13.9321870602431</c:v>
                </c:pt>
                <c:pt idx="2449">
                  <c:v>12.4109847094993</c:v>
                </c:pt>
                <c:pt idx="2450">
                  <c:v>10.3586021760192</c:v>
                </c:pt>
                <c:pt idx="2451">
                  <c:v>5.83912007813296</c:v>
                </c:pt>
                <c:pt idx="2452">
                  <c:v>22.3472552159927</c:v>
                </c:pt>
                <c:pt idx="2453">
                  <c:v>15.2699958501292</c:v>
                </c:pt>
                <c:pt idx="2454">
                  <c:v>14.7621859460472</c:v>
                </c:pt>
                <c:pt idx="2455">
                  <c:v>19.68935035958719</c:v>
                </c:pt>
                <c:pt idx="2456">
                  <c:v>21.0751319398139</c:v>
                </c:pt>
                <c:pt idx="2457">
                  <c:v>18.6020792491874</c:v>
                </c:pt>
                <c:pt idx="2458">
                  <c:v>22.3215885597698</c:v>
                </c:pt>
                <c:pt idx="2459">
                  <c:v>9.218221060895379</c:v>
                </c:pt>
                <c:pt idx="2460">
                  <c:v>17.98034558623518</c:v>
                </c:pt>
                <c:pt idx="2461">
                  <c:v>17.9142642237962</c:v>
                </c:pt>
                <c:pt idx="2462">
                  <c:v>21.0961759477886</c:v>
                </c:pt>
                <c:pt idx="2463">
                  <c:v>19.8669276547447</c:v>
                </c:pt>
                <c:pt idx="2464">
                  <c:v>12.3923629426759</c:v>
                </c:pt>
                <c:pt idx="2465">
                  <c:v>19.78251628866638</c:v>
                </c:pt>
                <c:pt idx="2466">
                  <c:v>17.1017372632948</c:v>
                </c:pt>
                <c:pt idx="2467">
                  <c:v>18.8374878069963</c:v>
                </c:pt>
                <c:pt idx="2468">
                  <c:v>16.5101326105246</c:v>
                </c:pt>
                <c:pt idx="2469">
                  <c:v>11.5290576563586</c:v>
                </c:pt>
                <c:pt idx="2470">
                  <c:v>15.6248670788833</c:v>
                </c:pt>
                <c:pt idx="2471">
                  <c:v>14.6314822875563</c:v>
                </c:pt>
                <c:pt idx="2472">
                  <c:v>14.1841140543692</c:v>
                </c:pt>
                <c:pt idx="2473">
                  <c:v>11.6982757366766</c:v>
                </c:pt>
                <c:pt idx="2474">
                  <c:v>17.2233820578764</c:v>
                </c:pt>
                <c:pt idx="2475">
                  <c:v>12.3100193225768</c:v>
                </c:pt>
                <c:pt idx="2476">
                  <c:v>19.8190000727248</c:v>
                </c:pt>
                <c:pt idx="2477">
                  <c:v>10.2503403568719</c:v>
                </c:pt>
                <c:pt idx="2478">
                  <c:v>17.5836612775934</c:v>
                </c:pt>
                <c:pt idx="2479">
                  <c:v>16.6697176954089</c:v>
                </c:pt>
                <c:pt idx="2480">
                  <c:v>14.2989876065607</c:v>
                </c:pt>
                <c:pt idx="2481">
                  <c:v>11.5055654144344</c:v>
                </c:pt>
                <c:pt idx="2482">
                  <c:v>7.553499851845468</c:v>
                </c:pt>
                <c:pt idx="2483">
                  <c:v>20.1525755519222</c:v>
                </c:pt>
                <c:pt idx="2484">
                  <c:v>11.5993170020013</c:v>
                </c:pt>
                <c:pt idx="2485">
                  <c:v>10.9216706324775</c:v>
                </c:pt>
                <c:pt idx="2486">
                  <c:v>23.0700163906306</c:v>
                </c:pt>
                <c:pt idx="2487">
                  <c:v>20.15294650210328</c:v>
                </c:pt>
                <c:pt idx="2488">
                  <c:v>13.3370700935334</c:v>
                </c:pt>
                <c:pt idx="2489">
                  <c:v>15.7650745788414</c:v>
                </c:pt>
                <c:pt idx="2490">
                  <c:v>16.7555834124218</c:v>
                </c:pt>
                <c:pt idx="2491">
                  <c:v>9.59754867237167</c:v>
                </c:pt>
                <c:pt idx="2492">
                  <c:v>16.5638250807827</c:v>
                </c:pt>
                <c:pt idx="2493">
                  <c:v>12.3289466600374</c:v>
                </c:pt>
                <c:pt idx="2494">
                  <c:v>13.815198859422</c:v>
                </c:pt>
                <c:pt idx="2495">
                  <c:v>18.6024747029104</c:v>
                </c:pt>
                <c:pt idx="2496">
                  <c:v>16.78363625163088</c:v>
                </c:pt>
                <c:pt idx="2497">
                  <c:v>14.8521508773525</c:v>
                </c:pt>
                <c:pt idx="2498">
                  <c:v>21.1380615093595</c:v>
                </c:pt>
                <c:pt idx="2499">
                  <c:v>14.6565731875605</c:v>
                </c:pt>
                <c:pt idx="2500">
                  <c:v>14.4857758301232</c:v>
                </c:pt>
                <c:pt idx="2501">
                  <c:v>18.2366120113075</c:v>
                </c:pt>
                <c:pt idx="2502">
                  <c:v>17.8361661853351</c:v>
                </c:pt>
                <c:pt idx="2503">
                  <c:v>7.01690720103267</c:v>
                </c:pt>
                <c:pt idx="2504">
                  <c:v>16.6295868561687</c:v>
                </c:pt>
                <c:pt idx="2505">
                  <c:v>13.7462027993528</c:v>
                </c:pt>
                <c:pt idx="2506">
                  <c:v>20.39978753146968</c:v>
                </c:pt>
                <c:pt idx="2507">
                  <c:v>8.7514121057826</c:v>
                </c:pt>
                <c:pt idx="2508">
                  <c:v>20.38871613875419</c:v>
                </c:pt>
                <c:pt idx="2509">
                  <c:v>6.11990803505238</c:v>
                </c:pt>
                <c:pt idx="2510">
                  <c:v>12.0450544839539</c:v>
                </c:pt>
                <c:pt idx="2511">
                  <c:v>19.1653640995664</c:v>
                </c:pt>
                <c:pt idx="2512">
                  <c:v>13.7504205126348</c:v>
                </c:pt>
                <c:pt idx="2513">
                  <c:v>11.6665065453071</c:v>
                </c:pt>
                <c:pt idx="2514">
                  <c:v>11.6533827298281</c:v>
                </c:pt>
                <c:pt idx="2515">
                  <c:v>10.547111600879</c:v>
                </c:pt>
                <c:pt idx="2516">
                  <c:v>25.2742010629484</c:v>
                </c:pt>
                <c:pt idx="2517">
                  <c:v>18.380751230308</c:v>
                </c:pt>
                <c:pt idx="2518">
                  <c:v>23.1844347214912</c:v>
                </c:pt>
                <c:pt idx="2519">
                  <c:v>10.3556957763215</c:v>
                </c:pt>
                <c:pt idx="2520">
                  <c:v>10.3791141255378</c:v>
                </c:pt>
                <c:pt idx="2521">
                  <c:v>18.73167460130851</c:v>
                </c:pt>
                <c:pt idx="2522">
                  <c:v>22.2817804262824</c:v>
                </c:pt>
                <c:pt idx="2523">
                  <c:v>11.7171528759242</c:v>
                </c:pt>
                <c:pt idx="2524">
                  <c:v>15.1222582844586</c:v>
                </c:pt>
                <c:pt idx="2525">
                  <c:v>10.7739469734851</c:v>
                </c:pt>
                <c:pt idx="2526">
                  <c:v>12.5111807043535</c:v>
                </c:pt>
                <c:pt idx="2527">
                  <c:v>19.6694988619956</c:v>
                </c:pt>
                <c:pt idx="2528">
                  <c:v>16.2472144384951</c:v>
                </c:pt>
                <c:pt idx="2529">
                  <c:v>21.4331780229396</c:v>
                </c:pt>
                <c:pt idx="2530">
                  <c:v>17.96826687305479</c:v>
                </c:pt>
                <c:pt idx="2531">
                  <c:v>8.82374754772032</c:v>
                </c:pt>
                <c:pt idx="2532">
                  <c:v>11.6949429372087</c:v>
                </c:pt>
                <c:pt idx="2533">
                  <c:v>19.0931711436544</c:v>
                </c:pt>
                <c:pt idx="2534">
                  <c:v>17.6741154623585</c:v>
                </c:pt>
                <c:pt idx="2535">
                  <c:v>22.3650310616483</c:v>
                </c:pt>
                <c:pt idx="2536">
                  <c:v>15.5989898318908</c:v>
                </c:pt>
                <c:pt idx="2537">
                  <c:v>7.14866574247785</c:v>
                </c:pt>
                <c:pt idx="2538">
                  <c:v>9.663755160697596</c:v>
                </c:pt>
                <c:pt idx="2539">
                  <c:v>15.3788139822828</c:v>
                </c:pt>
                <c:pt idx="2540">
                  <c:v>19.95073976120528</c:v>
                </c:pt>
                <c:pt idx="2541">
                  <c:v>15.0239252719637</c:v>
                </c:pt>
                <c:pt idx="2542">
                  <c:v>15.2017124452362</c:v>
                </c:pt>
                <c:pt idx="2543">
                  <c:v>7.78004267317453</c:v>
                </c:pt>
                <c:pt idx="2544">
                  <c:v>15.7899511310523</c:v>
                </c:pt>
                <c:pt idx="2545">
                  <c:v>12.4534175553241</c:v>
                </c:pt>
                <c:pt idx="2546">
                  <c:v>21.5440651179404</c:v>
                </c:pt>
                <c:pt idx="2547">
                  <c:v>18.60296033749101</c:v>
                </c:pt>
                <c:pt idx="2548">
                  <c:v>22.3425716946515</c:v>
                </c:pt>
                <c:pt idx="2549">
                  <c:v>25.49673680255298</c:v>
                </c:pt>
                <c:pt idx="2550">
                  <c:v>10.527475908277</c:v>
                </c:pt>
                <c:pt idx="2551">
                  <c:v>17.0920076047728</c:v>
                </c:pt>
                <c:pt idx="2552">
                  <c:v>16.159384586748</c:v>
                </c:pt>
                <c:pt idx="2553">
                  <c:v>22.8302723825037</c:v>
                </c:pt>
                <c:pt idx="2554">
                  <c:v>13.8159417338015</c:v>
                </c:pt>
                <c:pt idx="2555">
                  <c:v>18.9318804882408</c:v>
                </c:pt>
                <c:pt idx="2556">
                  <c:v>11.4442615896234</c:v>
                </c:pt>
                <c:pt idx="2557">
                  <c:v>12.1806784365161</c:v>
                </c:pt>
                <c:pt idx="2558">
                  <c:v>16.188180808634</c:v>
                </c:pt>
                <c:pt idx="2559">
                  <c:v>14.4123362188578</c:v>
                </c:pt>
                <c:pt idx="2560">
                  <c:v>12.3508269224286</c:v>
                </c:pt>
                <c:pt idx="2561">
                  <c:v>22.5681724673023</c:v>
                </c:pt>
                <c:pt idx="2562">
                  <c:v>19.8537576727484</c:v>
                </c:pt>
                <c:pt idx="2563">
                  <c:v>13.4903379873309</c:v>
                </c:pt>
                <c:pt idx="2564">
                  <c:v>22.1993239626708</c:v>
                </c:pt>
                <c:pt idx="2565">
                  <c:v>13.3506771711792</c:v>
                </c:pt>
                <c:pt idx="2566">
                  <c:v>33.13069169349458</c:v>
                </c:pt>
                <c:pt idx="2567">
                  <c:v>15.651948256231</c:v>
                </c:pt>
                <c:pt idx="2568">
                  <c:v>10.3115591709498</c:v>
                </c:pt>
                <c:pt idx="2569">
                  <c:v>10.8020345611323</c:v>
                </c:pt>
                <c:pt idx="2570">
                  <c:v>21.02855608792078</c:v>
                </c:pt>
                <c:pt idx="2571">
                  <c:v>17.2315053549347</c:v>
                </c:pt>
                <c:pt idx="2572">
                  <c:v>21.99104150410028</c:v>
                </c:pt>
                <c:pt idx="2573">
                  <c:v>12.9485396571594</c:v>
                </c:pt>
                <c:pt idx="2574">
                  <c:v>8.278695703916815</c:v>
                </c:pt>
                <c:pt idx="2575">
                  <c:v>21.3460891516846</c:v>
                </c:pt>
                <c:pt idx="2576">
                  <c:v>25.0524777616424</c:v>
                </c:pt>
                <c:pt idx="2577">
                  <c:v>12.0515222414748</c:v>
                </c:pt>
                <c:pt idx="2578">
                  <c:v>10.1967762620895</c:v>
                </c:pt>
                <c:pt idx="2579">
                  <c:v>9.344075332400488</c:v>
                </c:pt>
                <c:pt idx="2580">
                  <c:v>9.874771306792807</c:v>
                </c:pt>
                <c:pt idx="2581">
                  <c:v>10.7695882223476</c:v>
                </c:pt>
                <c:pt idx="2582">
                  <c:v>20.39637929136198</c:v>
                </c:pt>
                <c:pt idx="2583">
                  <c:v>16.5060779215031</c:v>
                </c:pt>
                <c:pt idx="2584">
                  <c:v>14.4112961363003</c:v>
                </c:pt>
                <c:pt idx="2585">
                  <c:v>16.8336094843422</c:v>
                </c:pt>
                <c:pt idx="2586">
                  <c:v>8.14128435992679</c:v>
                </c:pt>
                <c:pt idx="2587">
                  <c:v>15.8405293691567</c:v>
                </c:pt>
                <c:pt idx="2588">
                  <c:v>21.3727731017894</c:v>
                </c:pt>
                <c:pt idx="2589">
                  <c:v>8.58539259480002</c:v>
                </c:pt>
                <c:pt idx="2590">
                  <c:v>19.60794422214351</c:v>
                </c:pt>
                <c:pt idx="2591">
                  <c:v>14.4035146104734</c:v>
                </c:pt>
                <c:pt idx="2592">
                  <c:v>12.425172327441</c:v>
                </c:pt>
                <c:pt idx="2593">
                  <c:v>9.527618409724376</c:v>
                </c:pt>
                <c:pt idx="2594">
                  <c:v>7.31583753334383</c:v>
                </c:pt>
                <c:pt idx="2595">
                  <c:v>7.47570715506652</c:v>
                </c:pt>
                <c:pt idx="2596">
                  <c:v>14.6120981040479</c:v>
                </c:pt>
                <c:pt idx="2597">
                  <c:v>14.1841011910195</c:v>
                </c:pt>
                <c:pt idx="2598">
                  <c:v>24.1657945685448</c:v>
                </c:pt>
                <c:pt idx="2599">
                  <c:v>14.7037387087257</c:v>
                </c:pt>
                <c:pt idx="2600">
                  <c:v>21.0133902202436</c:v>
                </c:pt>
                <c:pt idx="2601">
                  <c:v>14.8344793932935</c:v>
                </c:pt>
                <c:pt idx="2602">
                  <c:v>9.12313395836535</c:v>
                </c:pt>
                <c:pt idx="2603">
                  <c:v>19.8187665632997</c:v>
                </c:pt>
                <c:pt idx="2604">
                  <c:v>27.4774073162848</c:v>
                </c:pt>
                <c:pt idx="2605">
                  <c:v>19.13385854937721</c:v>
                </c:pt>
                <c:pt idx="2606">
                  <c:v>17.5540462599524</c:v>
                </c:pt>
                <c:pt idx="2607">
                  <c:v>15.6643428585904</c:v>
                </c:pt>
                <c:pt idx="2608">
                  <c:v>9.46424462050231</c:v>
                </c:pt>
                <c:pt idx="2609">
                  <c:v>15.6063345541165</c:v>
                </c:pt>
                <c:pt idx="2610">
                  <c:v>7.38175576537771</c:v>
                </c:pt>
                <c:pt idx="2611">
                  <c:v>11.3309654657718</c:v>
                </c:pt>
                <c:pt idx="2612">
                  <c:v>13.1800129186058</c:v>
                </c:pt>
                <c:pt idx="2613">
                  <c:v>17.7528297886548</c:v>
                </c:pt>
                <c:pt idx="2614">
                  <c:v>16.555178751516</c:v>
                </c:pt>
                <c:pt idx="2615">
                  <c:v>15.7241955269094</c:v>
                </c:pt>
                <c:pt idx="2616">
                  <c:v>19.8448429744349</c:v>
                </c:pt>
                <c:pt idx="2617">
                  <c:v>11.071505180173</c:v>
                </c:pt>
                <c:pt idx="2618">
                  <c:v>11.2014736256179</c:v>
                </c:pt>
                <c:pt idx="2619">
                  <c:v>23.530089122642</c:v>
                </c:pt>
                <c:pt idx="2620">
                  <c:v>15.6360988849367</c:v>
                </c:pt>
                <c:pt idx="2621">
                  <c:v>5.50936528503271</c:v>
                </c:pt>
                <c:pt idx="2622">
                  <c:v>11.7008096284686</c:v>
                </c:pt>
                <c:pt idx="2623">
                  <c:v>13.8584521748672</c:v>
                </c:pt>
                <c:pt idx="2624">
                  <c:v>11.4606538217539</c:v>
                </c:pt>
                <c:pt idx="2625">
                  <c:v>7.015907312250958</c:v>
                </c:pt>
                <c:pt idx="2626">
                  <c:v>14.1767609802995</c:v>
                </c:pt>
                <c:pt idx="2627">
                  <c:v>16.6907435160109</c:v>
                </c:pt>
                <c:pt idx="2628">
                  <c:v>17.3699827554658</c:v>
                </c:pt>
                <c:pt idx="2629">
                  <c:v>12.9533725683808</c:v>
                </c:pt>
                <c:pt idx="2630">
                  <c:v>13.2847026779488</c:v>
                </c:pt>
                <c:pt idx="2631">
                  <c:v>8.34298626815176</c:v>
                </c:pt>
                <c:pt idx="2632">
                  <c:v>18.067153801842</c:v>
                </c:pt>
                <c:pt idx="2633">
                  <c:v>10.4758582478484</c:v>
                </c:pt>
                <c:pt idx="2634">
                  <c:v>14.9531952635967</c:v>
                </c:pt>
                <c:pt idx="2635">
                  <c:v>15.340963180671</c:v>
                </c:pt>
                <c:pt idx="2636">
                  <c:v>12.9117564897743</c:v>
                </c:pt>
                <c:pt idx="2637">
                  <c:v>7.97099279398412</c:v>
                </c:pt>
                <c:pt idx="2638">
                  <c:v>12.6925303124015</c:v>
                </c:pt>
                <c:pt idx="2639">
                  <c:v>18.8026883785009</c:v>
                </c:pt>
                <c:pt idx="2640">
                  <c:v>6.425979876284487</c:v>
                </c:pt>
                <c:pt idx="2641">
                  <c:v>10.5232967156547</c:v>
                </c:pt>
                <c:pt idx="2642">
                  <c:v>11.861526868752</c:v>
                </c:pt>
                <c:pt idx="2643">
                  <c:v>16.5322857812615</c:v>
                </c:pt>
                <c:pt idx="2644">
                  <c:v>17.6275217096676</c:v>
                </c:pt>
                <c:pt idx="2645">
                  <c:v>24.2150653577163</c:v>
                </c:pt>
                <c:pt idx="2646">
                  <c:v>18.8343370684983</c:v>
                </c:pt>
                <c:pt idx="2647">
                  <c:v>9.94909363430287</c:v>
                </c:pt>
                <c:pt idx="2648">
                  <c:v>15.5496358932511</c:v>
                </c:pt>
                <c:pt idx="2649">
                  <c:v>19.3444400015817</c:v>
                </c:pt>
                <c:pt idx="2650">
                  <c:v>17.0210923170126</c:v>
                </c:pt>
                <c:pt idx="2651">
                  <c:v>24.9571632374565</c:v>
                </c:pt>
                <c:pt idx="2652">
                  <c:v>25.623297577471</c:v>
                </c:pt>
                <c:pt idx="2653">
                  <c:v>14.780096202234</c:v>
                </c:pt>
                <c:pt idx="2654">
                  <c:v>15.1085275298434</c:v>
                </c:pt>
                <c:pt idx="2655">
                  <c:v>8.51941489797866</c:v>
                </c:pt>
                <c:pt idx="2656">
                  <c:v>9.08938539364251</c:v>
                </c:pt>
                <c:pt idx="2657">
                  <c:v>14.8602727132451</c:v>
                </c:pt>
                <c:pt idx="2658">
                  <c:v>10.3690910855382</c:v>
                </c:pt>
                <c:pt idx="2659">
                  <c:v>13.4071794877525</c:v>
                </c:pt>
                <c:pt idx="2660">
                  <c:v>12.5490628761184</c:v>
                </c:pt>
                <c:pt idx="2661">
                  <c:v>14.5418820868151</c:v>
                </c:pt>
                <c:pt idx="2662">
                  <c:v>19.8991828345345</c:v>
                </c:pt>
                <c:pt idx="2663">
                  <c:v>15.6280728410617</c:v>
                </c:pt>
                <c:pt idx="2664">
                  <c:v>17.1031182570809</c:v>
                </c:pt>
                <c:pt idx="2665">
                  <c:v>25.54742263915909</c:v>
                </c:pt>
                <c:pt idx="2666">
                  <c:v>8.428285970865508</c:v>
                </c:pt>
                <c:pt idx="2667">
                  <c:v>12.8478114733252</c:v>
                </c:pt>
                <c:pt idx="2668">
                  <c:v>21.69290283796398</c:v>
                </c:pt>
                <c:pt idx="2669">
                  <c:v>12.7767639963167</c:v>
                </c:pt>
                <c:pt idx="2670">
                  <c:v>7.58622110379632</c:v>
                </c:pt>
                <c:pt idx="2671">
                  <c:v>11.6699120794842</c:v>
                </c:pt>
                <c:pt idx="2672">
                  <c:v>21.0960155264113</c:v>
                </c:pt>
                <c:pt idx="2673">
                  <c:v>8.54958034543743</c:v>
                </c:pt>
                <c:pt idx="2674">
                  <c:v>16.07904456936519</c:v>
                </c:pt>
                <c:pt idx="2675">
                  <c:v>18.82332960983</c:v>
                </c:pt>
                <c:pt idx="2676">
                  <c:v>16.78060734612738</c:v>
                </c:pt>
                <c:pt idx="2677">
                  <c:v>10.9573944148671</c:v>
                </c:pt>
                <c:pt idx="2678">
                  <c:v>17.58012480598538</c:v>
                </c:pt>
                <c:pt idx="2679">
                  <c:v>17.2648016309211</c:v>
                </c:pt>
                <c:pt idx="2680">
                  <c:v>12.3176103989975</c:v>
                </c:pt>
                <c:pt idx="2681">
                  <c:v>20.41557388916038</c:v>
                </c:pt>
                <c:pt idx="2682">
                  <c:v>8.76076167915635</c:v>
                </c:pt>
                <c:pt idx="2683">
                  <c:v>11.1051593999969</c:v>
                </c:pt>
                <c:pt idx="2684">
                  <c:v>15.5150433321786</c:v>
                </c:pt>
                <c:pt idx="2685">
                  <c:v>18.88074956182558</c:v>
                </c:pt>
                <c:pt idx="2686">
                  <c:v>21.08132317010769</c:v>
                </c:pt>
                <c:pt idx="2687">
                  <c:v>15.2738859687707</c:v>
                </c:pt>
                <c:pt idx="2688">
                  <c:v>12.9620156146962</c:v>
                </c:pt>
                <c:pt idx="2689">
                  <c:v>16.87529249101379</c:v>
                </c:pt>
                <c:pt idx="2690">
                  <c:v>11.7295036974057</c:v>
                </c:pt>
                <c:pt idx="2691">
                  <c:v>15.0228523915773</c:v>
                </c:pt>
                <c:pt idx="2692">
                  <c:v>24.86331009529241</c:v>
                </c:pt>
                <c:pt idx="2693">
                  <c:v>13.7445484674624</c:v>
                </c:pt>
                <c:pt idx="2694">
                  <c:v>11.7127578207987</c:v>
                </c:pt>
                <c:pt idx="2695">
                  <c:v>18.361939373115</c:v>
                </c:pt>
                <c:pt idx="2696">
                  <c:v>13.8222661709159</c:v>
                </c:pt>
                <c:pt idx="2697">
                  <c:v>24.7154051663817</c:v>
                </c:pt>
                <c:pt idx="2698">
                  <c:v>16.58271657781908</c:v>
                </c:pt>
                <c:pt idx="2699">
                  <c:v>21.6755649880375</c:v>
                </c:pt>
                <c:pt idx="2700">
                  <c:v>20.6806159711571</c:v>
                </c:pt>
                <c:pt idx="2701">
                  <c:v>21.2463958034358</c:v>
                </c:pt>
                <c:pt idx="2702">
                  <c:v>16.0028947898137</c:v>
                </c:pt>
                <c:pt idx="2703">
                  <c:v>15.7976601026878</c:v>
                </c:pt>
                <c:pt idx="2704">
                  <c:v>17.39862063936458</c:v>
                </c:pt>
                <c:pt idx="2705">
                  <c:v>16.09373238556788</c:v>
                </c:pt>
                <c:pt idx="2706">
                  <c:v>10.0556978807047</c:v>
                </c:pt>
                <c:pt idx="2707">
                  <c:v>13.1825196446546</c:v>
                </c:pt>
                <c:pt idx="2708">
                  <c:v>15.0616308255581</c:v>
                </c:pt>
                <c:pt idx="2709">
                  <c:v>19.8555719058119</c:v>
                </c:pt>
                <c:pt idx="2710">
                  <c:v>26.9298916863491</c:v>
                </c:pt>
                <c:pt idx="2711">
                  <c:v>19.480348117759</c:v>
                </c:pt>
                <c:pt idx="2712">
                  <c:v>12.7279354390661</c:v>
                </c:pt>
                <c:pt idx="2713">
                  <c:v>14.5440325249284</c:v>
                </c:pt>
                <c:pt idx="2714">
                  <c:v>8.229313717894607</c:v>
                </c:pt>
                <c:pt idx="2715">
                  <c:v>22.1293900716624</c:v>
                </c:pt>
                <c:pt idx="2716">
                  <c:v>23.2151626575902</c:v>
                </c:pt>
                <c:pt idx="2717">
                  <c:v>21.7714108221864</c:v>
                </c:pt>
                <c:pt idx="2718">
                  <c:v>17.2483730629182</c:v>
                </c:pt>
                <c:pt idx="2719">
                  <c:v>11.8189225299953</c:v>
                </c:pt>
                <c:pt idx="2720">
                  <c:v>7.74459134093161</c:v>
                </c:pt>
                <c:pt idx="2721">
                  <c:v>22.1244482903518</c:v>
                </c:pt>
                <c:pt idx="2722">
                  <c:v>13.3994822545175</c:v>
                </c:pt>
                <c:pt idx="2723">
                  <c:v>11.7653998302742</c:v>
                </c:pt>
                <c:pt idx="2724">
                  <c:v>20.8486667901728</c:v>
                </c:pt>
                <c:pt idx="2725">
                  <c:v>14.7879013021022</c:v>
                </c:pt>
                <c:pt idx="2726">
                  <c:v>17.2761598491314</c:v>
                </c:pt>
                <c:pt idx="2727">
                  <c:v>18.4374240489634</c:v>
                </c:pt>
                <c:pt idx="2728">
                  <c:v>10.1535782521056</c:v>
                </c:pt>
                <c:pt idx="2729">
                  <c:v>11.0233855979977</c:v>
                </c:pt>
                <c:pt idx="2730">
                  <c:v>8.44914615426497</c:v>
                </c:pt>
                <c:pt idx="2731">
                  <c:v>16.231967072926</c:v>
                </c:pt>
                <c:pt idx="2732">
                  <c:v>14.4160546934505</c:v>
                </c:pt>
                <c:pt idx="2733">
                  <c:v>10.5259360213818</c:v>
                </c:pt>
                <c:pt idx="2734">
                  <c:v>16.88312757846879</c:v>
                </c:pt>
                <c:pt idx="2735">
                  <c:v>17.09863561853508</c:v>
                </c:pt>
                <c:pt idx="2736">
                  <c:v>16.0201990992383</c:v>
                </c:pt>
                <c:pt idx="2737">
                  <c:v>12.9592255255412</c:v>
                </c:pt>
                <c:pt idx="2738">
                  <c:v>19.40565944316228</c:v>
                </c:pt>
                <c:pt idx="2739">
                  <c:v>14.2000772999562</c:v>
                </c:pt>
                <c:pt idx="2740">
                  <c:v>16.8464032050888</c:v>
                </c:pt>
                <c:pt idx="2741">
                  <c:v>25.3074840798038</c:v>
                </c:pt>
                <c:pt idx="2742">
                  <c:v>16.2730715741827</c:v>
                </c:pt>
                <c:pt idx="2743">
                  <c:v>9.619119858692222</c:v>
                </c:pt>
                <c:pt idx="2744">
                  <c:v>7.5767637099554</c:v>
                </c:pt>
                <c:pt idx="2745">
                  <c:v>11.7646786393647</c:v>
                </c:pt>
                <c:pt idx="2746">
                  <c:v>19.092916329855</c:v>
                </c:pt>
                <c:pt idx="2747">
                  <c:v>13.8266182210737</c:v>
                </c:pt>
                <c:pt idx="2748">
                  <c:v>17.9169527387223</c:v>
                </c:pt>
                <c:pt idx="2749">
                  <c:v>24.58820239872758</c:v>
                </c:pt>
                <c:pt idx="2750">
                  <c:v>13.8373310053369</c:v>
                </c:pt>
                <c:pt idx="2751">
                  <c:v>20.9025451801746</c:v>
                </c:pt>
                <c:pt idx="2752">
                  <c:v>12.4354134660169</c:v>
                </c:pt>
                <c:pt idx="2753">
                  <c:v>16.3643099513811</c:v>
                </c:pt>
                <c:pt idx="2754">
                  <c:v>17.2332497569904</c:v>
                </c:pt>
                <c:pt idx="2755">
                  <c:v>13.7945505003032</c:v>
                </c:pt>
                <c:pt idx="2756">
                  <c:v>16.8321281428119</c:v>
                </c:pt>
                <c:pt idx="2757">
                  <c:v>11.2031367196263</c:v>
                </c:pt>
                <c:pt idx="2758">
                  <c:v>7.30137158188231</c:v>
                </c:pt>
                <c:pt idx="2759">
                  <c:v>11.9966547396039</c:v>
                </c:pt>
                <c:pt idx="2760">
                  <c:v>9.65452879998129</c:v>
                </c:pt>
                <c:pt idx="2761">
                  <c:v>7.25725342667366</c:v>
                </c:pt>
                <c:pt idx="2762">
                  <c:v>10.5464058591418</c:v>
                </c:pt>
                <c:pt idx="2763">
                  <c:v>11.38684607646</c:v>
                </c:pt>
                <c:pt idx="2764">
                  <c:v>11.8228144077927</c:v>
                </c:pt>
                <c:pt idx="2765">
                  <c:v>14.2347464382458</c:v>
                </c:pt>
                <c:pt idx="2766">
                  <c:v>10.4726888449101</c:v>
                </c:pt>
                <c:pt idx="2767">
                  <c:v>15.0742955459438</c:v>
                </c:pt>
                <c:pt idx="2768">
                  <c:v>12.299437755328</c:v>
                </c:pt>
                <c:pt idx="2769">
                  <c:v>15.8232620659722</c:v>
                </c:pt>
                <c:pt idx="2770">
                  <c:v>18.8058799335308</c:v>
                </c:pt>
                <c:pt idx="2771">
                  <c:v>10.591228174787</c:v>
                </c:pt>
                <c:pt idx="2772">
                  <c:v>12.4733509335672</c:v>
                </c:pt>
                <c:pt idx="2773">
                  <c:v>14.1546462435481</c:v>
                </c:pt>
                <c:pt idx="2774">
                  <c:v>21.9179093952658</c:v>
                </c:pt>
                <c:pt idx="2775">
                  <c:v>15.7952196947107</c:v>
                </c:pt>
                <c:pt idx="2776">
                  <c:v>12.7918465244501</c:v>
                </c:pt>
                <c:pt idx="2777">
                  <c:v>14.2314795133268</c:v>
                </c:pt>
                <c:pt idx="2778">
                  <c:v>18.4328544554878</c:v>
                </c:pt>
                <c:pt idx="2779">
                  <c:v>13.876426134579</c:v>
                </c:pt>
                <c:pt idx="2780">
                  <c:v>17.0019303633523</c:v>
                </c:pt>
                <c:pt idx="2781">
                  <c:v>15.2775051993056</c:v>
                </c:pt>
                <c:pt idx="2782">
                  <c:v>24.92023904434078</c:v>
                </c:pt>
                <c:pt idx="2783">
                  <c:v>17.6364798900611</c:v>
                </c:pt>
                <c:pt idx="2784">
                  <c:v>14.9337544371943</c:v>
                </c:pt>
                <c:pt idx="2785">
                  <c:v>18.0044674443754</c:v>
                </c:pt>
                <c:pt idx="2786">
                  <c:v>11.2061512987515</c:v>
                </c:pt>
                <c:pt idx="2787">
                  <c:v>14.2780728143478</c:v>
                </c:pt>
                <c:pt idx="2788">
                  <c:v>9.06638666340798</c:v>
                </c:pt>
                <c:pt idx="2789">
                  <c:v>11.6176347048992</c:v>
                </c:pt>
                <c:pt idx="2790">
                  <c:v>11.6469211055801</c:v>
                </c:pt>
                <c:pt idx="2791">
                  <c:v>18.2001729477491</c:v>
                </c:pt>
                <c:pt idx="2792">
                  <c:v>17.7937193960967</c:v>
                </c:pt>
                <c:pt idx="2793">
                  <c:v>16.27942870177328</c:v>
                </c:pt>
                <c:pt idx="2794">
                  <c:v>8.55802055519875</c:v>
                </c:pt>
                <c:pt idx="2795">
                  <c:v>6.122109261731047</c:v>
                </c:pt>
                <c:pt idx="2796">
                  <c:v>22.56023051802738</c:v>
                </c:pt>
                <c:pt idx="2797">
                  <c:v>22.5570725889483</c:v>
                </c:pt>
                <c:pt idx="2798">
                  <c:v>14.5295510532942</c:v>
                </c:pt>
                <c:pt idx="2799">
                  <c:v>20.9183566540106</c:v>
                </c:pt>
                <c:pt idx="2800">
                  <c:v>11.1922645848945</c:v>
                </c:pt>
                <c:pt idx="2801">
                  <c:v>13.7988859345289</c:v>
                </c:pt>
                <c:pt idx="2802">
                  <c:v>16.88620958322258</c:v>
                </c:pt>
                <c:pt idx="2803">
                  <c:v>16.3926458610478</c:v>
                </c:pt>
                <c:pt idx="2804">
                  <c:v>18.92829321177888</c:v>
                </c:pt>
                <c:pt idx="2805">
                  <c:v>17.91552598952378</c:v>
                </c:pt>
                <c:pt idx="2806">
                  <c:v>15.31495286215</c:v>
                </c:pt>
                <c:pt idx="2807">
                  <c:v>16.1162989446246</c:v>
                </c:pt>
                <c:pt idx="2808">
                  <c:v>16.8495845399185</c:v>
                </c:pt>
                <c:pt idx="2809">
                  <c:v>17.5038242192878</c:v>
                </c:pt>
                <c:pt idx="2810">
                  <c:v>12.980309650964</c:v>
                </c:pt>
                <c:pt idx="2811">
                  <c:v>13.3762738291097</c:v>
                </c:pt>
                <c:pt idx="2812">
                  <c:v>20.4942484183029</c:v>
                </c:pt>
                <c:pt idx="2813">
                  <c:v>24.2848378721556</c:v>
                </c:pt>
                <c:pt idx="2814">
                  <c:v>14.5376622633642</c:v>
                </c:pt>
                <c:pt idx="2815">
                  <c:v>21.2395707851901</c:v>
                </c:pt>
                <c:pt idx="2816">
                  <c:v>12.2893060103876</c:v>
                </c:pt>
                <c:pt idx="2817">
                  <c:v>15.2329823425377</c:v>
                </c:pt>
                <c:pt idx="2818">
                  <c:v>13.6772054806578</c:v>
                </c:pt>
                <c:pt idx="2819">
                  <c:v>13.1267257638722</c:v>
                </c:pt>
                <c:pt idx="2820">
                  <c:v>16.6343278499311</c:v>
                </c:pt>
                <c:pt idx="2821">
                  <c:v>11.2141757378686</c:v>
                </c:pt>
                <c:pt idx="2822">
                  <c:v>10.5560309887391</c:v>
                </c:pt>
                <c:pt idx="2823">
                  <c:v>19.4667567818111</c:v>
                </c:pt>
                <c:pt idx="2824">
                  <c:v>13.3100408248857</c:v>
                </c:pt>
                <c:pt idx="2825">
                  <c:v>13.8851206021122</c:v>
                </c:pt>
                <c:pt idx="2826">
                  <c:v>15.4575544095783</c:v>
                </c:pt>
                <c:pt idx="2827">
                  <c:v>11.4908799574251</c:v>
                </c:pt>
                <c:pt idx="2828">
                  <c:v>14.4609224401989</c:v>
                </c:pt>
                <c:pt idx="2829">
                  <c:v>17.8286088546349</c:v>
                </c:pt>
                <c:pt idx="2830">
                  <c:v>11.1943333014625</c:v>
                </c:pt>
                <c:pt idx="2831">
                  <c:v>17.2333860951946</c:v>
                </c:pt>
                <c:pt idx="2832">
                  <c:v>28.2395129596017</c:v>
                </c:pt>
                <c:pt idx="2833">
                  <c:v>11.2483976886153</c:v>
                </c:pt>
                <c:pt idx="2834">
                  <c:v>13.3403848628416</c:v>
                </c:pt>
                <c:pt idx="2835">
                  <c:v>18.4149693966102</c:v>
                </c:pt>
                <c:pt idx="2836">
                  <c:v>12.0174583194207</c:v>
                </c:pt>
                <c:pt idx="2837">
                  <c:v>10.0346588421057</c:v>
                </c:pt>
                <c:pt idx="2838">
                  <c:v>23.6420902918485</c:v>
                </c:pt>
                <c:pt idx="2839">
                  <c:v>16.5655980667907</c:v>
                </c:pt>
                <c:pt idx="2840">
                  <c:v>16.2418700675628</c:v>
                </c:pt>
                <c:pt idx="2841">
                  <c:v>14.2797322860619</c:v>
                </c:pt>
                <c:pt idx="2842">
                  <c:v>10.9191116390109</c:v>
                </c:pt>
                <c:pt idx="2843">
                  <c:v>12.7650700526488</c:v>
                </c:pt>
                <c:pt idx="2844">
                  <c:v>12.694655055581</c:v>
                </c:pt>
                <c:pt idx="2845">
                  <c:v>18.32268195493588</c:v>
                </c:pt>
                <c:pt idx="2846">
                  <c:v>9.688570167096513</c:v>
                </c:pt>
                <c:pt idx="2847">
                  <c:v>26.6677600261294</c:v>
                </c:pt>
                <c:pt idx="2848">
                  <c:v>19.88138124746338</c:v>
                </c:pt>
                <c:pt idx="2849">
                  <c:v>12.1282761335182</c:v>
                </c:pt>
                <c:pt idx="2850">
                  <c:v>20.9277889904756</c:v>
                </c:pt>
                <c:pt idx="2851">
                  <c:v>11.8760741645957</c:v>
                </c:pt>
                <c:pt idx="2852">
                  <c:v>9.626323591922098</c:v>
                </c:pt>
                <c:pt idx="2853">
                  <c:v>20.4565766412115</c:v>
                </c:pt>
                <c:pt idx="2854">
                  <c:v>7.80682837752118</c:v>
                </c:pt>
                <c:pt idx="2855">
                  <c:v>12.7247365009077</c:v>
                </c:pt>
                <c:pt idx="2856">
                  <c:v>15.3430514627684</c:v>
                </c:pt>
                <c:pt idx="2857">
                  <c:v>10.5418504899398</c:v>
                </c:pt>
                <c:pt idx="2858">
                  <c:v>22.6845992692155</c:v>
                </c:pt>
                <c:pt idx="2859">
                  <c:v>15.8569562884245</c:v>
                </c:pt>
                <c:pt idx="2860">
                  <c:v>13.08669192501</c:v>
                </c:pt>
                <c:pt idx="2861">
                  <c:v>20.2760988271725</c:v>
                </c:pt>
                <c:pt idx="2862">
                  <c:v>21.7682324959965</c:v>
                </c:pt>
                <c:pt idx="2863">
                  <c:v>17.56893395213218</c:v>
                </c:pt>
                <c:pt idx="2864">
                  <c:v>20.3808858966114</c:v>
                </c:pt>
                <c:pt idx="2865">
                  <c:v>14.1824002772113</c:v>
                </c:pt>
                <c:pt idx="2866">
                  <c:v>20.6191700500312</c:v>
                </c:pt>
                <c:pt idx="2867">
                  <c:v>7.754037365682708</c:v>
                </c:pt>
                <c:pt idx="2868">
                  <c:v>17.9244219428648</c:v>
                </c:pt>
                <c:pt idx="2869">
                  <c:v>14.6120719895743</c:v>
                </c:pt>
                <c:pt idx="2870">
                  <c:v>11.0466905999944</c:v>
                </c:pt>
                <c:pt idx="2871">
                  <c:v>12.9980990546324</c:v>
                </c:pt>
                <c:pt idx="2872">
                  <c:v>8.80512754729072</c:v>
                </c:pt>
                <c:pt idx="2873">
                  <c:v>18.40407739432738</c:v>
                </c:pt>
                <c:pt idx="2874">
                  <c:v>15.8321911873096</c:v>
                </c:pt>
                <c:pt idx="2875">
                  <c:v>9.01656715599754</c:v>
                </c:pt>
                <c:pt idx="2876">
                  <c:v>18.5677019966006</c:v>
                </c:pt>
                <c:pt idx="2877">
                  <c:v>9.73467435973304</c:v>
                </c:pt>
                <c:pt idx="2878">
                  <c:v>10.8594096187764</c:v>
                </c:pt>
                <c:pt idx="2879">
                  <c:v>14.1943485200445</c:v>
                </c:pt>
                <c:pt idx="2880">
                  <c:v>21.6560853321567</c:v>
                </c:pt>
                <c:pt idx="2881">
                  <c:v>22.829414456873</c:v>
                </c:pt>
                <c:pt idx="2882">
                  <c:v>7.77059313733483</c:v>
                </c:pt>
                <c:pt idx="2883">
                  <c:v>24.6608013590007</c:v>
                </c:pt>
                <c:pt idx="2884">
                  <c:v>23.9532572986773</c:v>
                </c:pt>
                <c:pt idx="2885">
                  <c:v>10.8858138305505</c:v>
                </c:pt>
                <c:pt idx="2886">
                  <c:v>16.3764524649464</c:v>
                </c:pt>
                <c:pt idx="2887">
                  <c:v>15.8502734237983</c:v>
                </c:pt>
                <c:pt idx="2888">
                  <c:v>11.4237762263907</c:v>
                </c:pt>
                <c:pt idx="2889">
                  <c:v>8.17346956724099</c:v>
                </c:pt>
                <c:pt idx="2890">
                  <c:v>14.4006107268478</c:v>
                </c:pt>
                <c:pt idx="2891">
                  <c:v>12.2222416972305</c:v>
                </c:pt>
                <c:pt idx="2892">
                  <c:v>6.36921817223283</c:v>
                </c:pt>
                <c:pt idx="2893">
                  <c:v>13.9336356588894</c:v>
                </c:pt>
                <c:pt idx="2894">
                  <c:v>23.0280467234041</c:v>
                </c:pt>
                <c:pt idx="2895">
                  <c:v>11.5563623254864</c:v>
                </c:pt>
                <c:pt idx="2896">
                  <c:v>14.6904195042039</c:v>
                </c:pt>
                <c:pt idx="2897">
                  <c:v>16.0379406605764</c:v>
                </c:pt>
                <c:pt idx="2898">
                  <c:v>20.79178139872528</c:v>
                </c:pt>
                <c:pt idx="2899">
                  <c:v>12.2435810197089</c:v>
                </c:pt>
                <c:pt idx="2900">
                  <c:v>14.2689465087758</c:v>
                </c:pt>
                <c:pt idx="2901">
                  <c:v>26.1987790586731</c:v>
                </c:pt>
                <c:pt idx="2902">
                  <c:v>18.0076945489768</c:v>
                </c:pt>
                <c:pt idx="2903">
                  <c:v>19.2543181041389</c:v>
                </c:pt>
                <c:pt idx="2904">
                  <c:v>11.831516965502</c:v>
                </c:pt>
                <c:pt idx="2905">
                  <c:v>11.242731851857</c:v>
                </c:pt>
                <c:pt idx="2906">
                  <c:v>16.2035140645397</c:v>
                </c:pt>
                <c:pt idx="2907">
                  <c:v>21.6983274047079</c:v>
                </c:pt>
                <c:pt idx="2908">
                  <c:v>14.8152016848776</c:v>
                </c:pt>
                <c:pt idx="2909">
                  <c:v>12.3313264676674</c:v>
                </c:pt>
                <c:pt idx="2910">
                  <c:v>19.0089660037494</c:v>
                </c:pt>
                <c:pt idx="2911">
                  <c:v>19.0591516433599</c:v>
                </c:pt>
                <c:pt idx="2912">
                  <c:v>24.2358167901758</c:v>
                </c:pt>
                <c:pt idx="2913">
                  <c:v>18.6943205932158</c:v>
                </c:pt>
                <c:pt idx="2914">
                  <c:v>16.06329109256328</c:v>
                </c:pt>
                <c:pt idx="2915">
                  <c:v>8.092696395259775</c:v>
                </c:pt>
                <c:pt idx="2916">
                  <c:v>17.1380063193069</c:v>
                </c:pt>
                <c:pt idx="2917">
                  <c:v>10.2808921254119</c:v>
                </c:pt>
                <c:pt idx="2918">
                  <c:v>21.1096034325777</c:v>
                </c:pt>
                <c:pt idx="2919">
                  <c:v>13.8076208613094</c:v>
                </c:pt>
                <c:pt idx="2920">
                  <c:v>18.06857426352178</c:v>
                </c:pt>
                <c:pt idx="2921">
                  <c:v>18.305525978947</c:v>
                </c:pt>
                <c:pt idx="2922">
                  <c:v>14.1566671987074</c:v>
                </c:pt>
                <c:pt idx="2923">
                  <c:v>22.2979072350073</c:v>
                </c:pt>
                <c:pt idx="2924">
                  <c:v>18.5555173878957</c:v>
                </c:pt>
                <c:pt idx="2925">
                  <c:v>16.7503417202845</c:v>
                </c:pt>
                <c:pt idx="2926">
                  <c:v>13.4116012182739</c:v>
                </c:pt>
                <c:pt idx="2927">
                  <c:v>18.815768224653</c:v>
                </c:pt>
                <c:pt idx="2928">
                  <c:v>24.22928388508189</c:v>
                </c:pt>
                <c:pt idx="2929">
                  <c:v>18.8289067509199</c:v>
                </c:pt>
                <c:pt idx="2930">
                  <c:v>19.42811314083528</c:v>
                </c:pt>
                <c:pt idx="2931">
                  <c:v>13.8565712433429</c:v>
                </c:pt>
                <c:pt idx="2932">
                  <c:v>14.2445522550628</c:v>
                </c:pt>
                <c:pt idx="2933">
                  <c:v>15.4678627328072</c:v>
                </c:pt>
                <c:pt idx="2934">
                  <c:v>15.2775636158495</c:v>
                </c:pt>
                <c:pt idx="2935">
                  <c:v>8.98418420505726</c:v>
                </c:pt>
                <c:pt idx="2936">
                  <c:v>14.2040074760618</c:v>
                </c:pt>
                <c:pt idx="2937">
                  <c:v>14.8359788787606</c:v>
                </c:pt>
                <c:pt idx="2938">
                  <c:v>16.7034112746891</c:v>
                </c:pt>
                <c:pt idx="2939">
                  <c:v>20.4357212084389</c:v>
                </c:pt>
                <c:pt idx="2940">
                  <c:v>18.5238385466478</c:v>
                </c:pt>
                <c:pt idx="2941">
                  <c:v>15.4545781216226</c:v>
                </c:pt>
                <c:pt idx="2942">
                  <c:v>22.8103653142083</c:v>
                </c:pt>
                <c:pt idx="2943">
                  <c:v>23.11475229920701</c:v>
                </c:pt>
                <c:pt idx="2944">
                  <c:v>10.3353976655372</c:v>
                </c:pt>
                <c:pt idx="2945">
                  <c:v>15.8688499350228</c:v>
                </c:pt>
                <c:pt idx="2946">
                  <c:v>11.1573160943525</c:v>
                </c:pt>
                <c:pt idx="2947">
                  <c:v>15.0968055442457</c:v>
                </c:pt>
                <c:pt idx="2948">
                  <c:v>14.3877611209951</c:v>
                </c:pt>
                <c:pt idx="2949">
                  <c:v>19.3558719922154</c:v>
                </c:pt>
                <c:pt idx="2950">
                  <c:v>23.4854079502565</c:v>
                </c:pt>
                <c:pt idx="2951">
                  <c:v>16.4276575048771</c:v>
                </c:pt>
                <c:pt idx="2952">
                  <c:v>17.874701075019</c:v>
                </c:pt>
                <c:pt idx="2953">
                  <c:v>17.4365019792444</c:v>
                </c:pt>
                <c:pt idx="2954">
                  <c:v>14.4282084103543</c:v>
                </c:pt>
                <c:pt idx="2955">
                  <c:v>26.4001307108692</c:v>
                </c:pt>
                <c:pt idx="2956">
                  <c:v>10.5024631293166</c:v>
                </c:pt>
                <c:pt idx="2957">
                  <c:v>17.9003702896624</c:v>
                </c:pt>
                <c:pt idx="2958">
                  <c:v>22.5668107567179</c:v>
                </c:pt>
                <c:pt idx="2959">
                  <c:v>17.94079200871078</c:v>
                </c:pt>
                <c:pt idx="2960">
                  <c:v>11.3506161926177</c:v>
                </c:pt>
                <c:pt idx="2961">
                  <c:v>21.76042604098328</c:v>
                </c:pt>
                <c:pt idx="2962">
                  <c:v>14.3961215689542</c:v>
                </c:pt>
                <c:pt idx="2963">
                  <c:v>15.8159485591139</c:v>
                </c:pt>
                <c:pt idx="2964">
                  <c:v>13.6328836680176</c:v>
                </c:pt>
                <c:pt idx="2965">
                  <c:v>11.5081082614437</c:v>
                </c:pt>
                <c:pt idx="2966">
                  <c:v>12.4967686526148</c:v>
                </c:pt>
                <c:pt idx="2967">
                  <c:v>13.9443172376809</c:v>
                </c:pt>
                <c:pt idx="2968">
                  <c:v>16.6711455273246</c:v>
                </c:pt>
                <c:pt idx="2969">
                  <c:v>12.303551217219</c:v>
                </c:pt>
                <c:pt idx="2970">
                  <c:v>18.6616166930776</c:v>
                </c:pt>
                <c:pt idx="2971">
                  <c:v>7.582928168778748</c:v>
                </c:pt>
                <c:pt idx="2972">
                  <c:v>10.5649436115039</c:v>
                </c:pt>
                <c:pt idx="2973">
                  <c:v>14.7244066755273</c:v>
                </c:pt>
                <c:pt idx="2974">
                  <c:v>13.8406587532932</c:v>
                </c:pt>
                <c:pt idx="2975">
                  <c:v>15.8074370459985</c:v>
                </c:pt>
                <c:pt idx="2976">
                  <c:v>11.3282692610851</c:v>
                </c:pt>
                <c:pt idx="2977">
                  <c:v>12.3347506100502</c:v>
                </c:pt>
                <c:pt idx="2978">
                  <c:v>13.4611327613265</c:v>
                </c:pt>
                <c:pt idx="2979">
                  <c:v>19.6828872516622</c:v>
                </c:pt>
                <c:pt idx="2980">
                  <c:v>19.7392142541912</c:v>
                </c:pt>
                <c:pt idx="2981">
                  <c:v>13.7797144962776</c:v>
                </c:pt>
                <c:pt idx="2982">
                  <c:v>7.51461389269354</c:v>
                </c:pt>
                <c:pt idx="2983">
                  <c:v>12.920534068937</c:v>
                </c:pt>
                <c:pt idx="2984">
                  <c:v>12.0807385940373</c:v>
                </c:pt>
                <c:pt idx="2985">
                  <c:v>14.361887924729</c:v>
                </c:pt>
                <c:pt idx="2986">
                  <c:v>12.9806755703616</c:v>
                </c:pt>
                <c:pt idx="2987">
                  <c:v>11.967867133449</c:v>
                </c:pt>
                <c:pt idx="2988">
                  <c:v>15.3130599233767</c:v>
                </c:pt>
                <c:pt idx="2989">
                  <c:v>17.6030195108105</c:v>
                </c:pt>
                <c:pt idx="2990">
                  <c:v>10.1885003165755</c:v>
                </c:pt>
                <c:pt idx="2991">
                  <c:v>19.1208922698769</c:v>
                </c:pt>
                <c:pt idx="2992">
                  <c:v>24.6563067437829</c:v>
                </c:pt>
                <c:pt idx="2993">
                  <c:v>19.3063985421055</c:v>
                </c:pt>
                <c:pt idx="2994">
                  <c:v>10.1474539854897</c:v>
                </c:pt>
                <c:pt idx="2995">
                  <c:v>9.25609177058274</c:v>
                </c:pt>
                <c:pt idx="2996">
                  <c:v>16.6573033929788</c:v>
                </c:pt>
                <c:pt idx="2997">
                  <c:v>16.5086261908948</c:v>
                </c:pt>
                <c:pt idx="2998">
                  <c:v>12.1847387817202</c:v>
                </c:pt>
                <c:pt idx="2999">
                  <c:v>11.6994137893642</c:v>
                </c:pt>
                <c:pt idx="3000">
                  <c:v>16.3514343253582</c:v>
                </c:pt>
                <c:pt idx="3001">
                  <c:v>21.1923057030399</c:v>
                </c:pt>
                <c:pt idx="3002">
                  <c:v>14.9382684329504</c:v>
                </c:pt>
                <c:pt idx="3003">
                  <c:v>17.5499133529294</c:v>
                </c:pt>
                <c:pt idx="3004">
                  <c:v>16.1534814894281</c:v>
                </c:pt>
                <c:pt idx="3005">
                  <c:v>18.8804731529469</c:v>
                </c:pt>
                <c:pt idx="3006">
                  <c:v>9.56609487630206</c:v>
                </c:pt>
                <c:pt idx="3007">
                  <c:v>18.90560959611458</c:v>
                </c:pt>
                <c:pt idx="3008">
                  <c:v>11.0729944107981</c:v>
                </c:pt>
                <c:pt idx="3009">
                  <c:v>15.690541788597</c:v>
                </c:pt>
                <c:pt idx="3010">
                  <c:v>13.2716488319589</c:v>
                </c:pt>
                <c:pt idx="3011">
                  <c:v>13.8990280463402</c:v>
                </c:pt>
                <c:pt idx="3012">
                  <c:v>15.466200179311</c:v>
                </c:pt>
                <c:pt idx="3013">
                  <c:v>19.8368270463199</c:v>
                </c:pt>
                <c:pt idx="3014">
                  <c:v>13.8497485655863</c:v>
                </c:pt>
                <c:pt idx="3015">
                  <c:v>20.29266689995368</c:v>
                </c:pt>
                <c:pt idx="3016">
                  <c:v>18.8589742501611</c:v>
                </c:pt>
                <c:pt idx="3017">
                  <c:v>13.8408204357199</c:v>
                </c:pt>
                <c:pt idx="3018">
                  <c:v>11.1276348779942</c:v>
                </c:pt>
                <c:pt idx="3019">
                  <c:v>13.3320500100534</c:v>
                </c:pt>
                <c:pt idx="3020">
                  <c:v>17.4094080615714</c:v>
                </c:pt>
                <c:pt idx="3021">
                  <c:v>16.8338592107458</c:v>
                </c:pt>
                <c:pt idx="3022">
                  <c:v>18.47524839599238</c:v>
                </c:pt>
                <c:pt idx="3023">
                  <c:v>18.7739132323828</c:v>
                </c:pt>
                <c:pt idx="3024">
                  <c:v>10.2695596349264</c:v>
                </c:pt>
                <c:pt idx="3025">
                  <c:v>26.3332056212138</c:v>
                </c:pt>
                <c:pt idx="3026">
                  <c:v>7.732436939424009</c:v>
                </c:pt>
                <c:pt idx="3027">
                  <c:v>14.6682146871869</c:v>
                </c:pt>
                <c:pt idx="3028">
                  <c:v>15.607714894959</c:v>
                </c:pt>
                <c:pt idx="3029">
                  <c:v>17.2375180300484</c:v>
                </c:pt>
                <c:pt idx="3030">
                  <c:v>18.7742909321655</c:v>
                </c:pt>
                <c:pt idx="3031">
                  <c:v>11.2057777019843</c:v>
                </c:pt>
                <c:pt idx="3032">
                  <c:v>15.428870489576</c:v>
                </c:pt>
                <c:pt idx="3033">
                  <c:v>14.5330684713101</c:v>
                </c:pt>
                <c:pt idx="3034">
                  <c:v>16.4620259068043</c:v>
                </c:pt>
                <c:pt idx="3035">
                  <c:v>17.8463437094894</c:v>
                </c:pt>
                <c:pt idx="3036">
                  <c:v>15.9790675587742</c:v>
                </c:pt>
                <c:pt idx="3037">
                  <c:v>11.0260164708925</c:v>
                </c:pt>
                <c:pt idx="3038">
                  <c:v>20.6074957675747</c:v>
                </c:pt>
                <c:pt idx="3039">
                  <c:v>20.8968783967</c:v>
                </c:pt>
                <c:pt idx="3040">
                  <c:v>13.3384573692056</c:v>
                </c:pt>
                <c:pt idx="3041">
                  <c:v>22.8919355933248</c:v>
                </c:pt>
                <c:pt idx="3042">
                  <c:v>13.935784876581</c:v>
                </c:pt>
                <c:pt idx="3043">
                  <c:v>20.5075028194879</c:v>
                </c:pt>
                <c:pt idx="3044">
                  <c:v>14.3920891482435</c:v>
                </c:pt>
                <c:pt idx="3045">
                  <c:v>8.79055284438067</c:v>
                </c:pt>
                <c:pt idx="3046">
                  <c:v>16.52525067632008</c:v>
                </c:pt>
                <c:pt idx="3047">
                  <c:v>12.4428953902358</c:v>
                </c:pt>
                <c:pt idx="3048">
                  <c:v>17.9517514175979</c:v>
                </c:pt>
                <c:pt idx="3049">
                  <c:v>24.1649907218794</c:v>
                </c:pt>
                <c:pt idx="3050">
                  <c:v>16.9524903894776</c:v>
                </c:pt>
                <c:pt idx="3051">
                  <c:v>16.2207595212958</c:v>
                </c:pt>
                <c:pt idx="3052">
                  <c:v>7.45840946480939</c:v>
                </c:pt>
                <c:pt idx="3053">
                  <c:v>9.583462148820151</c:v>
                </c:pt>
                <c:pt idx="3054">
                  <c:v>9.64679826192693</c:v>
                </c:pt>
                <c:pt idx="3055">
                  <c:v>16.0127643314838</c:v>
                </c:pt>
                <c:pt idx="3056">
                  <c:v>15.0614847592472</c:v>
                </c:pt>
                <c:pt idx="3057">
                  <c:v>18.15026022529601</c:v>
                </c:pt>
                <c:pt idx="3058">
                  <c:v>7.299315287175418</c:v>
                </c:pt>
                <c:pt idx="3059">
                  <c:v>17.0847864252605</c:v>
                </c:pt>
                <c:pt idx="3060">
                  <c:v>20.4305668680734</c:v>
                </c:pt>
                <c:pt idx="3061">
                  <c:v>17.43314307637958</c:v>
                </c:pt>
                <c:pt idx="3062">
                  <c:v>15.2821229659922</c:v>
                </c:pt>
                <c:pt idx="3063">
                  <c:v>11.8250132508178</c:v>
                </c:pt>
                <c:pt idx="3064">
                  <c:v>10.3016807271872</c:v>
                </c:pt>
                <c:pt idx="3065">
                  <c:v>10.595852923396</c:v>
                </c:pt>
                <c:pt idx="3066">
                  <c:v>12.4107602551906</c:v>
                </c:pt>
                <c:pt idx="3067">
                  <c:v>9.38668235162483</c:v>
                </c:pt>
                <c:pt idx="3068">
                  <c:v>20.1211931555473</c:v>
                </c:pt>
                <c:pt idx="3069">
                  <c:v>16.2838707907237</c:v>
                </c:pt>
                <c:pt idx="3070">
                  <c:v>22.5147317852764</c:v>
                </c:pt>
                <c:pt idx="3071">
                  <c:v>9.537363309807596</c:v>
                </c:pt>
                <c:pt idx="3072">
                  <c:v>16.0841500140608</c:v>
                </c:pt>
                <c:pt idx="3073">
                  <c:v>19.6632800726417</c:v>
                </c:pt>
                <c:pt idx="3074">
                  <c:v>12.323453702628</c:v>
                </c:pt>
                <c:pt idx="3075">
                  <c:v>22.5496808560553</c:v>
                </c:pt>
                <c:pt idx="3076">
                  <c:v>7.28998661565866</c:v>
                </c:pt>
                <c:pt idx="3077">
                  <c:v>17.2324144500011</c:v>
                </c:pt>
                <c:pt idx="3078">
                  <c:v>12.4492080013967</c:v>
                </c:pt>
                <c:pt idx="3079">
                  <c:v>18.1865122126074</c:v>
                </c:pt>
                <c:pt idx="3080">
                  <c:v>15.3004841997902</c:v>
                </c:pt>
                <c:pt idx="3081">
                  <c:v>14.8626188705282</c:v>
                </c:pt>
                <c:pt idx="3082">
                  <c:v>24.5663868474197</c:v>
                </c:pt>
                <c:pt idx="3083">
                  <c:v>9.747032006159498</c:v>
                </c:pt>
                <c:pt idx="3084">
                  <c:v>14.3987149825701</c:v>
                </c:pt>
                <c:pt idx="3085">
                  <c:v>12.3451704639274</c:v>
                </c:pt>
                <c:pt idx="3086">
                  <c:v>25.601698611995</c:v>
                </c:pt>
                <c:pt idx="3087">
                  <c:v>16.1549657856592</c:v>
                </c:pt>
                <c:pt idx="3088">
                  <c:v>14.9046105517916</c:v>
                </c:pt>
                <c:pt idx="3089">
                  <c:v>16.6404311646776</c:v>
                </c:pt>
                <c:pt idx="3090">
                  <c:v>20.821331684286</c:v>
                </c:pt>
                <c:pt idx="3091">
                  <c:v>18.49840077739168</c:v>
                </c:pt>
                <c:pt idx="3092">
                  <c:v>14.8540886482064</c:v>
                </c:pt>
                <c:pt idx="3093">
                  <c:v>16.6431932673753</c:v>
                </c:pt>
                <c:pt idx="3094">
                  <c:v>12.3173386776091</c:v>
                </c:pt>
                <c:pt idx="3095">
                  <c:v>16.0522441409564</c:v>
                </c:pt>
                <c:pt idx="3096">
                  <c:v>17.60532953460708</c:v>
                </c:pt>
                <c:pt idx="3097">
                  <c:v>15.5030572037112</c:v>
                </c:pt>
                <c:pt idx="3098">
                  <c:v>12.7159163582505</c:v>
                </c:pt>
                <c:pt idx="3099">
                  <c:v>20.9209115496118</c:v>
                </c:pt>
                <c:pt idx="3100">
                  <c:v>10.581904373691</c:v>
                </c:pt>
                <c:pt idx="3101">
                  <c:v>26.0652673540163</c:v>
                </c:pt>
                <c:pt idx="3102">
                  <c:v>7.665459231623388</c:v>
                </c:pt>
                <c:pt idx="3103">
                  <c:v>16.7590160954608</c:v>
                </c:pt>
                <c:pt idx="3104">
                  <c:v>8.94870383210915</c:v>
                </c:pt>
                <c:pt idx="3105">
                  <c:v>16.63123120021161</c:v>
                </c:pt>
                <c:pt idx="3106">
                  <c:v>23.7015503403271</c:v>
                </c:pt>
                <c:pt idx="3107">
                  <c:v>7.36967200495557</c:v>
                </c:pt>
                <c:pt idx="3108">
                  <c:v>18.8388490789931</c:v>
                </c:pt>
                <c:pt idx="3109">
                  <c:v>22.5781303032804</c:v>
                </c:pt>
                <c:pt idx="3110">
                  <c:v>14.979736900638</c:v>
                </c:pt>
                <c:pt idx="3111">
                  <c:v>18.04303625565398</c:v>
                </c:pt>
                <c:pt idx="3112">
                  <c:v>16.3988333172045</c:v>
                </c:pt>
                <c:pt idx="3113">
                  <c:v>11.1989471247019</c:v>
                </c:pt>
                <c:pt idx="3114">
                  <c:v>20.4181638138691</c:v>
                </c:pt>
                <c:pt idx="3115">
                  <c:v>14.8425062708525</c:v>
                </c:pt>
                <c:pt idx="3116">
                  <c:v>16.68684188077</c:v>
                </c:pt>
                <c:pt idx="3117">
                  <c:v>14.894608474052</c:v>
                </c:pt>
                <c:pt idx="3118">
                  <c:v>11.7068844708825</c:v>
                </c:pt>
                <c:pt idx="3119">
                  <c:v>21.2130197900322</c:v>
                </c:pt>
                <c:pt idx="3120">
                  <c:v>22.0732846665108</c:v>
                </c:pt>
                <c:pt idx="3121">
                  <c:v>14.8672975101156</c:v>
                </c:pt>
                <c:pt idx="3122">
                  <c:v>11.5413867802029</c:v>
                </c:pt>
                <c:pt idx="3123">
                  <c:v>21.1030543127015</c:v>
                </c:pt>
                <c:pt idx="3124">
                  <c:v>15.4651048324072</c:v>
                </c:pt>
                <c:pt idx="3125">
                  <c:v>15.5950315491351</c:v>
                </c:pt>
                <c:pt idx="3126">
                  <c:v>14.8669006415542</c:v>
                </c:pt>
                <c:pt idx="3127">
                  <c:v>20.89341610268229</c:v>
                </c:pt>
                <c:pt idx="3128">
                  <c:v>9.384961581679818</c:v>
                </c:pt>
                <c:pt idx="3129">
                  <c:v>17.97719333018918</c:v>
                </c:pt>
                <c:pt idx="3130">
                  <c:v>25.7136511933867</c:v>
                </c:pt>
                <c:pt idx="3131">
                  <c:v>13.6809762522607</c:v>
                </c:pt>
                <c:pt idx="3132">
                  <c:v>20.77191133837229</c:v>
                </c:pt>
                <c:pt idx="3133">
                  <c:v>24.8613292212286</c:v>
                </c:pt>
                <c:pt idx="3134">
                  <c:v>16.9921886104526</c:v>
                </c:pt>
                <c:pt idx="3135">
                  <c:v>12.7800424359299</c:v>
                </c:pt>
                <c:pt idx="3136">
                  <c:v>12.99563986384721</c:v>
                </c:pt>
                <c:pt idx="3137">
                  <c:v>12.6491897466366</c:v>
                </c:pt>
                <c:pt idx="3138">
                  <c:v>19.56082237377218</c:v>
                </c:pt>
                <c:pt idx="3139">
                  <c:v>15.7040305604111</c:v>
                </c:pt>
                <c:pt idx="3140">
                  <c:v>24.5335095126176</c:v>
                </c:pt>
                <c:pt idx="3141">
                  <c:v>12.3592911908123</c:v>
                </c:pt>
                <c:pt idx="3142">
                  <c:v>12.9676707725523</c:v>
                </c:pt>
                <c:pt idx="3143">
                  <c:v>15.6534155729406</c:v>
                </c:pt>
                <c:pt idx="3144">
                  <c:v>20.29005064319639</c:v>
                </c:pt>
                <c:pt idx="3145">
                  <c:v>14.647749681835</c:v>
                </c:pt>
                <c:pt idx="3146">
                  <c:v>18.8887055004408</c:v>
                </c:pt>
                <c:pt idx="3147">
                  <c:v>20.3135130229916</c:v>
                </c:pt>
                <c:pt idx="3148">
                  <c:v>10.2658049167354</c:v>
                </c:pt>
                <c:pt idx="3149">
                  <c:v>14.1931627085579</c:v>
                </c:pt>
                <c:pt idx="3150">
                  <c:v>14.4469688190848</c:v>
                </c:pt>
                <c:pt idx="3151">
                  <c:v>11.2039993432138</c:v>
                </c:pt>
                <c:pt idx="3152">
                  <c:v>15.1197704773707</c:v>
                </c:pt>
                <c:pt idx="3153">
                  <c:v>12.3716911378249</c:v>
                </c:pt>
                <c:pt idx="3154">
                  <c:v>8.26848700858637</c:v>
                </c:pt>
                <c:pt idx="3155">
                  <c:v>21.26359200973238</c:v>
                </c:pt>
                <c:pt idx="3156">
                  <c:v>10.1866936232951</c:v>
                </c:pt>
                <c:pt idx="3157">
                  <c:v>14.0688892964969</c:v>
                </c:pt>
                <c:pt idx="3158">
                  <c:v>12.4788153890302</c:v>
                </c:pt>
                <c:pt idx="3159">
                  <c:v>16.1291176414073</c:v>
                </c:pt>
                <c:pt idx="3160">
                  <c:v>12.2964382137982</c:v>
                </c:pt>
                <c:pt idx="3161">
                  <c:v>9.563901743996018</c:v>
                </c:pt>
                <c:pt idx="3162">
                  <c:v>10.5578625337819</c:v>
                </c:pt>
                <c:pt idx="3163">
                  <c:v>9.09945261341286</c:v>
                </c:pt>
                <c:pt idx="3164">
                  <c:v>11.6441593778483</c:v>
                </c:pt>
                <c:pt idx="3165">
                  <c:v>22.9366127553068</c:v>
                </c:pt>
                <c:pt idx="3166">
                  <c:v>10.2943586896903</c:v>
                </c:pt>
                <c:pt idx="3167">
                  <c:v>12.8194331386342</c:v>
                </c:pt>
                <c:pt idx="3168">
                  <c:v>18.0093460291714</c:v>
                </c:pt>
                <c:pt idx="3169">
                  <c:v>9.68411985479774</c:v>
                </c:pt>
                <c:pt idx="3170">
                  <c:v>10.3909376282947</c:v>
                </c:pt>
                <c:pt idx="3171">
                  <c:v>23.1373494900444</c:v>
                </c:pt>
                <c:pt idx="3172">
                  <c:v>15.4495878095558</c:v>
                </c:pt>
                <c:pt idx="3173">
                  <c:v>16.8572021443696</c:v>
                </c:pt>
                <c:pt idx="3174">
                  <c:v>12.7706026583707</c:v>
                </c:pt>
                <c:pt idx="3175">
                  <c:v>22.5520771316922</c:v>
                </c:pt>
                <c:pt idx="3176">
                  <c:v>14.2992066803848</c:v>
                </c:pt>
                <c:pt idx="3177">
                  <c:v>24.1649540997666</c:v>
                </c:pt>
                <c:pt idx="3178">
                  <c:v>18.3142491479235</c:v>
                </c:pt>
                <c:pt idx="3179">
                  <c:v>15.1088290734258</c:v>
                </c:pt>
                <c:pt idx="3180">
                  <c:v>13.8292641172164</c:v>
                </c:pt>
                <c:pt idx="3181">
                  <c:v>14.6313623885709</c:v>
                </c:pt>
                <c:pt idx="3182">
                  <c:v>9.20226971462132</c:v>
                </c:pt>
                <c:pt idx="3183">
                  <c:v>10.1742305965095</c:v>
                </c:pt>
                <c:pt idx="3184">
                  <c:v>8.2005178489256</c:v>
                </c:pt>
                <c:pt idx="3185">
                  <c:v>10.6241300792063</c:v>
                </c:pt>
                <c:pt idx="3186">
                  <c:v>9.249312988394795</c:v>
                </c:pt>
                <c:pt idx="3187">
                  <c:v>23.5386266108577</c:v>
                </c:pt>
                <c:pt idx="3188">
                  <c:v>11.2125244707606</c:v>
                </c:pt>
                <c:pt idx="3189">
                  <c:v>17.0302020424487</c:v>
                </c:pt>
                <c:pt idx="3190">
                  <c:v>24.5663842123991</c:v>
                </c:pt>
                <c:pt idx="3191">
                  <c:v>9.63072660568298</c:v>
                </c:pt>
                <c:pt idx="3192">
                  <c:v>19.9266241979715</c:v>
                </c:pt>
                <c:pt idx="3193">
                  <c:v>16.7186549949353</c:v>
                </c:pt>
                <c:pt idx="3194">
                  <c:v>25.3343033083346</c:v>
                </c:pt>
                <c:pt idx="3195">
                  <c:v>21.7927909264415</c:v>
                </c:pt>
                <c:pt idx="3196">
                  <c:v>21.24873222935078</c:v>
                </c:pt>
                <c:pt idx="3197">
                  <c:v>14.8745155462226</c:v>
                </c:pt>
                <c:pt idx="3198">
                  <c:v>10.5501082409413</c:v>
                </c:pt>
                <c:pt idx="3199">
                  <c:v>20.10664894072368</c:v>
                </c:pt>
                <c:pt idx="3200">
                  <c:v>8.732669925954548</c:v>
                </c:pt>
                <c:pt idx="3201">
                  <c:v>18.3941121539572</c:v>
                </c:pt>
                <c:pt idx="3202">
                  <c:v>16.6494959934461</c:v>
                </c:pt>
                <c:pt idx="3203">
                  <c:v>12.6194223487376</c:v>
                </c:pt>
                <c:pt idx="3204">
                  <c:v>8.60242759020909</c:v>
                </c:pt>
                <c:pt idx="3205">
                  <c:v>19.3639488226931</c:v>
                </c:pt>
                <c:pt idx="3206">
                  <c:v>22.8000306451849</c:v>
                </c:pt>
                <c:pt idx="3207">
                  <c:v>12.1010413278405</c:v>
                </c:pt>
                <c:pt idx="3208">
                  <c:v>14.9010351057839</c:v>
                </c:pt>
                <c:pt idx="3209">
                  <c:v>16.7949596196361</c:v>
                </c:pt>
                <c:pt idx="3210">
                  <c:v>17.99875454312998</c:v>
                </c:pt>
                <c:pt idx="3211">
                  <c:v>15.348890213483</c:v>
                </c:pt>
                <c:pt idx="3212">
                  <c:v>15.3596338996683</c:v>
                </c:pt>
                <c:pt idx="3213">
                  <c:v>18.3250930194787</c:v>
                </c:pt>
                <c:pt idx="3214">
                  <c:v>14.637248423245</c:v>
                </c:pt>
                <c:pt idx="3215">
                  <c:v>11.205821048592</c:v>
                </c:pt>
                <c:pt idx="3216">
                  <c:v>17.0234447571883</c:v>
                </c:pt>
                <c:pt idx="3217">
                  <c:v>12.8588616679566</c:v>
                </c:pt>
                <c:pt idx="3218">
                  <c:v>21.3502556148674</c:v>
                </c:pt>
                <c:pt idx="3219">
                  <c:v>20.4122907140274</c:v>
                </c:pt>
                <c:pt idx="3220">
                  <c:v>16.5425945203666</c:v>
                </c:pt>
                <c:pt idx="3221">
                  <c:v>12.0488620749767</c:v>
                </c:pt>
                <c:pt idx="3222">
                  <c:v>14.2472880289764</c:v>
                </c:pt>
                <c:pt idx="3223">
                  <c:v>10.3598391993706</c:v>
                </c:pt>
                <c:pt idx="3224">
                  <c:v>15.5770916442322</c:v>
                </c:pt>
                <c:pt idx="3225">
                  <c:v>14.1902163868833</c:v>
                </c:pt>
                <c:pt idx="3226">
                  <c:v>22.8883886166304</c:v>
                </c:pt>
                <c:pt idx="3227">
                  <c:v>11.1600310025173</c:v>
                </c:pt>
                <c:pt idx="3228">
                  <c:v>19.756931994298</c:v>
                </c:pt>
                <c:pt idx="3229">
                  <c:v>18.78370443263518</c:v>
                </c:pt>
                <c:pt idx="3230">
                  <c:v>17.61164777260599</c:v>
                </c:pt>
                <c:pt idx="3231">
                  <c:v>17.2659760244337</c:v>
                </c:pt>
                <c:pt idx="3232">
                  <c:v>18.3667526217052</c:v>
                </c:pt>
                <c:pt idx="3233">
                  <c:v>13.8047430894597</c:v>
                </c:pt>
                <c:pt idx="3234">
                  <c:v>18.5733500937779</c:v>
                </c:pt>
                <c:pt idx="3235">
                  <c:v>17.5075309517247</c:v>
                </c:pt>
                <c:pt idx="3236">
                  <c:v>13.4534291091015</c:v>
                </c:pt>
                <c:pt idx="3237">
                  <c:v>16.2536384959851</c:v>
                </c:pt>
                <c:pt idx="3238">
                  <c:v>15.8025178130345</c:v>
                </c:pt>
                <c:pt idx="3239">
                  <c:v>11.7050256007216</c:v>
                </c:pt>
                <c:pt idx="3240">
                  <c:v>12.2625645025983</c:v>
                </c:pt>
                <c:pt idx="3241">
                  <c:v>11.14271496197</c:v>
                </c:pt>
                <c:pt idx="3242">
                  <c:v>17.9214885285854</c:v>
                </c:pt>
                <c:pt idx="3243">
                  <c:v>9.717313237079268</c:v>
                </c:pt>
                <c:pt idx="3244">
                  <c:v>20.4219790084787</c:v>
                </c:pt>
                <c:pt idx="3245">
                  <c:v>17.5819671671637</c:v>
                </c:pt>
                <c:pt idx="3246">
                  <c:v>11.9598707429043</c:v>
                </c:pt>
                <c:pt idx="3247">
                  <c:v>13.8381122357103</c:v>
                </c:pt>
                <c:pt idx="3248">
                  <c:v>9.107724798193537</c:v>
                </c:pt>
                <c:pt idx="3249">
                  <c:v>12.9567791916848</c:v>
                </c:pt>
                <c:pt idx="3250">
                  <c:v>18.6749115384986</c:v>
                </c:pt>
                <c:pt idx="3251">
                  <c:v>11.7634253423801</c:v>
                </c:pt>
                <c:pt idx="3252">
                  <c:v>20.40671303212038</c:v>
                </c:pt>
                <c:pt idx="3253">
                  <c:v>13.7412909617787</c:v>
                </c:pt>
                <c:pt idx="3254">
                  <c:v>15.7549981406308</c:v>
                </c:pt>
                <c:pt idx="3255">
                  <c:v>13.8509118603402</c:v>
                </c:pt>
                <c:pt idx="3256">
                  <c:v>14.8432390216843</c:v>
                </c:pt>
                <c:pt idx="3257">
                  <c:v>13.5282926024614</c:v>
                </c:pt>
                <c:pt idx="3258">
                  <c:v>18.5451693542223</c:v>
                </c:pt>
                <c:pt idx="3259">
                  <c:v>15.7046989921293</c:v>
                </c:pt>
                <c:pt idx="3260">
                  <c:v>12.5045633150432</c:v>
                </c:pt>
                <c:pt idx="3261">
                  <c:v>19.1168064298542</c:v>
                </c:pt>
                <c:pt idx="3262">
                  <c:v>13.7626314610582</c:v>
                </c:pt>
                <c:pt idx="3263">
                  <c:v>20.1728601940447</c:v>
                </c:pt>
                <c:pt idx="3264">
                  <c:v>17.23120694443841</c:v>
                </c:pt>
                <c:pt idx="3265">
                  <c:v>19.0267312085304</c:v>
                </c:pt>
                <c:pt idx="3266">
                  <c:v>11.5014964234587</c:v>
                </c:pt>
                <c:pt idx="3267">
                  <c:v>20.4075289524443</c:v>
                </c:pt>
                <c:pt idx="3268">
                  <c:v>12.7156123568143</c:v>
                </c:pt>
                <c:pt idx="3269">
                  <c:v>8.781693882938518</c:v>
                </c:pt>
                <c:pt idx="3270">
                  <c:v>10.3719034830298</c:v>
                </c:pt>
                <c:pt idx="3271">
                  <c:v>11.7809670391434</c:v>
                </c:pt>
                <c:pt idx="3272">
                  <c:v>9.604018707275276</c:v>
                </c:pt>
                <c:pt idx="3273">
                  <c:v>20.0250669185342</c:v>
                </c:pt>
                <c:pt idx="3274">
                  <c:v>24.2123982579656</c:v>
                </c:pt>
                <c:pt idx="3275">
                  <c:v>21.2409077587516</c:v>
                </c:pt>
                <c:pt idx="3276">
                  <c:v>9.58574636073726</c:v>
                </c:pt>
                <c:pt idx="3277">
                  <c:v>16.4797582883484</c:v>
                </c:pt>
                <c:pt idx="3278">
                  <c:v>14.180734854069</c:v>
                </c:pt>
                <c:pt idx="3279">
                  <c:v>11.4317721803144</c:v>
                </c:pt>
                <c:pt idx="3280">
                  <c:v>9.691770053189888</c:v>
                </c:pt>
                <c:pt idx="3281">
                  <c:v>10.5815609262913</c:v>
                </c:pt>
                <c:pt idx="3282">
                  <c:v>23.4287684494648</c:v>
                </c:pt>
                <c:pt idx="3283">
                  <c:v>16.9208916222871</c:v>
                </c:pt>
                <c:pt idx="3284">
                  <c:v>17.6863906356242</c:v>
                </c:pt>
                <c:pt idx="3285">
                  <c:v>17.483766146247</c:v>
                </c:pt>
                <c:pt idx="3286">
                  <c:v>11.4214724346779</c:v>
                </c:pt>
                <c:pt idx="3287">
                  <c:v>25.56050986394358</c:v>
                </c:pt>
                <c:pt idx="3288">
                  <c:v>9.376263148073157</c:v>
                </c:pt>
                <c:pt idx="3289">
                  <c:v>19.2703747413627</c:v>
                </c:pt>
                <c:pt idx="3290">
                  <c:v>16.8105001539645</c:v>
                </c:pt>
                <c:pt idx="3291">
                  <c:v>16.0747260304024</c:v>
                </c:pt>
                <c:pt idx="3292">
                  <c:v>17.387650130616</c:v>
                </c:pt>
                <c:pt idx="3293">
                  <c:v>7.152780247740017</c:v>
                </c:pt>
                <c:pt idx="3294">
                  <c:v>18.0815156402183</c:v>
                </c:pt>
                <c:pt idx="3295">
                  <c:v>16.7998454147166</c:v>
                </c:pt>
                <c:pt idx="3296">
                  <c:v>10.8426384384816</c:v>
                </c:pt>
                <c:pt idx="3297">
                  <c:v>15.299143794479</c:v>
                </c:pt>
                <c:pt idx="3298">
                  <c:v>16.3056177860757</c:v>
                </c:pt>
                <c:pt idx="3299">
                  <c:v>9.62293407872015</c:v>
                </c:pt>
                <c:pt idx="3300">
                  <c:v>19.662756797967</c:v>
                </c:pt>
                <c:pt idx="3301">
                  <c:v>20.38251227526068</c:v>
                </c:pt>
                <c:pt idx="3302">
                  <c:v>14.6818418577077</c:v>
                </c:pt>
                <c:pt idx="3303">
                  <c:v>10.3569239136466</c:v>
                </c:pt>
                <c:pt idx="3304">
                  <c:v>12.8091959466037</c:v>
                </c:pt>
                <c:pt idx="3305">
                  <c:v>12.0647891697573</c:v>
                </c:pt>
                <c:pt idx="3306">
                  <c:v>14.5978817210778</c:v>
                </c:pt>
                <c:pt idx="3307">
                  <c:v>11.0838441702896</c:v>
                </c:pt>
                <c:pt idx="3308">
                  <c:v>16.8173036659349</c:v>
                </c:pt>
                <c:pt idx="3309">
                  <c:v>18.16328623516468</c:v>
                </c:pt>
                <c:pt idx="3310">
                  <c:v>10.260789781909</c:v>
                </c:pt>
                <c:pt idx="3311">
                  <c:v>17.6065097242599</c:v>
                </c:pt>
                <c:pt idx="3312">
                  <c:v>16.2464448610082</c:v>
                </c:pt>
                <c:pt idx="3313">
                  <c:v>22.1292228504463</c:v>
                </c:pt>
                <c:pt idx="3314">
                  <c:v>13.4292136585886</c:v>
                </c:pt>
                <c:pt idx="3315">
                  <c:v>16.7152845144663</c:v>
                </c:pt>
                <c:pt idx="3316">
                  <c:v>15.058853400416</c:v>
                </c:pt>
                <c:pt idx="3317">
                  <c:v>17.7114984940881</c:v>
                </c:pt>
                <c:pt idx="3318">
                  <c:v>20.3735263118793</c:v>
                </c:pt>
                <c:pt idx="3319">
                  <c:v>18.4223589238197</c:v>
                </c:pt>
                <c:pt idx="3320">
                  <c:v>25.68264317467318</c:v>
                </c:pt>
                <c:pt idx="3321">
                  <c:v>10.7608382303209</c:v>
                </c:pt>
                <c:pt idx="3322">
                  <c:v>10.3350849137609</c:v>
                </c:pt>
                <c:pt idx="3323">
                  <c:v>18.32052183676608</c:v>
                </c:pt>
                <c:pt idx="3324">
                  <c:v>17.0892446338929</c:v>
                </c:pt>
                <c:pt idx="3325">
                  <c:v>18.3586181442415</c:v>
                </c:pt>
                <c:pt idx="3326">
                  <c:v>20.1084152963823</c:v>
                </c:pt>
                <c:pt idx="3327">
                  <c:v>11.1980183004233</c:v>
                </c:pt>
                <c:pt idx="3328">
                  <c:v>11.8153417607542</c:v>
                </c:pt>
                <c:pt idx="3329">
                  <c:v>24.6059352570593</c:v>
                </c:pt>
                <c:pt idx="3330">
                  <c:v>21.6152422695089</c:v>
                </c:pt>
                <c:pt idx="3331">
                  <c:v>13.2135087251474</c:v>
                </c:pt>
                <c:pt idx="3332">
                  <c:v>23.68263190837178</c:v>
                </c:pt>
                <c:pt idx="3333">
                  <c:v>14.2047179646994</c:v>
                </c:pt>
                <c:pt idx="3334">
                  <c:v>17.967836461702</c:v>
                </c:pt>
                <c:pt idx="3335">
                  <c:v>19.6111228916429</c:v>
                </c:pt>
                <c:pt idx="3336">
                  <c:v>17.2709027928904</c:v>
                </c:pt>
                <c:pt idx="3337">
                  <c:v>20.3223276798248</c:v>
                </c:pt>
                <c:pt idx="3338">
                  <c:v>14.2294844989445</c:v>
                </c:pt>
                <c:pt idx="3339">
                  <c:v>11.520708909453</c:v>
                </c:pt>
                <c:pt idx="3340">
                  <c:v>9.45472868783862</c:v>
                </c:pt>
                <c:pt idx="3341">
                  <c:v>22.0963058512969</c:v>
                </c:pt>
                <c:pt idx="3342">
                  <c:v>14.5754202733491</c:v>
                </c:pt>
                <c:pt idx="3343">
                  <c:v>19.7774905817545</c:v>
                </c:pt>
                <c:pt idx="3344">
                  <c:v>10.5196264895985</c:v>
                </c:pt>
                <c:pt idx="3345">
                  <c:v>12.7187280482619</c:v>
                </c:pt>
                <c:pt idx="3346">
                  <c:v>13.1570889248746</c:v>
                </c:pt>
                <c:pt idx="3347">
                  <c:v>9.01590133888137</c:v>
                </c:pt>
                <c:pt idx="3348">
                  <c:v>13.2422743180846</c:v>
                </c:pt>
                <c:pt idx="3349">
                  <c:v>15.0775388310912</c:v>
                </c:pt>
                <c:pt idx="3350">
                  <c:v>15.0876234429725</c:v>
                </c:pt>
                <c:pt idx="3351">
                  <c:v>11.425112567122</c:v>
                </c:pt>
                <c:pt idx="3352">
                  <c:v>15.2644853792834</c:v>
                </c:pt>
                <c:pt idx="3353">
                  <c:v>11.7839040991194</c:v>
                </c:pt>
                <c:pt idx="3354">
                  <c:v>14.3007373041007</c:v>
                </c:pt>
                <c:pt idx="3355">
                  <c:v>16.31530399616318</c:v>
                </c:pt>
                <c:pt idx="3356">
                  <c:v>14.9470554208712</c:v>
                </c:pt>
                <c:pt idx="3357">
                  <c:v>27.4304329906765</c:v>
                </c:pt>
                <c:pt idx="3358">
                  <c:v>19.3298281850524</c:v>
                </c:pt>
                <c:pt idx="3359">
                  <c:v>14.2520114969159</c:v>
                </c:pt>
                <c:pt idx="3360">
                  <c:v>12.2306443926063</c:v>
                </c:pt>
                <c:pt idx="3361">
                  <c:v>15.4440161830013</c:v>
                </c:pt>
                <c:pt idx="3362">
                  <c:v>16.2077678812609</c:v>
                </c:pt>
                <c:pt idx="3363">
                  <c:v>16.1891380846809</c:v>
                </c:pt>
                <c:pt idx="3364">
                  <c:v>17.771485583461</c:v>
                </c:pt>
                <c:pt idx="3365">
                  <c:v>12.2189296678096</c:v>
                </c:pt>
                <c:pt idx="3366">
                  <c:v>13.8323963130222</c:v>
                </c:pt>
                <c:pt idx="3367">
                  <c:v>14.4396360415379</c:v>
                </c:pt>
                <c:pt idx="3368">
                  <c:v>25.8532363792322</c:v>
                </c:pt>
                <c:pt idx="3369">
                  <c:v>13.3153649763289</c:v>
                </c:pt>
                <c:pt idx="3370">
                  <c:v>16.0327007706066</c:v>
                </c:pt>
                <c:pt idx="3371">
                  <c:v>14.6229413882273</c:v>
                </c:pt>
                <c:pt idx="3372">
                  <c:v>25.28887357038018</c:v>
                </c:pt>
                <c:pt idx="3373">
                  <c:v>14.7722884131812</c:v>
                </c:pt>
                <c:pt idx="3374">
                  <c:v>8.97249883512262</c:v>
                </c:pt>
                <c:pt idx="3375">
                  <c:v>18.8159692659754</c:v>
                </c:pt>
                <c:pt idx="3376">
                  <c:v>16.019839005876</c:v>
                </c:pt>
                <c:pt idx="3377">
                  <c:v>20.56357384178688</c:v>
                </c:pt>
                <c:pt idx="3378">
                  <c:v>5.624496893495878</c:v>
                </c:pt>
                <c:pt idx="3379">
                  <c:v>12.2936492628187</c:v>
                </c:pt>
                <c:pt idx="3380">
                  <c:v>23.5428184052971</c:v>
                </c:pt>
                <c:pt idx="3381">
                  <c:v>6.97284564232228</c:v>
                </c:pt>
                <c:pt idx="3382">
                  <c:v>20.8967046870939</c:v>
                </c:pt>
                <c:pt idx="3383">
                  <c:v>16.5816254521176</c:v>
                </c:pt>
                <c:pt idx="3384">
                  <c:v>30.8045367295386</c:v>
                </c:pt>
                <c:pt idx="3385">
                  <c:v>19.08245122197</c:v>
                </c:pt>
                <c:pt idx="3386">
                  <c:v>10.1331715476135</c:v>
                </c:pt>
                <c:pt idx="3387">
                  <c:v>12.8968805270373</c:v>
                </c:pt>
                <c:pt idx="3388">
                  <c:v>7.50583216251002</c:v>
                </c:pt>
                <c:pt idx="3389">
                  <c:v>19.3465574231232</c:v>
                </c:pt>
                <c:pt idx="3390">
                  <c:v>10.503743856009</c:v>
                </c:pt>
                <c:pt idx="3391">
                  <c:v>12.5023794895634</c:v>
                </c:pt>
                <c:pt idx="3392">
                  <c:v>16.057512385977</c:v>
                </c:pt>
                <c:pt idx="3393">
                  <c:v>17.2074599056179</c:v>
                </c:pt>
                <c:pt idx="3394">
                  <c:v>15.8298976951903</c:v>
                </c:pt>
                <c:pt idx="3395">
                  <c:v>21.4216840857497</c:v>
                </c:pt>
                <c:pt idx="3396">
                  <c:v>15.3396649030887</c:v>
                </c:pt>
                <c:pt idx="3397">
                  <c:v>11.9309722674423</c:v>
                </c:pt>
                <c:pt idx="3398">
                  <c:v>11.4419245705651</c:v>
                </c:pt>
                <c:pt idx="3399">
                  <c:v>11.963055726374</c:v>
                </c:pt>
                <c:pt idx="3400">
                  <c:v>13.8695187054346</c:v>
                </c:pt>
                <c:pt idx="3401">
                  <c:v>12.7262912959556</c:v>
                </c:pt>
                <c:pt idx="3402">
                  <c:v>18.4841707554768</c:v>
                </c:pt>
                <c:pt idx="3403">
                  <c:v>14.2237864599471</c:v>
                </c:pt>
                <c:pt idx="3404">
                  <c:v>15.2770657820849</c:v>
                </c:pt>
                <c:pt idx="3405">
                  <c:v>23.31582314307551</c:v>
                </c:pt>
                <c:pt idx="3406">
                  <c:v>20.6896001919535</c:v>
                </c:pt>
                <c:pt idx="3407">
                  <c:v>18.93528431044</c:v>
                </c:pt>
                <c:pt idx="3408">
                  <c:v>7.331174553187139</c:v>
                </c:pt>
                <c:pt idx="3409">
                  <c:v>22.3531941467504</c:v>
                </c:pt>
                <c:pt idx="3410">
                  <c:v>11.4517806390182</c:v>
                </c:pt>
                <c:pt idx="3411">
                  <c:v>17.1445199915546</c:v>
                </c:pt>
                <c:pt idx="3412">
                  <c:v>24.09018069152118</c:v>
                </c:pt>
                <c:pt idx="3413">
                  <c:v>13.8678434611682</c:v>
                </c:pt>
                <c:pt idx="3414">
                  <c:v>12.843835823796</c:v>
                </c:pt>
                <c:pt idx="3415">
                  <c:v>14.2757597763744</c:v>
                </c:pt>
                <c:pt idx="3416">
                  <c:v>18.4101483448618</c:v>
                </c:pt>
                <c:pt idx="3417">
                  <c:v>19.170252037756</c:v>
                </c:pt>
                <c:pt idx="3418">
                  <c:v>17.8488241651792</c:v>
                </c:pt>
                <c:pt idx="3419">
                  <c:v>7.77665230940008</c:v>
                </c:pt>
                <c:pt idx="3420">
                  <c:v>6.963194992926988</c:v>
                </c:pt>
                <c:pt idx="3421">
                  <c:v>14.4996560922948</c:v>
                </c:pt>
                <c:pt idx="3422">
                  <c:v>16.82532227462868</c:v>
                </c:pt>
                <c:pt idx="3423">
                  <c:v>14.3645748243136</c:v>
                </c:pt>
                <c:pt idx="3424">
                  <c:v>21.1613783240553</c:v>
                </c:pt>
                <c:pt idx="3425">
                  <c:v>12.335114373922</c:v>
                </c:pt>
                <c:pt idx="3426">
                  <c:v>15.3602383262888</c:v>
                </c:pt>
                <c:pt idx="3427">
                  <c:v>8.44051982012263</c:v>
                </c:pt>
                <c:pt idx="3428">
                  <c:v>14.1566670603431</c:v>
                </c:pt>
                <c:pt idx="3429">
                  <c:v>23.9461063579537</c:v>
                </c:pt>
                <c:pt idx="3430">
                  <c:v>12.2264841002263</c:v>
                </c:pt>
                <c:pt idx="3431">
                  <c:v>16.6750873817284</c:v>
                </c:pt>
                <c:pt idx="3432">
                  <c:v>21.74296918718738</c:v>
                </c:pt>
                <c:pt idx="3433">
                  <c:v>13.8587796862773</c:v>
                </c:pt>
                <c:pt idx="3434">
                  <c:v>20.5662527109329</c:v>
                </c:pt>
                <c:pt idx="3435">
                  <c:v>18.9588521336627</c:v>
                </c:pt>
                <c:pt idx="3436">
                  <c:v>11.1150520670105</c:v>
                </c:pt>
                <c:pt idx="3437">
                  <c:v>21.6937800368256</c:v>
                </c:pt>
                <c:pt idx="3438">
                  <c:v>19.6699000904932</c:v>
                </c:pt>
                <c:pt idx="3439">
                  <c:v>13.6928390604009</c:v>
                </c:pt>
                <c:pt idx="3440">
                  <c:v>28.60825156246329</c:v>
                </c:pt>
                <c:pt idx="3441">
                  <c:v>10.8171318778705</c:v>
                </c:pt>
                <c:pt idx="3442">
                  <c:v>12.495895793268</c:v>
                </c:pt>
                <c:pt idx="3443">
                  <c:v>13.6800741934419</c:v>
                </c:pt>
                <c:pt idx="3444">
                  <c:v>17.58938054682</c:v>
                </c:pt>
                <c:pt idx="3445">
                  <c:v>11.074324963765</c:v>
                </c:pt>
                <c:pt idx="3446">
                  <c:v>14.6079522447585</c:v>
                </c:pt>
                <c:pt idx="3447">
                  <c:v>17.8847923054893</c:v>
                </c:pt>
                <c:pt idx="3448">
                  <c:v>13.9843572198004</c:v>
                </c:pt>
                <c:pt idx="3449">
                  <c:v>10.2290146285307</c:v>
                </c:pt>
                <c:pt idx="3450">
                  <c:v>23.76569787301698</c:v>
                </c:pt>
                <c:pt idx="3451">
                  <c:v>12.0501019575524</c:v>
                </c:pt>
                <c:pt idx="3452">
                  <c:v>19.7510845236628</c:v>
                </c:pt>
                <c:pt idx="3453">
                  <c:v>17.04808699936348</c:v>
                </c:pt>
                <c:pt idx="3454">
                  <c:v>21.2868576735608</c:v>
                </c:pt>
                <c:pt idx="3455">
                  <c:v>20.4443032124585</c:v>
                </c:pt>
                <c:pt idx="3456">
                  <c:v>8.83304557645083</c:v>
                </c:pt>
                <c:pt idx="3457">
                  <c:v>7.858025870347267</c:v>
                </c:pt>
                <c:pt idx="3458">
                  <c:v>14.259469364288</c:v>
                </c:pt>
                <c:pt idx="3459">
                  <c:v>14.1246952979166</c:v>
                </c:pt>
                <c:pt idx="3460">
                  <c:v>17.6873901637676</c:v>
                </c:pt>
                <c:pt idx="3461">
                  <c:v>17.145464644608</c:v>
                </c:pt>
                <c:pt idx="3462">
                  <c:v>25.4568999053952</c:v>
                </c:pt>
                <c:pt idx="3463">
                  <c:v>22.77027651176938</c:v>
                </c:pt>
                <c:pt idx="3464">
                  <c:v>20.4418530360142</c:v>
                </c:pt>
                <c:pt idx="3465">
                  <c:v>13.7992774699656</c:v>
                </c:pt>
                <c:pt idx="3466">
                  <c:v>17.4822684485425</c:v>
                </c:pt>
                <c:pt idx="3467">
                  <c:v>15.4286096722976</c:v>
                </c:pt>
                <c:pt idx="3468">
                  <c:v>11.1873392192392</c:v>
                </c:pt>
                <c:pt idx="3469">
                  <c:v>23.6399648695023</c:v>
                </c:pt>
                <c:pt idx="3470">
                  <c:v>22.3119695832648</c:v>
                </c:pt>
                <c:pt idx="3471">
                  <c:v>11.0907603049732</c:v>
                </c:pt>
                <c:pt idx="3472">
                  <c:v>16.0229212493648</c:v>
                </c:pt>
                <c:pt idx="3473">
                  <c:v>14.1877652681411</c:v>
                </c:pt>
                <c:pt idx="3474">
                  <c:v>10.0446456327373</c:v>
                </c:pt>
                <c:pt idx="3475">
                  <c:v>16.07675351988579</c:v>
                </c:pt>
                <c:pt idx="3476">
                  <c:v>18.6655990780162</c:v>
                </c:pt>
                <c:pt idx="3477">
                  <c:v>10.3583807797344</c:v>
                </c:pt>
                <c:pt idx="3478">
                  <c:v>11.1458825868629</c:v>
                </c:pt>
                <c:pt idx="3479">
                  <c:v>20.3611969579572</c:v>
                </c:pt>
                <c:pt idx="3480">
                  <c:v>14.243489802039</c:v>
                </c:pt>
                <c:pt idx="3481">
                  <c:v>20.8509033414593</c:v>
                </c:pt>
                <c:pt idx="3482">
                  <c:v>12.7613097385535</c:v>
                </c:pt>
                <c:pt idx="3483">
                  <c:v>20.46252215640308</c:v>
                </c:pt>
                <c:pt idx="3484">
                  <c:v>12.8752417270932</c:v>
                </c:pt>
                <c:pt idx="3485">
                  <c:v>7.311306968500968</c:v>
                </c:pt>
                <c:pt idx="3486">
                  <c:v>10.9078481243291</c:v>
                </c:pt>
                <c:pt idx="3487">
                  <c:v>14.9087803061595</c:v>
                </c:pt>
                <c:pt idx="3488">
                  <c:v>13.7970788350956</c:v>
                </c:pt>
                <c:pt idx="3489">
                  <c:v>9.99645953518774</c:v>
                </c:pt>
                <c:pt idx="3490">
                  <c:v>24.4137361570755</c:v>
                </c:pt>
                <c:pt idx="3491">
                  <c:v>13.8179428380359</c:v>
                </c:pt>
                <c:pt idx="3492">
                  <c:v>12.1411585431261</c:v>
                </c:pt>
                <c:pt idx="3493">
                  <c:v>18.5302456792105</c:v>
                </c:pt>
                <c:pt idx="3494">
                  <c:v>21.1563114287373</c:v>
                </c:pt>
                <c:pt idx="3495">
                  <c:v>13.2941532045413</c:v>
                </c:pt>
                <c:pt idx="3496">
                  <c:v>17.5118993475592</c:v>
                </c:pt>
                <c:pt idx="3497">
                  <c:v>14.1646270054583</c:v>
                </c:pt>
                <c:pt idx="3498">
                  <c:v>16.617372659743</c:v>
                </c:pt>
                <c:pt idx="3499">
                  <c:v>8.46520302425298</c:v>
                </c:pt>
                <c:pt idx="3500">
                  <c:v>14.5885223378665</c:v>
                </c:pt>
                <c:pt idx="3501">
                  <c:v>21.8173847779438</c:v>
                </c:pt>
                <c:pt idx="3502">
                  <c:v>20.4212765273602</c:v>
                </c:pt>
                <c:pt idx="3503">
                  <c:v>9.086020860512777</c:v>
                </c:pt>
                <c:pt idx="3504">
                  <c:v>16.1883660596599</c:v>
                </c:pt>
                <c:pt idx="3505">
                  <c:v>19.62691468119271</c:v>
                </c:pt>
                <c:pt idx="3506">
                  <c:v>18.5086532768447</c:v>
                </c:pt>
                <c:pt idx="3507">
                  <c:v>10.2278028662304</c:v>
                </c:pt>
                <c:pt idx="3508">
                  <c:v>29.34194922329729</c:v>
                </c:pt>
                <c:pt idx="3509">
                  <c:v>15.8216440519804</c:v>
                </c:pt>
                <c:pt idx="3510">
                  <c:v>10.3804282443378</c:v>
                </c:pt>
                <c:pt idx="3511">
                  <c:v>22.1461197600378</c:v>
                </c:pt>
                <c:pt idx="3512">
                  <c:v>16.3531863171212</c:v>
                </c:pt>
                <c:pt idx="3513">
                  <c:v>21.4322808428681</c:v>
                </c:pt>
                <c:pt idx="3514">
                  <c:v>19.3388512001878</c:v>
                </c:pt>
                <c:pt idx="3515">
                  <c:v>19.6746560323837</c:v>
                </c:pt>
                <c:pt idx="3516">
                  <c:v>16.5782658146369</c:v>
                </c:pt>
                <c:pt idx="3517">
                  <c:v>17.29842347023218</c:v>
                </c:pt>
                <c:pt idx="3518">
                  <c:v>15.6148075298452</c:v>
                </c:pt>
                <c:pt idx="3519">
                  <c:v>20.9216751626668</c:v>
                </c:pt>
                <c:pt idx="3520">
                  <c:v>15.0938203176332</c:v>
                </c:pt>
                <c:pt idx="3521">
                  <c:v>12.9563472793465</c:v>
                </c:pt>
                <c:pt idx="3522">
                  <c:v>16.3593925583802</c:v>
                </c:pt>
                <c:pt idx="3523">
                  <c:v>19.09174154366299</c:v>
                </c:pt>
                <c:pt idx="3524">
                  <c:v>24.20010230394178</c:v>
                </c:pt>
                <c:pt idx="3525">
                  <c:v>14.5392315398033</c:v>
                </c:pt>
                <c:pt idx="3526">
                  <c:v>15.1336954845015</c:v>
                </c:pt>
                <c:pt idx="3527">
                  <c:v>20.8074173803953</c:v>
                </c:pt>
                <c:pt idx="3528">
                  <c:v>18.3923338884902</c:v>
                </c:pt>
                <c:pt idx="3529">
                  <c:v>14.3138447582152</c:v>
                </c:pt>
                <c:pt idx="3530">
                  <c:v>14.8308572856796</c:v>
                </c:pt>
                <c:pt idx="3531">
                  <c:v>11.5669163693236</c:v>
                </c:pt>
                <c:pt idx="3532">
                  <c:v>9.127322003325327</c:v>
                </c:pt>
                <c:pt idx="3533">
                  <c:v>15.3457575108563</c:v>
                </c:pt>
                <c:pt idx="3534">
                  <c:v>10.1813393450373</c:v>
                </c:pt>
                <c:pt idx="3535">
                  <c:v>18.7901109949944</c:v>
                </c:pt>
                <c:pt idx="3536">
                  <c:v>19.2332767049482</c:v>
                </c:pt>
                <c:pt idx="3537">
                  <c:v>19.797752686986</c:v>
                </c:pt>
                <c:pt idx="3538">
                  <c:v>18.5854645376885</c:v>
                </c:pt>
                <c:pt idx="3539">
                  <c:v>13.6677214577776</c:v>
                </c:pt>
                <c:pt idx="3540">
                  <c:v>7.87173186474316</c:v>
                </c:pt>
                <c:pt idx="3541">
                  <c:v>15.8426869644005</c:v>
                </c:pt>
                <c:pt idx="3542">
                  <c:v>7.751716166898938</c:v>
                </c:pt>
                <c:pt idx="3543">
                  <c:v>14.5407785657324</c:v>
                </c:pt>
                <c:pt idx="3544">
                  <c:v>19.3786416270292</c:v>
                </c:pt>
                <c:pt idx="3545">
                  <c:v>13.8099662263402</c:v>
                </c:pt>
                <c:pt idx="3546">
                  <c:v>13.753237996328</c:v>
                </c:pt>
                <c:pt idx="3547">
                  <c:v>11.7501878392025</c:v>
                </c:pt>
                <c:pt idx="3548">
                  <c:v>15.0085133455633</c:v>
                </c:pt>
                <c:pt idx="3549">
                  <c:v>15.8440028115299</c:v>
                </c:pt>
                <c:pt idx="3550">
                  <c:v>12.0339052481038</c:v>
                </c:pt>
                <c:pt idx="3551">
                  <c:v>13.3486479462364</c:v>
                </c:pt>
                <c:pt idx="3552">
                  <c:v>15.7564537765667</c:v>
                </c:pt>
                <c:pt idx="3553">
                  <c:v>15.0289220426435</c:v>
                </c:pt>
                <c:pt idx="3554">
                  <c:v>12.1029371109023</c:v>
                </c:pt>
                <c:pt idx="3555">
                  <c:v>12.4737679353372</c:v>
                </c:pt>
                <c:pt idx="3556">
                  <c:v>12.8191672047381</c:v>
                </c:pt>
                <c:pt idx="3557">
                  <c:v>15.2222364770162</c:v>
                </c:pt>
                <c:pt idx="3558">
                  <c:v>15.3151024883863</c:v>
                </c:pt>
                <c:pt idx="3559">
                  <c:v>19.17550252797178</c:v>
                </c:pt>
                <c:pt idx="3560">
                  <c:v>20.424198664928</c:v>
                </c:pt>
                <c:pt idx="3561">
                  <c:v>28.47480291884141</c:v>
                </c:pt>
                <c:pt idx="3562">
                  <c:v>24.2212180203282</c:v>
                </c:pt>
                <c:pt idx="3563">
                  <c:v>15.2476420429011</c:v>
                </c:pt>
                <c:pt idx="3564">
                  <c:v>14.2349468626948</c:v>
                </c:pt>
                <c:pt idx="3565">
                  <c:v>22.9334996570241</c:v>
                </c:pt>
                <c:pt idx="3566">
                  <c:v>14.4305247183219</c:v>
                </c:pt>
                <c:pt idx="3567">
                  <c:v>10.4989817875904</c:v>
                </c:pt>
                <c:pt idx="3568">
                  <c:v>21.6686521299547</c:v>
                </c:pt>
                <c:pt idx="3569">
                  <c:v>10.8486292823522</c:v>
                </c:pt>
                <c:pt idx="3570">
                  <c:v>8.249006482991787</c:v>
                </c:pt>
                <c:pt idx="3571">
                  <c:v>13.5075693022215</c:v>
                </c:pt>
                <c:pt idx="3572">
                  <c:v>13.8394352778068</c:v>
                </c:pt>
                <c:pt idx="3573">
                  <c:v>19.531942521096</c:v>
                </c:pt>
                <c:pt idx="3574">
                  <c:v>18.3341041857735</c:v>
                </c:pt>
                <c:pt idx="3575">
                  <c:v>15.0854217003225</c:v>
                </c:pt>
                <c:pt idx="3576">
                  <c:v>18.06771343514708</c:v>
                </c:pt>
                <c:pt idx="3577">
                  <c:v>19.3400987517517</c:v>
                </c:pt>
                <c:pt idx="3578">
                  <c:v>17.4340799889235</c:v>
                </c:pt>
                <c:pt idx="3579">
                  <c:v>22.9434990885526</c:v>
                </c:pt>
                <c:pt idx="3580">
                  <c:v>14.858757704066</c:v>
                </c:pt>
                <c:pt idx="3581">
                  <c:v>12.830077358998</c:v>
                </c:pt>
                <c:pt idx="3582">
                  <c:v>15.6154623613827</c:v>
                </c:pt>
                <c:pt idx="3583">
                  <c:v>8.17639524412964</c:v>
                </c:pt>
                <c:pt idx="3584">
                  <c:v>8.69041596750402</c:v>
                </c:pt>
                <c:pt idx="3585">
                  <c:v>14.6075284072653</c:v>
                </c:pt>
                <c:pt idx="3586">
                  <c:v>19.4510838675291</c:v>
                </c:pt>
                <c:pt idx="3587">
                  <c:v>19.69686598450251</c:v>
                </c:pt>
                <c:pt idx="3588">
                  <c:v>17.2991431534705</c:v>
                </c:pt>
                <c:pt idx="3589">
                  <c:v>11.1327306103639</c:v>
                </c:pt>
                <c:pt idx="3590">
                  <c:v>21.2408853533782</c:v>
                </c:pt>
                <c:pt idx="3591">
                  <c:v>12.6141979141535</c:v>
                </c:pt>
                <c:pt idx="3592">
                  <c:v>21.2547282936917</c:v>
                </c:pt>
                <c:pt idx="3593">
                  <c:v>16.80697897898141</c:v>
                </c:pt>
                <c:pt idx="3594">
                  <c:v>19.3578796125226</c:v>
                </c:pt>
                <c:pt idx="3595">
                  <c:v>16.0477090271836</c:v>
                </c:pt>
                <c:pt idx="3596">
                  <c:v>12.8385709475225</c:v>
                </c:pt>
                <c:pt idx="3597">
                  <c:v>16.1378070005599</c:v>
                </c:pt>
                <c:pt idx="3598">
                  <c:v>22.5606013140532</c:v>
                </c:pt>
                <c:pt idx="3599">
                  <c:v>13.8333624054466</c:v>
                </c:pt>
                <c:pt idx="3600">
                  <c:v>15.337054223234</c:v>
                </c:pt>
                <c:pt idx="3601">
                  <c:v>13.8913435031568</c:v>
                </c:pt>
                <c:pt idx="3602">
                  <c:v>21.004706643664</c:v>
                </c:pt>
                <c:pt idx="3603">
                  <c:v>17.4658683914738</c:v>
                </c:pt>
                <c:pt idx="3604">
                  <c:v>10.2106965691831</c:v>
                </c:pt>
                <c:pt idx="3605">
                  <c:v>13.1817568797567</c:v>
                </c:pt>
                <c:pt idx="3606">
                  <c:v>16.2576322679021</c:v>
                </c:pt>
                <c:pt idx="3607">
                  <c:v>23.2967724252177</c:v>
                </c:pt>
                <c:pt idx="3608">
                  <c:v>13.4273103583241</c:v>
                </c:pt>
                <c:pt idx="3609">
                  <c:v>14.8079990437908</c:v>
                </c:pt>
                <c:pt idx="3610">
                  <c:v>21.9089216315735</c:v>
                </c:pt>
                <c:pt idx="3611">
                  <c:v>19.1646008428366</c:v>
                </c:pt>
                <c:pt idx="3612">
                  <c:v>6.48133196551033</c:v>
                </c:pt>
                <c:pt idx="3613">
                  <c:v>14.9991709798305</c:v>
                </c:pt>
                <c:pt idx="3614">
                  <c:v>19.3362930734122</c:v>
                </c:pt>
                <c:pt idx="3615">
                  <c:v>17.49522961088538</c:v>
                </c:pt>
                <c:pt idx="3616">
                  <c:v>17.2574318770917</c:v>
                </c:pt>
                <c:pt idx="3617">
                  <c:v>16.0324874709262</c:v>
                </c:pt>
                <c:pt idx="3618">
                  <c:v>15.0025526961781</c:v>
                </c:pt>
                <c:pt idx="3619">
                  <c:v>15.4759615524327</c:v>
                </c:pt>
                <c:pt idx="3620">
                  <c:v>14.9664720536958</c:v>
                </c:pt>
                <c:pt idx="3621">
                  <c:v>11.1140183126274</c:v>
                </c:pt>
                <c:pt idx="3622">
                  <c:v>10.5635354795271</c:v>
                </c:pt>
                <c:pt idx="3623">
                  <c:v>14.8269510540994</c:v>
                </c:pt>
                <c:pt idx="3624">
                  <c:v>19.176904041313</c:v>
                </c:pt>
                <c:pt idx="3625">
                  <c:v>12.4550217185326</c:v>
                </c:pt>
                <c:pt idx="3626">
                  <c:v>14.9881576264223</c:v>
                </c:pt>
                <c:pt idx="3627">
                  <c:v>17.0878504571259</c:v>
                </c:pt>
                <c:pt idx="3628">
                  <c:v>16.3785253315095</c:v>
                </c:pt>
                <c:pt idx="3629">
                  <c:v>15.5780519194176</c:v>
                </c:pt>
                <c:pt idx="3630">
                  <c:v>8.55141215392988</c:v>
                </c:pt>
                <c:pt idx="3631">
                  <c:v>11.21314597978</c:v>
                </c:pt>
                <c:pt idx="3632">
                  <c:v>14.1059930774532</c:v>
                </c:pt>
                <c:pt idx="3633">
                  <c:v>14.7732966829108</c:v>
                </c:pt>
                <c:pt idx="3634">
                  <c:v>19.75131898512459</c:v>
                </c:pt>
                <c:pt idx="3635">
                  <c:v>12.3660867671294</c:v>
                </c:pt>
                <c:pt idx="3636">
                  <c:v>14.7111016413333</c:v>
                </c:pt>
                <c:pt idx="3637">
                  <c:v>8.429327449951423</c:v>
                </c:pt>
                <c:pt idx="3638">
                  <c:v>27.33250448915789</c:v>
                </c:pt>
                <c:pt idx="3639">
                  <c:v>8.05208027971502</c:v>
                </c:pt>
                <c:pt idx="3640">
                  <c:v>9.55235910454326</c:v>
                </c:pt>
                <c:pt idx="3641">
                  <c:v>18.0953758312506</c:v>
                </c:pt>
                <c:pt idx="3642">
                  <c:v>6.80130280677325</c:v>
                </c:pt>
                <c:pt idx="3643">
                  <c:v>14.3201250162726</c:v>
                </c:pt>
                <c:pt idx="3644">
                  <c:v>15.0226502786937</c:v>
                </c:pt>
                <c:pt idx="3645">
                  <c:v>20.5395682459061</c:v>
                </c:pt>
                <c:pt idx="3646">
                  <c:v>19.0811536545066</c:v>
                </c:pt>
                <c:pt idx="3647">
                  <c:v>14.539272347958</c:v>
                </c:pt>
                <c:pt idx="3648">
                  <c:v>13.8726032608697</c:v>
                </c:pt>
                <c:pt idx="3649">
                  <c:v>17.40033056570328</c:v>
                </c:pt>
                <c:pt idx="3650">
                  <c:v>30.2794774714379</c:v>
                </c:pt>
                <c:pt idx="3651">
                  <c:v>24.44335084015528</c:v>
                </c:pt>
                <c:pt idx="3652">
                  <c:v>9.604355405332733</c:v>
                </c:pt>
                <c:pt idx="3653">
                  <c:v>14.3658609942302</c:v>
                </c:pt>
                <c:pt idx="3654">
                  <c:v>19.4101573283182</c:v>
                </c:pt>
                <c:pt idx="3655">
                  <c:v>18.8476891924715</c:v>
                </c:pt>
                <c:pt idx="3656">
                  <c:v>21.1924344961606</c:v>
                </c:pt>
                <c:pt idx="3657">
                  <c:v>18.3655031170526</c:v>
                </c:pt>
                <c:pt idx="3658">
                  <c:v>17.9326210467048</c:v>
                </c:pt>
                <c:pt idx="3659">
                  <c:v>14.8747229066181</c:v>
                </c:pt>
                <c:pt idx="3660">
                  <c:v>9.1956645317612</c:v>
                </c:pt>
                <c:pt idx="3661">
                  <c:v>12.5568204493196</c:v>
                </c:pt>
                <c:pt idx="3662">
                  <c:v>20.4066121618121</c:v>
                </c:pt>
                <c:pt idx="3663">
                  <c:v>9.228817413239057</c:v>
                </c:pt>
                <c:pt idx="3664">
                  <c:v>10.5077229611411</c:v>
                </c:pt>
                <c:pt idx="3665">
                  <c:v>20.96897032847779</c:v>
                </c:pt>
                <c:pt idx="3666">
                  <c:v>18.8659666943452</c:v>
                </c:pt>
                <c:pt idx="3667">
                  <c:v>18.0284439631055</c:v>
                </c:pt>
                <c:pt idx="3668">
                  <c:v>13.819357907745</c:v>
                </c:pt>
                <c:pt idx="3669">
                  <c:v>10.5361789972425</c:v>
                </c:pt>
                <c:pt idx="3670">
                  <c:v>11.1814831319232</c:v>
                </c:pt>
                <c:pt idx="3671">
                  <c:v>10.1631827566264</c:v>
                </c:pt>
                <c:pt idx="3672">
                  <c:v>14.8474186509739</c:v>
                </c:pt>
                <c:pt idx="3673">
                  <c:v>15.5523096621941</c:v>
                </c:pt>
                <c:pt idx="3674">
                  <c:v>8.8088116774624</c:v>
                </c:pt>
                <c:pt idx="3675">
                  <c:v>9.648195865900837</c:v>
                </c:pt>
                <c:pt idx="3676">
                  <c:v>16.5343747426809</c:v>
                </c:pt>
                <c:pt idx="3677">
                  <c:v>17.9738664112213</c:v>
                </c:pt>
                <c:pt idx="3678">
                  <c:v>23.1875524333429</c:v>
                </c:pt>
                <c:pt idx="3679">
                  <c:v>11.24122848783269</c:v>
                </c:pt>
                <c:pt idx="3680">
                  <c:v>15.7780037665709</c:v>
                </c:pt>
                <c:pt idx="3681">
                  <c:v>20.3019001739303</c:v>
                </c:pt>
                <c:pt idx="3682">
                  <c:v>19.151880276672</c:v>
                </c:pt>
                <c:pt idx="3683">
                  <c:v>8.99128720777783</c:v>
                </c:pt>
                <c:pt idx="3684">
                  <c:v>15.6233301644337</c:v>
                </c:pt>
                <c:pt idx="3685">
                  <c:v>8.51685721461698</c:v>
                </c:pt>
                <c:pt idx="3686">
                  <c:v>23.3432016976587</c:v>
                </c:pt>
                <c:pt idx="3687">
                  <c:v>22.1708048017665</c:v>
                </c:pt>
                <c:pt idx="3688">
                  <c:v>14.1520589748783</c:v>
                </c:pt>
                <c:pt idx="3689">
                  <c:v>20.3851583726445</c:v>
                </c:pt>
                <c:pt idx="3690">
                  <c:v>18.0534666485686</c:v>
                </c:pt>
                <c:pt idx="3691">
                  <c:v>10.5611318245133</c:v>
                </c:pt>
                <c:pt idx="3692">
                  <c:v>18.6878721280682</c:v>
                </c:pt>
                <c:pt idx="3693">
                  <c:v>19.1249562485554</c:v>
                </c:pt>
                <c:pt idx="3694">
                  <c:v>12.2610870745533</c:v>
                </c:pt>
                <c:pt idx="3695">
                  <c:v>22.24940382053128</c:v>
                </c:pt>
                <c:pt idx="3696">
                  <c:v>13.8114465922841</c:v>
                </c:pt>
                <c:pt idx="3697">
                  <c:v>28.5045038143008</c:v>
                </c:pt>
                <c:pt idx="3698">
                  <c:v>16.9079398478374</c:v>
                </c:pt>
                <c:pt idx="3699">
                  <c:v>16.6670926177961</c:v>
                </c:pt>
                <c:pt idx="3700">
                  <c:v>18.0049807348307</c:v>
                </c:pt>
                <c:pt idx="3701">
                  <c:v>23.42584285420358</c:v>
                </c:pt>
                <c:pt idx="3702">
                  <c:v>12.4308062515583</c:v>
                </c:pt>
                <c:pt idx="3703">
                  <c:v>12.6960850035002</c:v>
                </c:pt>
                <c:pt idx="3704">
                  <c:v>9.594393646498048</c:v>
                </c:pt>
                <c:pt idx="3705">
                  <c:v>10.8198327770736</c:v>
                </c:pt>
                <c:pt idx="3706">
                  <c:v>10.9433617656441</c:v>
                </c:pt>
                <c:pt idx="3707">
                  <c:v>25.5984603834954</c:v>
                </c:pt>
                <c:pt idx="3708">
                  <c:v>10.4940181911513</c:v>
                </c:pt>
                <c:pt idx="3709">
                  <c:v>6.75332049054037</c:v>
                </c:pt>
                <c:pt idx="3710">
                  <c:v>13.4060456894843</c:v>
                </c:pt>
                <c:pt idx="3711">
                  <c:v>15.3136700134278</c:v>
                </c:pt>
                <c:pt idx="3712">
                  <c:v>21.3972703439308</c:v>
                </c:pt>
                <c:pt idx="3713">
                  <c:v>19.34563924378488</c:v>
                </c:pt>
                <c:pt idx="3714">
                  <c:v>16.1652511419463</c:v>
                </c:pt>
                <c:pt idx="3715">
                  <c:v>19.0517546872532</c:v>
                </c:pt>
                <c:pt idx="3716">
                  <c:v>11.6632993823928</c:v>
                </c:pt>
                <c:pt idx="3717">
                  <c:v>9.07267196740759</c:v>
                </c:pt>
                <c:pt idx="3718">
                  <c:v>21.5459025609415</c:v>
                </c:pt>
                <c:pt idx="3719">
                  <c:v>8.37835408904834</c:v>
                </c:pt>
                <c:pt idx="3720">
                  <c:v>9.23458553334219</c:v>
                </c:pt>
                <c:pt idx="3721">
                  <c:v>16.20734457658918</c:v>
                </c:pt>
                <c:pt idx="3722">
                  <c:v>17.4292100441962</c:v>
                </c:pt>
                <c:pt idx="3723">
                  <c:v>24.1295831504714</c:v>
                </c:pt>
                <c:pt idx="3724">
                  <c:v>13.4923648433718</c:v>
                </c:pt>
                <c:pt idx="3725">
                  <c:v>15.3148316203552</c:v>
                </c:pt>
                <c:pt idx="3726">
                  <c:v>28.2792536171891</c:v>
                </c:pt>
                <c:pt idx="3727">
                  <c:v>8.102027084174628</c:v>
                </c:pt>
                <c:pt idx="3728">
                  <c:v>9.62237657664721</c:v>
                </c:pt>
                <c:pt idx="3729">
                  <c:v>19.7496601012175</c:v>
                </c:pt>
                <c:pt idx="3730">
                  <c:v>16.6983944322571</c:v>
                </c:pt>
                <c:pt idx="3731">
                  <c:v>17.5218757800637</c:v>
                </c:pt>
                <c:pt idx="3732">
                  <c:v>9.503839263307446</c:v>
                </c:pt>
                <c:pt idx="3733">
                  <c:v>11.121232603822</c:v>
                </c:pt>
                <c:pt idx="3734">
                  <c:v>16.798964806885</c:v>
                </c:pt>
                <c:pt idx="3735">
                  <c:v>17.7193278654466</c:v>
                </c:pt>
                <c:pt idx="3736">
                  <c:v>19.2403783086878</c:v>
                </c:pt>
                <c:pt idx="3737">
                  <c:v>14.8263957120616</c:v>
                </c:pt>
                <c:pt idx="3738">
                  <c:v>16.5089661501061</c:v>
                </c:pt>
                <c:pt idx="3739">
                  <c:v>16.7669047064535</c:v>
                </c:pt>
                <c:pt idx="3740">
                  <c:v>10.3391395826989</c:v>
                </c:pt>
                <c:pt idx="3741">
                  <c:v>13.1913287177264</c:v>
                </c:pt>
                <c:pt idx="3742">
                  <c:v>12.3260530070752</c:v>
                </c:pt>
                <c:pt idx="3743">
                  <c:v>15.5865039943295</c:v>
                </c:pt>
                <c:pt idx="3744">
                  <c:v>13.9086635283899</c:v>
                </c:pt>
                <c:pt idx="3745">
                  <c:v>22.6540116259946</c:v>
                </c:pt>
                <c:pt idx="3746">
                  <c:v>14.2785926219223</c:v>
                </c:pt>
                <c:pt idx="3747">
                  <c:v>12.4786718342435</c:v>
                </c:pt>
                <c:pt idx="3748">
                  <c:v>14.1717019164742</c:v>
                </c:pt>
                <c:pt idx="3749">
                  <c:v>17.2239577585266</c:v>
                </c:pt>
                <c:pt idx="3750">
                  <c:v>14.3161712053435</c:v>
                </c:pt>
                <c:pt idx="3751">
                  <c:v>13.3259670071132</c:v>
                </c:pt>
                <c:pt idx="3752">
                  <c:v>18.78022222713058</c:v>
                </c:pt>
                <c:pt idx="3753">
                  <c:v>14.6553289223441</c:v>
                </c:pt>
                <c:pt idx="3754">
                  <c:v>13.374731007979</c:v>
                </c:pt>
                <c:pt idx="3755">
                  <c:v>22.2297607543685</c:v>
                </c:pt>
                <c:pt idx="3756">
                  <c:v>11.5813260869499</c:v>
                </c:pt>
                <c:pt idx="3757">
                  <c:v>15.8121984656153</c:v>
                </c:pt>
                <c:pt idx="3758">
                  <c:v>13.6789415316022</c:v>
                </c:pt>
                <c:pt idx="3759">
                  <c:v>7.71632648984935</c:v>
                </c:pt>
                <c:pt idx="3760">
                  <c:v>13.3621902010006</c:v>
                </c:pt>
                <c:pt idx="3761">
                  <c:v>8.68012911135225</c:v>
                </c:pt>
                <c:pt idx="3762">
                  <c:v>22.7689893810221</c:v>
                </c:pt>
                <c:pt idx="3763">
                  <c:v>21.03721854642979</c:v>
                </c:pt>
                <c:pt idx="3764">
                  <c:v>17.5445951074423</c:v>
                </c:pt>
                <c:pt idx="3765">
                  <c:v>20.1272935689543</c:v>
                </c:pt>
                <c:pt idx="3766">
                  <c:v>12.8420337773399</c:v>
                </c:pt>
                <c:pt idx="3767">
                  <c:v>13.940750220051</c:v>
                </c:pt>
                <c:pt idx="3768">
                  <c:v>14.1991742152468</c:v>
                </c:pt>
                <c:pt idx="3769">
                  <c:v>13.7961503313479</c:v>
                </c:pt>
                <c:pt idx="3770">
                  <c:v>15.2971065644384</c:v>
                </c:pt>
                <c:pt idx="3771">
                  <c:v>17.0464696906851</c:v>
                </c:pt>
                <c:pt idx="3772">
                  <c:v>17.399771772183</c:v>
                </c:pt>
                <c:pt idx="3773">
                  <c:v>11.1389842215061</c:v>
                </c:pt>
                <c:pt idx="3774">
                  <c:v>15.4605497269729</c:v>
                </c:pt>
                <c:pt idx="3775">
                  <c:v>10.7614267198869</c:v>
                </c:pt>
                <c:pt idx="3776">
                  <c:v>16.21369213576118</c:v>
                </c:pt>
                <c:pt idx="3777">
                  <c:v>8.781711820150571</c:v>
                </c:pt>
                <c:pt idx="3778">
                  <c:v>19.1050124856547</c:v>
                </c:pt>
                <c:pt idx="3779">
                  <c:v>8.196973797396815</c:v>
                </c:pt>
                <c:pt idx="3780">
                  <c:v>10.6173404958621</c:v>
                </c:pt>
                <c:pt idx="3781">
                  <c:v>21.3676294522554</c:v>
                </c:pt>
                <c:pt idx="3782">
                  <c:v>18.3626634300958</c:v>
                </c:pt>
                <c:pt idx="3783">
                  <c:v>14.1759467100436</c:v>
                </c:pt>
                <c:pt idx="3784">
                  <c:v>12.3002876914253</c:v>
                </c:pt>
                <c:pt idx="3785">
                  <c:v>10.2740672260351</c:v>
                </c:pt>
                <c:pt idx="3786">
                  <c:v>17.5613838216685</c:v>
                </c:pt>
                <c:pt idx="3787">
                  <c:v>15.5583011862149</c:v>
                </c:pt>
                <c:pt idx="3788">
                  <c:v>18.3668243609671</c:v>
                </c:pt>
                <c:pt idx="3789">
                  <c:v>16.6179619990963</c:v>
                </c:pt>
                <c:pt idx="3790">
                  <c:v>25.6174195430705</c:v>
                </c:pt>
                <c:pt idx="3791">
                  <c:v>18.4523975510892</c:v>
                </c:pt>
                <c:pt idx="3792">
                  <c:v>10.3919251540114</c:v>
                </c:pt>
                <c:pt idx="3793">
                  <c:v>14.2520613920161</c:v>
                </c:pt>
                <c:pt idx="3794">
                  <c:v>17.2490641690943</c:v>
                </c:pt>
                <c:pt idx="3795">
                  <c:v>6.634870619679598</c:v>
                </c:pt>
                <c:pt idx="3796">
                  <c:v>10.671663053863</c:v>
                </c:pt>
                <c:pt idx="3797">
                  <c:v>8.52959187538858</c:v>
                </c:pt>
                <c:pt idx="3798">
                  <c:v>11.1794703</c:v>
                </c:pt>
                <c:pt idx="3799">
                  <c:v>11.724848475642</c:v>
                </c:pt>
                <c:pt idx="3800">
                  <c:v>13.8511228702024</c:v>
                </c:pt>
                <c:pt idx="3801">
                  <c:v>23.1388820752597</c:v>
                </c:pt>
                <c:pt idx="3802">
                  <c:v>19.79209058508519</c:v>
                </c:pt>
                <c:pt idx="3803">
                  <c:v>12.840867399071</c:v>
                </c:pt>
                <c:pt idx="3804">
                  <c:v>11.4318274353602</c:v>
                </c:pt>
                <c:pt idx="3805">
                  <c:v>10.5161465835994</c:v>
                </c:pt>
                <c:pt idx="3806">
                  <c:v>11.0070946120208</c:v>
                </c:pt>
                <c:pt idx="3807">
                  <c:v>23.3796451759026</c:v>
                </c:pt>
                <c:pt idx="3808">
                  <c:v>15.3169324305424</c:v>
                </c:pt>
                <c:pt idx="3809">
                  <c:v>19.6235882623485</c:v>
                </c:pt>
                <c:pt idx="3810">
                  <c:v>19.1006953175538</c:v>
                </c:pt>
                <c:pt idx="3811">
                  <c:v>14.5434411472908</c:v>
                </c:pt>
                <c:pt idx="3812">
                  <c:v>18.4189211052919</c:v>
                </c:pt>
                <c:pt idx="3813">
                  <c:v>20.2978040603481</c:v>
                </c:pt>
                <c:pt idx="3814">
                  <c:v>11.9731124996144</c:v>
                </c:pt>
                <c:pt idx="3815">
                  <c:v>10.3079074938276</c:v>
                </c:pt>
                <c:pt idx="3816">
                  <c:v>15.6736166846142</c:v>
                </c:pt>
                <c:pt idx="3817">
                  <c:v>14.903017162673</c:v>
                </c:pt>
                <c:pt idx="3818">
                  <c:v>29.1828773600808</c:v>
                </c:pt>
                <c:pt idx="3819">
                  <c:v>21.8538560763151</c:v>
                </c:pt>
                <c:pt idx="3820">
                  <c:v>12.9843282908191</c:v>
                </c:pt>
                <c:pt idx="3821">
                  <c:v>22.5800708578112</c:v>
                </c:pt>
                <c:pt idx="3822">
                  <c:v>19.8328162861872</c:v>
                </c:pt>
                <c:pt idx="3823">
                  <c:v>21.1624771189815</c:v>
                </c:pt>
                <c:pt idx="3824">
                  <c:v>8.54554936123489</c:v>
                </c:pt>
                <c:pt idx="3825">
                  <c:v>8.743020689847356</c:v>
                </c:pt>
                <c:pt idx="3826">
                  <c:v>15.7938422068957</c:v>
                </c:pt>
                <c:pt idx="3827">
                  <c:v>16.5465655218957</c:v>
                </c:pt>
                <c:pt idx="3828">
                  <c:v>16.0576854811394</c:v>
                </c:pt>
                <c:pt idx="3829">
                  <c:v>8.73275855488771</c:v>
                </c:pt>
                <c:pt idx="3830">
                  <c:v>10.1146270988332</c:v>
                </c:pt>
                <c:pt idx="3831">
                  <c:v>14.7120084149616</c:v>
                </c:pt>
                <c:pt idx="3832">
                  <c:v>19.0845161534238</c:v>
                </c:pt>
                <c:pt idx="3833">
                  <c:v>19.0530183241356</c:v>
                </c:pt>
                <c:pt idx="3834">
                  <c:v>26.6938799312572</c:v>
                </c:pt>
                <c:pt idx="3835">
                  <c:v>16.7805420597985</c:v>
                </c:pt>
                <c:pt idx="3836">
                  <c:v>14.1563844748607</c:v>
                </c:pt>
                <c:pt idx="3837">
                  <c:v>17.2171866889332</c:v>
                </c:pt>
                <c:pt idx="3838">
                  <c:v>21.5788446757546</c:v>
                </c:pt>
                <c:pt idx="3839">
                  <c:v>22.5098106542123</c:v>
                </c:pt>
                <c:pt idx="3840">
                  <c:v>14.2344718606005</c:v>
                </c:pt>
                <c:pt idx="3841">
                  <c:v>15.3327868675998</c:v>
                </c:pt>
                <c:pt idx="3842">
                  <c:v>17.3868452418339</c:v>
                </c:pt>
                <c:pt idx="3843">
                  <c:v>21.4118550680405</c:v>
                </c:pt>
                <c:pt idx="3844">
                  <c:v>13.8134532219752</c:v>
                </c:pt>
                <c:pt idx="3845">
                  <c:v>13.8089251449157</c:v>
                </c:pt>
                <c:pt idx="3846">
                  <c:v>18.1032142359036</c:v>
                </c:pt>
                <c:pt idx="3847">
                  <c:v>11.2754070835865</c:v>
                </c:pt>
                <c:pt idx="3848">
                  <c:v>17.819551755662</c:v>
                </c:pt>
                <c:pt idx="3849">
                  <c:v>21.44567644092548</c:v>
                </c:pt>
                <c:pt idx="3850">
                  <c:v>16.1937268094097</c:v>
                </c:pt>
                <c:pt idx="3851">
                  <c:v>18.5081398106554</c:v>
                </c:pt>
                <c:pt idx="3852">
                  <c:v>7.97802647656433</c:v>
                </c:pt>
                <c:pt idx="3853">
                  <c:v>16.79059010504769</c:v>
                </c:pt>
                <c:pt idx="3854">
                  <c:v>15.7700849668727</c:v>
                </c:pt>
                <c:pt idx="3855">
                  <c:v>21.5131876620787</c:v>
                </c:pt>
                <c:pt idx="3856">
                  <c:v>23.53752984994918</c:v>
                </c:pt>
                <c:pt idx="3857">
                  <c:v>22.9464690486417</c:v>
                </c:pt>
                <c:pt idx="3858">
                  <c:v>6.952060950666739</c:v>
                </c:pt>
                <c:pt idx="3859">
                  <c:v>23.1494814798883</c:v>
                </c:pt>
                <c:pt idx="3860">
                  <c:v>16.9726207546118</c:v>
                </c:pt>
                <c:pt idx="3861">
                  <c:v>10.5881603685192</c:v>
                </c:pt>
                <c:pt idx="3862">
                  <c:v>12.1051068003132</c:v>
                </c:pt>
                <c:pt idx="3863">
                  <c:v>12.0194618609679</c:v>
                </c:pt>
                <c:pt idx="3864">
                  <c:v>13.0102887725689</c:v>
                </c:pt>
                <c:pt idx="3865">
                  <c:v>20.67571767319379</c:v>
                </c:pt>
                <c:pt idx="3866">
                  <c:v>7.06173278087855</c:v>
                </c:pt>
                <c:pt idx="3867">
                  <c:v>21.0723215106362</c:v>
                </c:pt>
                <c:pt idx="3868">
                  <c:v>14.3165150752376</c:v>
                </c:pt>
                <c:pt idx="3869">
                  <c:v>6.92819832251802</c:v>
                </c:pt>
                <c:pt idx="3870">
                  <c:v>9.5951705063733</c:v>
                </c:pt>
                <c:pt idx="3871">
                  <c:v>15.7537197745909</c:v>
                </c:pt>
                <c:pt idx="3872">
                  <c:v>11.1830649060435</c:v>
                </c:pt>
                <c:pt idx="3873">
                  <c:v>23.0718455210474</c:v>
                </c:pt>
                <c:pt idx="3874">
                  <c:v>12.9665612852326</c:v>
                </c:pt>
                <c:pt idx="3875">
                  <c:v>9.254331134055727</c:v>
                </c:pt>
                <c:pt idx="3876">
                  <c:v>15.7744014377968</c:v>
                </c:pt>
                <c:pt idx="3877">
                  <c:v>20.2611182257335</c:v>
                </c:pt>
                <c:pt idx="3878">
                  <c:v>15.598182720366</c:v>
                </c:pt>
                <c:pt idx="3879">
                  <c:v>14.1706452546995</c:v>
                </c:pt>
                <c:pt idx="3880">
                  <c:v>16.9046800528619</c:v>
                </c:pt>
                <c:pt idx="3881">
                  <c:v>24.1780346362249</c:v>
                </c:pt>
                <c:pt idx="3882">
                  <c:v>13.3532872045395</c:v>
                </c:pt>
                <c:pt idx="3883">
                  <c:v>10.1642622129434</c:v>
                </c:pt>
                <c:pt idx="3884">
                  <c:v>9.86660662100436</c:v>
                </c:pt>
                <c:pt idx="3885">
                  <c:v>13.3465825662801</c:v>
                </c:pt>
                <c:pt idx="3886">
                  <c:v>17.46673055236168</c:v>
                </c:pt>
                <c:pt idx="3887">
                  <c:v>19.7095911577464</c:v>
                </c:pt>
                <c:pt idx="3888">
                  <c:v>13.3708477144488</c:v>
                </c:pt>
                <c:pt idx="3889">
                  <c:v>8.247529173877076</c:v>
                </c:pt>
                <c:pt idx="3890">
                  <c:v>11.7657693710367</c:v>
                </c:pt>
                <c:pt idx="3891">
                  <c:v>18.8647477514465</c:v>
                </c:pt>
                <c:pt idx="3892">
                  <c:v>12.4643624905412</c:v>
                </c:pt>
                <c:pt idx="3893">
                  <c:v>16.2483053840683</c:v>
                </c:pt>
                <c:pt idx="3894">
                  <c:v>17.2584591708457</c:v>
                </c:pt>
                <c:pt idx="3895">
                  <c:v>12.7222377361921</c:v>
                </c:pt>
                <c:pt idx="3896">
                  <c:v>20.865043981615</c:v>
                </c:pt>
                <c:pt idx="3897">
                  <c:v>11.1822923291871</c:v>
                </c:pt>
                <c:pt idx="3898">
                  <c:v>13.3099105089376</c:v>
                </c:pt>
                <c:pt idx="3899">
                  <c:v>9.05836035474797</c:v>
                </c:pt>
                <c:pt idx="3900">
                  <c:v>16.0776791099358</c:v>
                </c:pt>
                <c:pt idx="3901">
                  <c:v>16.5812708122808</c:v>
                </c:pt>
                <c:pt idx="3902">
                  <c:v>16.1052481412485</c:v>
                </c:pt>
                <c:pt idx="3903">
                  <c:v>18.5875515485283</c:v>
                </c:pt>
                <c:pt idx="3904">
                  <c:v>15.3387799384898</c:v>
                </c:pt>
                <c:pt idx="3905">
                  <c:v>11.3707713933719</c:v>
                </c:pt>
                <c:pt idx="3906">
                  <c:v>19.0602827034646</c:v>
                </c:pt>
                <c:pt idx="3907">
                  <c:v>13.1409296214755</c:v>
                </c:pt>
                <c:pt idx="3908">
                  <c:v>10.9466206648412</c:v>
                </c:pt>
                <c:pt idx="3909">
                  <c:v>19.3771267634253</c:v>
                </c:pt>
                <c:pt idx="3910">
                  <c:v>10.5136700341017</c:v>
                </c:pt>
                <c:pt idx="3911">
                  <c:v>15.5102654139727</c:v>
                </c:pt>
                <c:pt idx="3912">
                  <c:v>16.6695184885325</c:v>
                </c:pt>
                <c:pt idx="3913">
                  <c:v>11.7556405200552</c:v>
                </c:pt>
                <c:pt idx="3914">
                  <c:v>9.936312825892468</c:v>
                </c:pt>
                <c:pt idx="3915">
                  <c:v>13.9047483395572</c:v>
                </c:pt>
                <c:pt idx="3916">
                  <c:v>18.58643350751798</c:v>
                </c:pt>
                <c:pt idx="3917">
                  <c:v>10.3108771223575</c:v>
                </c:pt>
                <c:pt idx="3918">
                  <c:v>9.91653186974118</c:v>
                </c:pt>
                <c:pt idx="3919">
                  <c:v>17.1253621542805</c:v>
                </c:pt>
                <c:pt idx="3920">
                  <c:v>19.8071004804035</c:v>
                </c:pt>
                <c:pt idx="3921">
                  <c:v>20.52652567790108</c:v>
                </c:pt>
                <c:pt idx="3922">
                  <c:v>10.4997190858087</c:v>
                </c:pt>
                <c:pt idx="3923">
                  <c:v>12.7495251545661</c:v>
                </c:pt>
                <c:pt idx="3924">
                  <c:v>22.53858264939528</c:v>
                </c:pt>
                <c:pt idx="3925">
                  <c:v>22.4513824342214</c:v>
                </c:pt>
                <c:pt idx="3926">
                  <c:v>11.1665717376414</c:v>
                </c:pt>
                <c:pt idx="3927">
                  <c:v>14.6125739593134</c:v>
                </c:pt>
                <c:pt idx="3928">
                  <c:v>10.1577826928404</c:v>
                </c:pt>
                <c:pt idx="3929">
                  <c:v>18.934808311079</c:v>
                </c:pt>
                <c:pt idx="3930">
                  <c:v>6.9091516945789</c:v>
                </c:pt>
                <c:pt idx="3931">
                  <c:v>21.90132257463158</c:v>
                </c:pt>
                <c:pt idx="3932">
                  <c:v>19.68063468710029</c:v>
                </c:pt>
                <c:pt idx="3933">
                  <c:v>20.917904158808</c:v>
                </c:pt>
                <c:pt idx="3934">
                  <c:v>24.68300447520989</c:v>
                </c:pt>
                <c:pt idx="3935">
                  <c:v>14.2315330932925</c:v>
                </c:pt>
                <c:pt idx="3936">
                  <c:v>18.0354950839299</c:v>
                </c:pt>
                <c:pt idx="3937">
                  <c:v>17.90495806407</c:v>
                </c:pt>
                <c:pt idx="3938">
                  <c:v>12.6930808124904</c:v>
                </c:pt>
                <c:pt idx="3939">
                  <c:v>12.9791414625054</c:v>
                </c:pt>
                <c:pt idx="3940">
                  <c:v>18.8754938621092</c:v>
                </c:pt>
                <c:pt idx="3941">
                  <c:v>13.6159190889989</c:v>
                </c:pt>
                <c:pt idx="3942">
                  <c:v>15.4001992084597</c:v>
                </c:pt>
                <c:pt idx="3943">
                  <c:v>9.56430590312265</c:v>
                </c:pt>
                <c:pt idx="3944">
                  <c:v>24.6693434545092</c:v>
                </c:pt>
                <c:pt idx="3945">
                  <c:v>19.6122958743428</c:v>
                </c:pt>
                <c:pt idx="3946">
                  <c:v>16.660567990561</c:v>
                </c:pt>
                <c:pt idx="3947">
                  <c:v>13.1104908744799</c:v>
                </c:pt>
                <c:pt idx="3948">
                  <c:v>14.9990698326441</c:v>
                </c:pt>
                <c:pt idx="3949">
                  <c:v>7.26770234280276</c:v>
                </c:pt>
                <c:pt idx="3950">
                  <c:v>14.1821466713945</c:v>
                </c:pt>
                <c:pt idx="3951">
                  <c:v>15.8114796008151</c:v>
                </c:pt>
                <c:pt idx="3952">
                  <c:v>11.5780369938998</c:v>
                </c:pt>
                <c:pt idx="3953">
                  <c:v>15.2062249447716</c:v>
                </c:pt>
                <c:pt idx="3954">
                  <c:v>24.3307479770764</c:v>
                </c:pt>
                <c:pt idx="3955">
                  <c:v>15.312983476145</c:v>
                </c:pt>
                <c:pt idx="3956">
                  <c:v>15.1197000513511</c:v>
                </c:pt>
                <c:pt idx="3957">
                  <c:v>10.7898931621558</c:v>
                </c:pt>
                <c:pt idx="3958">
                  <c:v>18.5059308909174</c:v>
                </c:pt>
                <c:pt idx="3959">
                  <c:v>19.8298197931713</c:v>
                </c:pt>
                <c:pt idx="3960">
                  <c:v>15.0100209309267</c:v>
                </c:pt>
                <c:pt idx="3961">
                  <c:v>14.821499713369</c:v>
                </c:pt>
                <c:pt idx="3962">
                  <c:v>13.8184511318351</c:v>
                </c:pt>
                <c:pt idx="3963">
                  <c:v>16.6969340285928</c:v>
                </c:pt>
                <c:pt idx="3964">
                  <c:v>14.9969643447067</c:v>
                </c:pt>
                <c:pt idx="3965">
                  <c:v>20.3110122061892</c:v>
                </c:pt>
                <c:pt idx="3966">
                  <c:v>15.7643520864574</c:v>
                </c:pt>
                <c:pt idx="3967">
                  <c:v>11.7452959684005</c:v>
                </c:pt>
                <c:pt idx="3968">
                  <c:v>25.60558192349441</c:v>
                </c:pt>
                <c:pt idx="3969">
                  <c:v>18.7166541100117</c:v>
                </c:pt>
                <c:pt idx="3970">
                  <c:v>11.5889847820192</c:v>
                </c:pt>
                <c:pt idx="3971">
                  <c:v>12.7717500462963</c:v>
                </c:pt>
                <c:pt idx="3972">
                  <c:v>12.3317379433784</c:v>
                </c:pt>
                <c:pt idx="3973">
                  <c:v>15.2505793866271</c:v>
                </c:pt>
                <c:pt idx="3974">
                  <c:v>9.691759401882887</c:v>
                </c:pt>
                <c:pt idx="3975">
                  <c:v>20.3150799527385</c:v>
                </c:pt>
                <c:pt idx="3976">
                  <c:v>24.00774520655269</c:v>
                </c:pt>
                <c:pt idx="3977">
                  <c:v>13.3695699946507</c:v>
                </c:pt>
                <c:pt idx="3978">
                  <c:v>12.2523526905979</c:v>
                </c:pt>
                <c:pt idx="3979">
                  <c:v>13.1519005881157</c:v>
                </c:pt>
                <c:pt idx="3980">
                  <c:v>19.0815438669188</c:v>
                </c:pt>
                <c:pt idx="3981">
                  <c:v>22.0187240193993</c:v>
                </c:pt>
                <c:pt idx="3982">
                  <c:v>19.630051468</c:v>
                </c:pt>
                <c:pt idx="3983">
                  <c:v>14.8187097430658</c:v>
                </c:pt>
                <c:pt idx="3984">
                  <c:v>18.6884094369488</c:v>
                </c:pt>
                <c:pt idx="3985">
                  <c:v>5.685106951877097</c:v>
                </c:pt>
                <c:pt idx="3986">
                  <c:v>17.8010792602607</c:v>
                </c:pt>
                <c:pt idx="3987">
                  <c:v>18.4018038048225</c:v>
                </c:pt>
                <c:pt idx="3988">
                  <c:v>16.1708529952814</c:v>
                </c:pt>
                <c:pt idx="3989">
                  <c:v>15.6491412614848</c:v>
                </c:pt>
                <c:pt idx="3990">
                  <c:v>11.6978773520557</c:v>
                </c:pt>
                <c:pt idx="3991">
                  <c:v>20.3050892041948</c:v>
                </c:pt>
                <c:pt idx="3992">
                  <c:v>16.3548011749085</c:v>
                </c:pt>
                <c:pt idx="3993">
                  <c:v>18.1342611850427</c:v>
                </c:pt>
                <c:pt idx="3994">
                  <c:v>12.373276343769</c:v>
                </c:pt>
                <c:pt idx="3995">
                  <c:v>17.48850504711828</c:v>
                </c:pt>
                <c:pt idx="3996">
                  <c:v>12.9251179696289</c:v>
                </c:pt>
                <c:pt idx="3997">
                  <c:v>21.5376996283208</c:v>
                </c:pt>
                <c:pt idx="3998">
                  <c:v>13.8616126356122</c:v>
                </c:pt>
                <c:pt idx="3999">
                  <c:v>15.2873242886707</c:v>
                </c:pt>
                <c:pt idx="4000">
                  <c:v>17.26318751776978</c:v>
                </c:pt>
                <c:pt idx="4001">
                  <c:v>14.3705310245036</c:v>
                </c:pt>
                <c:pt idx="4002">
                  <c:v>13.9462300058012</c:v>
                </c:pt>
                <c:pt idx="4003">
                  <c:v>20.8935539043687</c:v>
                </c:pt>
                <c:pt idx="4004">
                  <c:v>17.6099087978486</c:v>
                </c:pt>
                <c:pt idx="4005">
                  <c:v>17.818135230934</c:v>
                </c:pt>
                <c:pt idx="4006">
                  <c:v>12.4198109779813</c:v>
                </c:pt>
                <c:pt idx="4007">
                  <c:v>13.97036843444</c:v>
                </c:pt>
                <c:pt idx="4008">
                  <c:v>8.748942621244657</c:v>
                </c:pt>
                <c:pt idx="4009">
                  <c:v>11.0843502992646</c:v>
                </c:pt>
                <c:pt idx="4010">
                  <c:v>18.5211536050236</c:v>
                </c:pt>
                <c:pt idx="4011">
                  <c:v>14.1874020006847</c:v>
                </c:pt>
                <c:pt idx="4012">
                  <c:v>19.44333293487868</c:v>
                </c:pt>
                <c:pt idx="4013">
                  <c:v>9.39992323184518</c:v>
                </c:pt>
                <c:pt idx="4014">
                  <c:v>12.2763242824152</c:v>
                </c:pt>
                <c:pt idx="4015">
                  <c:v>21.2018945552266</c:v>
                </c:pt>
                <c:pt idx="4016">
                  <c:v>8.33865790535769</c:v>
                </c:pt>
                <c:pt idx="4017">
                  <c:v>10.0130832609726</c:v>
                </c:pt>
                <c:pt idx="4018">
                  <c:v>15.2523570573579</c:v>
                </c:pt>
                <c:pt idx="4019">
                  <c:v>14.0763632621508</c:v>
                </c:pt>
                <c:pt idx="4020">
                  <c:v>14.1473371886605</c:v>
                </c:pt>
                <c:pt idx="4021">
                  <c:v>23.6256227298996</c:v>
                </c:pt>
                <c:pt idx="4022">
                  <c:v>15.8407876487317</c:v>
                </c:pt>
                <c:pt idx="4023">
                  <c:v>10.7632166684712</c:v>
                </c:pt>
                <c:pt idx="4024">
                  <c:v>18.9979453543179</c:v>
                </c:pt>
                <c:pt idx="4025">
                  <c:v>17.8292973838224</c:v>
                </c:pt>
                <c:pt idx="4026">
                  <c:v>12.7989766710813</c:v>
                </c:pt>
                <c:pt idx="4027">
                  <c:v>14.9868925200289</c:v>
                </c:pt>
                <c:pt idx="4028">
                  <c:v>14.878540793202</c:v>
                </c:pt>
                <c:pt idx="4029">
                  <c:v>20.3790836948732</c:v>
                </c:pt>
                <c:pt idx="4030">
                  <c:v>11.2588385239696</c:v>
                </c:pt>
                <c:pt idx="4031">
                  <c:v>9.37425265254168</c:v>
                </c:pt>
                <c:pt idx="4032">
                  <c:v>16.6559010102289</c:v>
                </c:pt>
                <c:pt idx="4033">
                  <c:v>17.2810776449666</c:v>
                </c:pt>
                <c:pt idx="4034">
                  <c:v>7.62032240150583</c:v>
                </c:pt>
                <c:pt idx="4035">
                  <c:v>18.3521142704817</c:v>
                </c:pt>
                <c:pt idx="4036">
                  <c:v>10.1932298866844</c:v>
                </c:pt>
                <c:pt idx="4037">
                  <c:v>10.2624682113752</c:v>
                </c:pt>
                <c:pt idx="4038">
                  <c:v>11.7255213874299</c:v>
                </c:pt>
                <c:pt idx="4039">
                  <c:v>27.4600433283189</c:v>
                </c:pt>
                <c:pt idx="4040">
                  <c:v>21.4069737601092</c:v>
                </c:pt>
                <c:pt idx="4041">
                  <c:v>25.3728841406408</c:v>
                </c:pt>
                <c:pt idx="4042">
                  <c:v>28.0022895412124</c:v>
                </c:pt>
                <c:pt idx="4043">
                  <c:v>8.549900188815338</c:v>
                </c:pt>
                <c:pt idx="4044">
                  <c:v>6.122172322669238</c:v>
                </c:pt>
                <c:pt idx="4045">
                  <c:v>12.29320690342</c:v>
                </c:pt>
                <c:pt idx="4046">
                  <c:v>21.2668772519308</c:v>
                </c:pt>
                <c:pt idx="4047">
                  <c:v>13.7326135619997</c:v>
                </c:pt>
                <c:pt idx="4048">
                  <c:v>16.96520687210428</c:v>
                </c:pt>
                <c:pt idx="4049">
                  <c:v>16.8544254609259</c:v>
                </c:pt>
                <c:pt idx="4050">
                  <c:v>12.4914607555137</c:v>
                </c:pt>
                <c:pt idx="4051">
                  <c:v>17.2777608766497</c:v>
                </c:pt>
                <c:pt idx="4052">
                  <c:v>22.8260884558858</c:v>
                </c:pt>
                <c:pt idx="4053">
                  <c:v>12.5652199740097</c:v>
                </c:pt>
                <c:pt idx="4054">
                  <c:v>18.2843134710402</c:v>
                </c:pt>
                <c:pt idx="4055">
                  <c:v>19.7528052560776</c:v>
                </c:pt>
                <c:pt idx="4056">
                  <c:v>9.55066468746436</c:v>
                </c:pt>
                <c:pt idx="4057">
                  <c:v>22.828916976101</c:v>
                </c:pt>
                <c:pt idx="4058">
                  <c:v>13.845447967341</c:v>
                </c:pt>
                <c:pt idx="4059">
                  <c:v>11.2693181352235</c:v>
                </c:pt>
                <c:pt idx="4060">
                  <c:v>11.0841498443957</c:v>
                </c:pt>
                <c:pt idx="4061">
                  <c:v>15.4779124323858</c:v>
                </c:pt>
                <c:pt idx="4062">
                  <c:v>7.9531298164619</c:v>
                </c:pt>
                <c:pt idx="4063">
                  <c:v>9.164750142832736</c:v>
                </c:pt>
                <c:pt idx="4064">
                  <c:v>19.68368958631108</c:v>
                </c:pt>
                <c:pt idx="4065">
                  <c:v>19.8388938237048</c:v>
                </c:pt>
                <c:pt idx="4066">
                  <c:v>21.41032303233078</c:v>
                </c:pt>
                <c:pt idx="4067">
                  <c:v>8.06159683043726</c:v>
                </c:pt>
                <c:pt idx="4068">
                  <c:v>15.3637408960464</c:v>
                </c:pt>
                <c:pt idx="4069">
                  <c:v>26.4454740225563</c:v>
                </c:pt>
                <c:pt idx="4070">
                  <c:v>14.8368317888523</c:v>
                </c:pt>
                <c:pt idx="4071">
                  <c:v>17.47290293814888</c:v>
                </c:pt>
                <c:pt idx="4072">
                  <c:v>13.8081242526773</c:v>
                </c:pt>
                <c:pt idx="4073">
                  <c:v>22.3457080768662</c:v>
                </c:pt>
                <c:pt idx="4074">
                  <c:v>24.4035296146795</c:v>
                </c:pt>
                <c:pt idx="4075">
                  <c:v>9.98345279776396</c:v>
                </c:pt>
                <c:pt idx="4076">
                  <c:v>23.2241932891087</c:v>
                </c:pt>
                <c:pt idx="4077">
                  <c:v>18.3362831410808</c:v>
                </c:pt>
                <c:pt idx="4078">
                  <c:v>25.0569072293552</c:v>
                </c:pt>
                <c:pt idx="4079">
                  <c:v>13.7702763690968</c:v>
                </c:pt>
                <c:pt idx="4080">
                  <c:v>11.1142817329842</c:v>
                </c:pt>
                <c:pt idx="4081">
                  <c:v>12.7454527764462</c:v>
                </c:pt>
                <c:pt idx="4082">
                  <c:v>15.3442896022529</c:v>
                </c:pt>
                <c:pt idx="4083">
                  <c:v>17.1160774522876</c:v>
                </c:pt>
                <c:pt idx="4084">
                  <c:v>15.1014397548627</c:v>
                </c:pt>
                <c:pt idx="4085">
                  <c:v>15.3314614819212</c:v>
                </c:pt>
                <c:pt idx="4086">
                  <c:v>14.8144686223555</c:v>
                </c:pt>
                <c:pt idx="4087">
                  <c:v>11.120181513808</c:v>
                </c:pt>
                <c:pt idx="4088">
                  <c:v>19.7491043778938</c:v>
                </c:pt>
                <c:pt idx="4089">
                  <c:v>19.4215926114859</c:v>
                </c:pt>
                <c:pt idx="4090">
                  <c:v>19.5666298012144</c:v>
                </c:pt>
                <c:pt idx="4091">
                  <c:v>13.8550377557765</c:v>
                </c:pt>
                <c:pt idx="4092">
                  <c:v>13.3122357536475</c:v>
                </c:pt>
                <c:pt idx="4093">
                  <c:v>11.0309873320647</c:v>
                </c:pt>
                <c:pt idx="4094">
                  <c:v>16.9626284656857</c:v>
                </c:pt>
                <c:pt idx="4095">
                  <c:v>9.95287769767838</c:v>
                </c:pt>
                <c:pt idx="4096">
                  <c:v>11.762792387867</c:v>
                </c:pt>
                <c:pt idx="4097">
                  <c:v>9.39378123277037</c:v>
                </c:pt>
                <c:pt idx="4098">
                  <c:v>22.5678158400801</c:v>
                </c:pt>
                <c:pt idx="4099">
                  <c:v>21.1358449577712</c:v>
                </c:pt>
                <c:pt idx="4100">
                  <c:v>15.7569424618168</c:v>
                </c:pt>
                <c:pt idx="4101">
                  <c:v>9.38793306454895</c:v>
                </c:pt>
                <c:pt idx="4102">
                  <c:v>26.0874069551769</c:v>
                </c:pt>
                <c:pt idx="4103">
                  <c:v>18.21851355346</c:v>
                </c:pt>
                <c:pt idx="4104">
                  <c:v>16.3404573801837</c:v>
                </c:pt>
                <c:pt idx="4105">
                  <c:v>10.5308133661515</c:v>
                </c:pt>
                <c:pt idx="4106">
                  <c:v>14.3629388586373</c:v>
                </c:pt>
                <c:pt idx="4107">
                  <c:v>6.85621707800268</c:v>
                </c:pt>
                <c:pt idx="4108">
                  <c:v>15.804579377407</c:v>
                </c:pt>
                <c:pt idx="4109">
                  <c:v>12.5300439983456</c:v>
                </c:pt>
                <c:pt idx="4110">
                  <c:v>13.2074357031295</c:v>
                </c:pt>
                <c:pt idx="4111">
                  <c:v>21.68009398312508</c:v>
                </c:pt>
                <c:pt idx="4112">
                  <c:v>18.1533286977281</c:v>
                </c:pt>
                <c:pt idx="4113">
                  <c:v>22.9899683776107</c:v>
                </c:pt>
                <c:pt idx="4114">
                  <c:v>11.2899193231481</c:v>
                </c:pt>
                <c:pt idx="4115">
                  <c:v>19.6054493838447</c:v>
                </c:pt>
                <c:pt idx="4116">
                  <c:v>22.335511289779</c:v>
                </c:pt>
                <c:pt idx="4117">
                  <c:v>12.9846996885755</c:v>
                </c:pt>
                <c:pt idx="4118">
                  <c:v>17.2573127515837</c:v>
                </c:pt>
                <c:pt idx="4119">
                  <c:v>22.2395267882768</c:v>
                </c:pt>
                <c:pt idx="4120">
                  <c:v>15.4952761374161</c:v>
                </c:pt>
                <c:pt idx="4121">
                  <c:v>20.0465355532428</c:v>
                </c:pt>
                <c:pt idx="4122">
                  <c:v>8.02193137748861</c:v>
                </c:pt>
                <c:pt idx="4123">
                  <c:v>17.7980017894224</c:v>
                </c:pt>
                <c:pt idx="4124">
                  <c:v>13.8946582077909</c:v>
                </c:pt>
                <c:pt idx="4125">
                  <c:v>13.6851874366079</c:v>
                </c:pt>
                <c:pt idx="4126">
                  <c:v>26.080319623213</c:v>
                </c:pt>
                <c:pt idx="4127">
                  <c:v>22.8601015844517</c:v>
                </c:pt>
                <c:pt idx="4128">
                  <c:v>13.801824382089</c:v>
                </c:pt>
                <c:pt idx="4129">
                  <c:v>5.54979671121767</c:v>
                </c:pt>
                <c:pt idx="4130">
                  <c:v>16.434729653386</c:v>
                </c:pt>
                <c:pt idx="4131">
                  <c:v>32.3203801625201</c:v>
                </c:pt>
                <c:pt idx="4132">
                  <c:v>15.7310031501549</c:v>
                </c:pt>
                <c:pt idx="4133">
                  <c:v>15.5085205366999</c:v>
                </c:pt>
                <c:pt idx="4134">
                  <c:v>22.3511812307771</c:v>
                </c:pt>
                <c:pt idx="4135">
                  <c:v>8.176978952833837</c:v>
                </c:pt>
                <c:pt idx="4136">
                  <c:v>16.3578332381857</c:v>
                </c:pt>
                <c:pt idx="4137">
                  <c:v>15.5382177369132</c:v>
                </c:pt>
                <c:pt idx="4138">
                  <c:v>18.4570438122917</c:v>
                </c:pt>
                <c:pt idx="4139">
                  <c:v>14.8163582252175</c:v>
                </c:pt>
                <c:pt idx="4140">
                  <c:v>17.4370525074428</c:v>
                </c:pt>
                <c:pt idx="4141">
                  <c:v>20.625111329944</c:v>
                </c:pt>
                <c:pt idx="4142">
                  <c:v>14.3659465528134</c:v>
                </c:pt>
                <c:pt idx="4143">
                  <c:v>17.4818270011948</c:v>
                </c:pt>
                <c:pt idx="4144">
                  <c:v>15.2442088853612</c:v>
                </c:pt>
                <c:pt idx="4145">
                  <c:v>16.20329357296128</c:v>
                </c:pt>
                <c:pt idx="4146">
                  <c:v>12.4143872363911</c:v>
                </c:pt>
                <c:pt idx="4147">
                  <c:v>18.94210213160558</c:v>
                </c:pt>
                <c:pt idx="4148">
                  <c:v>10.9055821626188</c:v>
                </c:pt>
                <c:pt idx="4149">
                  <c:v>8.85765383480147</c:v>
                </c:pt>
                <c:pt idx="4150">
                  <c:v>13.1543402996464</c:v>
                </c:pt>
                <c:pt idx="4151">
                  <c:v>14.9109651394799</c:v>
                </c:pt>
                <c:pt idx="4152">
                  <c:v>13.8865182106496</c:v>
                </c:pt>
                <c:pt idx="4153">
                  <c:v>13.179329857134</c:v>
                </c:pt>
                <c:pt idx="4154">
                  <c:v>13.4745642185336</c:v>
                </c:pt>
                <c:pt idx="4155">
                  <c:v>11.4592822061401</c:v>
                </c:pt>
                <c:pt idx="4156">
                  <c:v>12.8649504021785</c:v>
                </c:pt>
                <c:pt idx="4157">
                  <c:v>11.6898661953192</c:v>
                </c:pt>
                <c:pt idx="4158">
                  <c:v>18.4963743778379</c:v>
                </c:pt>
                <c:pt idx="4159">
                  <c:v>24.7622758029462</c:v>
                </c:pt>
                <c:pt idx="4160">
                  <c:v>22.92505973966028</c:v>
                </c:pt>
                <c:pt idx="4161">
                  <c:v>12.6329835938274</c:v>
                </c:pt>
                <c:pt idx="4162">
                  <c:v>12.0384697356227</c:v>
                </c:pt>
                <c:pt idx="4163">
                  <c:v>9.62587015700801</c:v>
                </c:pt>
                <c:pt idx="4164">
                  <c:v>18.215007085015</c:v>
                </c:pt>
                <c:pt idx="4165">
                  <c:v>20.7979233640024</c:v>
                </c:pt>
                <c:pt idx="4166">
                  <c:v>24.5214158238961</c:v>
                </c:pt>
                <c:pt idx="4167">
                  <c:v>19.4098136989549</c:v>
                </c:pt>
                <c:pt idx="4168">
                  <c:v>15.3036614980978</c:v>
                </c:pt>
                <c:pt idx="4169">
                  <c:v>12.1406908329538</c:v>
                </c:pt>
                <c:pt idx="4170">
                  <c:v>13.5056516330807</c:v>
                </c:pt>
                <c:pt idx="4171">
                  <c:v>19.68275298283569</c:v>
                </c:pt>
                <c:pt idx="4172">
                  <c:v>18.82281321656368</c:v>
                </c:pt>
                <c:pt idx="4173">
                  <c:v>21.49952580373168</c:v>
                </c:pt>
                <c:pt idx="4174">
                  <c:v>29.44868195773018</c:v>
                </c:pt>
                <c:pt idx="4175">
                  <c:v>20.7600555982892</c:v>
                </c:pt>
                <c:pt idx="4176">
                  <c:v>22.5198798691034</c:v>
                </c:pt>
                <c:pt idx="4177">
                  <c:v>17.4509190031585</c:v>
                </c:pt>
                <c:pt idx="4178">
                  <c:v>30.7978937854687</c:v>
                </c:pt>
                <c:pt idx="4179">
                  <c:v>14.2340024661166</c:v>
                </c:pt>
                <c:pt idx="4180">
                  <c:v>13.3886771630535</c:v>
                </c:pt>
                <c:pt idx="4181">
                  <c:v>17.8764904875565</c:v>
                </c:pt>
                <c:pt idx="4182">
                  <c:v>12.6824695138715</c:v>
                </c:pt>
                <c:pt idx="4183">
                  <c:v>12.956535466166</c:v>
                </c:pt>
                <c:pt idx="4184">
                  <c:v>16.2373858295815</c:v>
                </c:pt>
                <c:pt idx="4185">
                  <c:v>12.4670806324891</c:v>
                </c:pt>
                <c:pt idx="4186">
                  <c:v>17.23338559428599</c:v>
                </c:pt>
                <c:pt idx="4187">
                  <c:v>9.57366047979636</c:v>
                </c:pt>
                <c:pt idx="4188">
                  <c:v>23.2316480143173</c:v>
                </c:pt>
                <c:pt idx="4189">
                  <c:v>16.1972674186251</c:v>
                </c:pt>
                <c:pt idx="4190">
                  <c:v>14.2368019446763</c:v>
                </c:pt>
                <c:pt idx="4191">
                  <c:v>19.81904845529341</c:v>
                </c:pt>
                <c:pt idx="4192">
                  <c:v>7.618572010425048</c:v>
                </c:pt>
                <c:pt idx="4193">
                  <c:v>6.822310932080097</c:v>
                </c:pt>
                <c:pt idx="4194">
                  <c:v>16.1145706242441</c:v>
                </c:pt>
                <c:pt idx="4195">
                  <c:v>11.7152276444621</c:v>
                </c:pt>
                <c:pt idx="4196">
                  <c:v>18.8431951994608</c:v>
                </c:pt>
                <c:pt idx="4197">
                  <c:v>16.8465557939743</c:v>
                </c:pt>
                <c:pt idx="4198">
                  <c:v>17.2490579206236</c:v>
                </c:pt>
                <c:pt idx="4199">
                  <c:v>20.2787944343047</c:v>
                </c:pt>
                <c:pt idx="4200">
                  <c:v>14.4356129668795</c:v>
                </c:pt>
                <c:pt idx="4201">
                  <c:v>18.9593200976607</c:v>
                </c:pt>
                <c:pt idx="4202">
                  <c:v>18.4975781621913</c:v>
                </c:pt>
                <c:pt idx="4203">
                  <c:v>22.877903071605</c:v>
                </c:pt>
                <c:pt idx="4204">
                  <c:v>17.0190859291667</c:v>
                </c:pt>
                <c:pt idx="4205">
                  <c:v>21.17325289171499</c:v>
                </c:pt>
                <c:pt idx="4206">
                  <c:v>16.8219635813039</c:v>
                </c:pt>
                <c:pt idx="4207">
                  <c:v>12.7350442832671</c:v>
                </c:pt>
                <c:pt idx="4208">
                  <c:v>16.510096755808</c:v>
                </c:pt>
                <c:pt idx="4209">
                  <c:v>14.1892858941619</c:v>
                </c:pt>
                <c:pt idx="4210">
                  <c:v>14.3664759403429</c:v>
                </c:pt>
                <c:pt idx="4211">
                  <c:v>16.3906107606506</c:v>
                </c:pt>
                <c:pt idx="4212">
                  <c:v>13.4611595045941</c:v>
                </c:pt>
                <c:pt idx="4213">
                  <c:v>17.5817282920121</c:v>
                </c:pt>
                <c:pt idx="4214">
                  <c:v>15.4125280461048</c:v>
                </c:pt>
                <c:pt idx="4215">
                  <c:v>25.0287977926193</c:v>
                </c:pt>
                <c:pt idx="4216">
                  <c:v>10.3664183276645</c:v>
                </c:pt>
                <c:pt idx="4217">
                  <c:v>6.48527789818272</c:v>
                </c:pt>
                <c:pt idx="4218">
                  <c:v>17.90469982713348</c:v>
                </c:pt>
                <c:pt idx="4219">
                  <c:v>12.9351364943992</c:v>
                </c:pt>
                <c:pt idx="4220">
                  <c:v>16.0144494267606</c:v>
                </c:pt>
                <c:pt idx="4221">
                  <c:v>16.6686333858142</c:v>
                </c:pt>
                <c:pt idx="4222">
                  <c:v>14.5265972752731</c:v>
                </c:pt>
                <c:pt idx="4223">
                  <c:v>18.86932597829709</c:v>
                </c:pt>
                <c:pt idx="4224">
                  <c:v>14.9171671398062</c:v>
                </c:pt>
                <c:pt idx="4225">
                  <c:v>12.3117221778127</c:v>
                </c:pt>
                <c:pt idx="4226">
                  <c:v>20.1388495544609</c:v>
                </c:pt>
                <c:pt idx="4227">
                  <c:v>12.2587626779923</c:v>
                </c:pt>
                <c:pt idx="4228">
                  <c:v>18.3666080660117</c:v>
                </c:pt>
                <c:pt idx="4229">
                  <c:v>19.73854826483129</c:v>
                </c:pt>
                <c:pt idx="4230">
                  <c:v>15.1177998199113</c:v>
                </c:pt>
                <c:pt idx="4231">
                  <c:v>13.3259460156895</c:v>
                </c:pt>
                <c:pt idx="4232">
                  <c:v>14.554923532471</c:v>
                </c:pt>
                <c:pt idx="4233">
                  <c:v>10.5168134572951</c:v>
                </c:pt>
                <c:pt idx="4234">
                  <c:v>24.7579164697377</c:v>
                </c:pt>
                <c:pt idx="4235">
                  <c:v>6.60668845180068</c:v>
                </c:pt>
                <c:pt idx="4236">
                  <c:v>13.8845521056111</c:v>
                </c:pt>
                <c:pt idx="4237">
                  <c:v>18.5181136792486</c:v>
                </c:pt>
                <c:pt idx="4238">
                  <c:v>13.4686870526219</c:v>
                </c:pt>
                <c:pt idx="4239">
                  <c:v>17.1364177938942</c:v>
                </c:pt>
                <c:pt idx="4240">
                  <c:v>13.3789082695215</c:v>
                </c:pt>
                <c:pt idx="4241">
                  <c:v>11.3565966654038</c:v>
                </c:pt>
                <c:pt idx="4242">
                  <c:v>20.2128128637275</c:v>
                </c:pt>
                <c:pt idx="4243">
                  <c:v>18.8762961001179</c:v>
                </c:pt>
                <c:pt idx="4244">
                  <c:v>9.09313281986291</c:v>
                </c:pt>
                <c:pt idx="4245">
                  <c:v>15.6597189513843</c:v>
                </c:pt>
                <c:pt idx="4246">
                  <c:v>17.5916811599873</c:v>
                </c:pt>
                <c:pt idx="4247">
                  <c:v>12.0671599908389</c:v>
                </c:pt>
                <c:pt idx="4248">
                  <c:v>8.58216973268531</c:v>
                </c:pt>
                <c:pt idx="4249">
                  <c:v>8.173224083980398</c:v>
                </c:pt>
                <c:pt idx="4250">
                  <c:v>21.08057323339478</c:v>
                </c:pt>
                <c:pt idx="4251">
                  <c:v>16.6493271402938</c:v>
                </c:pt>
                <c:pt idx="4252">
                  <c:v>7.379777876257278</c:v>
                </c:pt>
                <c:pt idx="4253">
                  <c:v>18.6685559993227</c:v>
                </c:pt>
                <c:pt idx="4254">
                  <c:v>14.1893476481199</c:v>
                </c:pt>
                <c:pt idx="4255">
                  <c:v>17.2512495171347</c:v>
                </c:pt>
                <c:pt idx="4256">
                  <c:v>12.8566286241449</c:v>
                </c:pt>
                <c:pt idx="4257">
                  <c:v>10.3445114771257</c:v>
                </c:pt>
                <c:pt idx="4258">
                  <c:v>18.3694584110792</c:v>
                </c:pt>
                <c:pt idx="4259">
                  <c:v>11.4772541911176</c:v>
                </c:pt>
                <c:pt idx="4260">
                  <c:v>21.5281045130902</c:v>
                </c:pt>
                <c:pt idx="4261">
                  <c:v>15.3715998655619</c:v>
                </c:pt>
                <c:pt idx="4262">
                  <c:v>17.2227563802965</c:v>
                </c:pt>
                <c:pt idx="4263">
                  <c:v>20.1860134044478</c:v>
                </c:pt>
                <c:pt idx="4264">
                  <c:v>13.6908242062538</c:v>
                </c:pt>
                <c:pt idx="4265">
                  <c:v>29.3746312060812</c:v>
                </c:pt>
                <c:pt idx="4266">
                  <c:v>17.2690800198738</c:v>
                </c:pt>
                <c:pt idx="4267">
                  <c:v>13.399424187294</c:v>
                </c:pt>
                <c:pt idx="4268">
                  <c:v>20.24623636521009</c:v>
                </c:pt>
                <c:pt idx="4269">
                  <c:v>20.5508678838483</c:v>
                </c:pt>
                <c:pt idx="4270">
                  <c:v>14.1909842523863</c:v>
                </c:pt>
                <c:pt idx="4271">
                  <c:v>13.7859201007486</c:v>
                </c:pt>
                <c:pt idx="4272">
                  <c:v>24.1864406252385</c:v>
                </c:pt>
                <c:pt idx="4273">
                  <c:v>16.8631089706322</c:v>
                </c:pt>
                <c:pt idx="4274">
                  <c:v>15.4661159095494</c:v>
                </c:pt>
                <c:pt idx="4275">
                  <c:v>23.8240261740161</c:v>
                </c:pt>
                <c:pt idx="4276">
                  <c:v>13.7962290572028</c:v>
                </c:pt>
                <c:pt idx="4277">
                  <c:v>19.1095471750905</c:v>
                </c:pt>
                <c:pt idx="4278">
                  <c:v>12.3965591761848</c:v>
                </c:pt>
                <c:pt idx="4279">
                  <c:v>26.00142318833528</c:v>
                </c:pt>
                <c:pt idx="4280">
                  <c:v>17.636029191508</c:v>
                </c:pt>
                <c:pt idx="4281">
                  <c:v>18.3774536175902</c:v>
                </c:pt>
                <c:pt idx="4282">
                  <c:v>20.7176231309457</c:v>
                </c:pt>
                <c:pt idx="4283">
                  <c:v>11.6868087266013</c:v>
                </c:pt>
                <c:pt idx="4284">
                  <c:v>12.0041803844452</c:v>
                </c:pt>
                <c:pt idx="4285">
                  <c:v>24.2273981084237</c:v>
                </c:pt>
                <c:pt idx="4286">
                  <c:v>11.7241500218964</c:v>
                </c:pt>
                <c:pt idx="4287">
                  <c:v>11.6057972193725</c:v>
                </c:pt>
                <c:pt idx="4288">
                  <c:v>11.4419685579175</c:v>
                </c:pt>
                <c:pt idx="4289">
                  <c:v>6.43529839792742</c:v>
                </c:pt>
                <c:pt idx="4290">
                  <c:v>14.2065245321256</c:v>
                </c:pt>
                <c:pt idx="4291">
                  <c:v>27.5059678453108</c:v>
                </c:pt>
                <c:pt idx="4292">
                  <c:v>20.3985606970251</c:v>
                </c:pt>
                <c:pt idx="4293">
                  <c:v>23.8319526194804</c:v>
                </c:pt>
                <c:pt idx="4294">
                  <c:v>11.5176947334398</c:v>
                </c:pt>
                <c:pt idx="4295">
                  <c:v>20.31370729697328</c:v>
                </c:pt>
                <c:pt idx="4296">
                  <c:v>15.7694575983794</c:v>
                </c:pt>
                <c:pt idx="4297">
                  <c:v>11.6778033578079</c:v>
                </c:pt>
                <c:pt idx="4298">
                  <c:v>14.7208972807347</c:v>
                </c:pt>
                <c:pt idx="4299">
                  <c:v>12.8659566907048</c:v>
                </c:pt>
                <c:pt idx="4300">
                  <c:v>20.8906362259034</c:v>
                </c:pt>
                <c:pt idx="4301">
                  <c:v>11.1130040373811</c:v>
                </c:pt>
                <c:pt idx="4302">
                  <c:v>13.412222832704</c:v>
                </c:pt>
                <c:pt idx="4303">
                  <c:v>19.6641470976843</c:v>
                </c:pt>
                <c:pt idx="4304">
                  <c:v>18.8416706043725</c:v>
                </c:pt>
                <c:pt idx="4305">
                  <c:v>18.6086553924788</c:v>
                </c:pt>
                <c:pt idx="4306">
                  <c:v>17.2646618410335</c:v>
                </c:pt>
                <c:pt idx="4307">
                  <c:v>8.294347544496498</c:v>
                </c:pt>
                <c:pt idx="4308">
                  <c:v>13.7053419456479</c:v>
                </c:pt>
                <c:pt idx="4309">
                  <c:v>14.6474764073465</c:v>
                </c:pt>
                <c:pt idx="4310">
                  <c:v>19.86745249775811</c:v>
                </c:pt>
                <c:pt idx="4311">
                  <c:v>11.2030924236695</c:v>
                </c:pt>
                <c:pt idx="4312">
                  <c:v>19.70162064437288</c:v>
                </c:pt>
                <c:pt idx="4313">
                  <c:v>10.2034614549605</c:v>
                </c:pt>
                <c:pt idx="4314">
                  <c:v>12.4279089292241</c:v>
                </c:pt>
                <c:pt idx="4315">
                  <c:v>8.01380219856679</c:v>
                </c:pt>
                <c:pt idx="4316">
                  <c:v>14.6057012951827</c:v>
                </c:pt>
                <c:pt idx="4317">
                  <c:v>21.04277139345639</c:v>
                </c:pt>
                <c:pt idx="4318">
                  <c:v>20.0128064252878</c:v>
                </c:pt>
                <c:pt idx="4319">
                  <c:v>20.28224303773288</c:v>
                </c:pt>
                <c:pt idx="4320">
                  <c:v>15.2764461275378</c:v>
                </c:pt>
                <c:pt idx="4321">
                  <c:v>17.4567801832027</c:v>
                </c:pt>
                <c:pt idx="4322">
                  <c:v>11.4934936714528</c:v>
                </c:pt>
                <c:pt idx="4323">
                  <c:v>17.7725984205377</c:v>
                </c:pt>
                <c:pt idx="4324">
                  <c:v>23.5413519578176</c:v>
                </c:pt>
                <c:pt idx="4325">
                  <c:v>13.1323168903531</c:v>
                </c:pt>
                <c:pt idx="4326">
                  <c:v>11.085876142608</c:v>
                </c:pt>
                <c:pt idx="4327">
                  <c:v>16.9608522572756</c:v>
                </c:pt>
                <c:pt idx="4328">
                  <c:v>12.9827609108576</c:v>
                </c:pt>
                <c:pt idx="4329">
                  <c:v>32.07381718516228</c:v>
                </c:pt>
                <c:pt idx="4330">
                  <c:v>12.4513493322096</c:v>
                </c:pt>
                <c:pt idx="4331">
                  <c:v>17.6287673399981</c:v>
                </c:pt>
                <c:pt idx="4332">
                  <c:v>22.64507689275398</c:v>
                </c:pt>
                <c:pt idx="4333">
                  <c:v>7.596962826357298</c:v>
                </c:pt>
                <c:pt idx="4334">
                  <c:v>8.340358729084748</c:v>
                </c:pt>
                <c:pt idx="4335">
                  <c:v>14.2043100916341</c:v>
                </c:pt>
                <c:pt idx="4336">
                  <c:v>13.8098720849767</c:v>
                </c:pt>
                <c:pt idx="4337">
                  <c:v>16.00522748233178</c:v>
                </c:pt>
                <c:pt idx="4338">
                  <c:v>15.9928252710728</c:v>
                </c:pt>
                <c:pt idx="4339">
                  <c:v>8.78385951537315</c:v>
                </c:pt>
                <c:pt idx="4340">
                  <c:v>14.6117006087228</c:v>
                </c:pt>
                <c:pt idx="4341">
                  <c:v>17.9202767182654</c:v>
                </c:pt>
                <c:pt idx="4342">
                  <c:v>20.30218253176338</c:v>
                </c:pt>
                <c:pt idx="4343">
                  <c:v>12.7010314385377</c:v>
                </c:pt>
                <c:pt idx="4344">
                  <c:v>13.7444588078309</c:v>
                </c:pt>
                <c:pt idx="4345">
                  <c:v>13.6175626750953</c:v>
                </c:pt>
                <c:pt idx="4346">
                  <c:v>19.6320217832802</c:v>
                </c:pt>
                <c:pt idx="4347">
                  <c:v>19.0540742323887</c:v>
                </c:pt>
                <c:pt idx="4348">
                  <c:v>14.2672246483758</c:v>
                </c:pt>
                <c:pt idx="4349">
                  <c:v>10.7452337172136</c:v>
                </c:pt>
                <c:pt idx="4350">
                  <c:v>22.6859208989947</c:v>
                </c:pt>
                <c:pt idx="4351">
                  <c:v>19.6140230610067</c:v>
                </c:pt>
                <c:pt idx="4352">
                  <c:v>11.472125840656</c:v>
                </c:pt>
                <c:pt idx="4353">
                  <c:v>13.4223315980144</c:v>
                </c:pt>
                <c:pt idx="4354">
                  <c:v>15.842601938486</c:v>
                </c:pt>
                <c:pt idx="4355">
                  <c:v>22.5275161076179</c:v>
                </c:pt>
                <c:pt idx="4356">
                  <c:v>11.6789965821449</c:v>
                </c:pt>
                <c:pt idx="4357">
                  <c:v>21.26548604839118</c:v>
                </c:pt>
                <c:pt idx="4358">
                  <c:v>17.0942872737401</c:v>
                </c:pt>
                <c:pt idx="4359">
                  <c:v>8.08334400048609</c:v>
                </c:pt>
                <c:pt idx="4360">
                  <c:v>15.4640108499145</c:v>
                </c:pt>
                <c:pt idx="4361">
                  <c:v>13.6286375042511</c:v>
                </c:pt>
                <c:pt idx="4362">
                  <c:v>16.1532649261486</c:v>
                </c:pt>
                <c:pt idx="4363">
                  <c:v>22.7771475659141</c:v>
                </c:pt>
                <c:pt idx="4364">
                  <c:v>18.06779337171</c:v>
                </c:pt>
                <c:pt idx="4365">
                  <c:v>16.20473058694479</c:v>
                </c:pt>
                <c:pt idx="4366">
                  <c:v>19.220979508852</c:v>
                </c:pt>
                <c:pt idx="4367">
                  <c:v>20.676029990527</c:v>
                </c:pt>
                <c:pt idx="4368">
                  <c:v>12.6764432236263</c:v>
                </c:pt>
                <c:pt idx="4369">
                  <c:v>20.5103088515319</c:v>
                </c:pt>
                <c:pt idx="4370">
                  <c:v>17.95274969491008</c:v>
                </c:pt>
                <c:pt idx="4371">
                  <c:v>15.6434805105205</c:v>
                </c:pt>
                <c:pt idx="4372">
                  <c:v>8.796840958817101</c:v>
                </c:pt>
                <c:pt idx="4373">
                  <c:v>17.6019658933149</c:v>
                </c:pt>
                <c:pt idx="4374">
                  <c:v>24.1687616690212</c:v>
                </c:pt>
                <c:pt idx="4375">
                  <c:v>22.0030684550109</c:v>
                </c:pt>
                <c:pt idx="4376">
                  <c:v>15.8210013746753</c:v>
                </c:pt>
                <c:pt idx="4377">
                  <c:v>8.68332654506439</c:v>
                </c:pt>
                <c:pt idx="4378">
                  <c:v>8.49127663962629</c:v>
                </c:pt>
                <c:pt idx="4379">
                  <c:v>22.0399410750478</c:v>
                </c:pt>
                <c:pt idx="4380">
                  <c:v>9.09305986153601</c:v>
                </c:pt>
                <c:pt idx="4381">
                  <c:v>20.3976207267223</c:v>
                </c:pt>
                <c:pt idx="4382">
                  <c:v>11.5977502252028</c:v>
                </c:pt>
                <c:pt idx="4383">
                  <c:v>27.2918690559441</c:v>
                </c:pt>
                <c:pt idx="4384">
                  <c:v>18.85999643393709</c:v>
                </c:pt>
                <c:pt idx="4385">
                  <c:v>8.600023399176848</c:v>
                </c:pt>
                <c:pt idx="4386">
                  <c:v>21.4630992148345</c:v>
                </c:pt>
                <c:pt idx="4387">
                  <c:v>18.04019649556438</c:v>
                </c:pt>
                <c:pt idx="4388">
                  <c:v>12.3579762955286</c:v>
                </c:pt>
                <c:pt idx="4389">
                  <c:v>8.794813892778118</c:v>
                </c:pt>
                <c:pt idx="4390">
                  <c:v>19.0939484233772</c:v>
                </c:pt>
                <c:pt idx="4391">
                  <c:v>14.1936835269636</c:v>
                </c:pt>
                <c:pt idx="4392">
                  <c:v>10.1801802338138</c:v>
                </c:pt>
                <c:pt idx="4393">
                  <c:v>8.001869403825728</c:v>
                </c:pt>
                <c:pt idx="4394">
                  <c:v>8.791250425092322</c:v>
                </c:pt>
                <c:pt idx="4395">
                  <c:v>18.8622796940234</c:v>
                </c:pt>
                <c:pt idx="4396">
                  <c:v>18.1629477996421</c:v>
                </c:pt>
                <c:pt idx="4397">
                  <c:v>10.2264007153757</c:v>
                </c:pt>
                <c:pt idx="4398">
                  <c:v>12.3831867960799</c:v>
                </c:pt>
                <c:pt idx="4399">
                  <c:v>15.3382926021796</c:v>
                </c:pt>
                <c:pt idx="4400">
                  <c:v>17.6253411569749</c:v>
                </c:pt>
                <c:pt idx="4401">
                  <c:v>11.5731526454425</c:v>
                </c:pt>
                <c:pt idx="4402">
                  <c:v>14.1581627127453</c:v>
                </c:pt>
                <c:pt idx="4403">
                  <c:v>6.47235319174832</c:v>
                </c:pt>
                <c:pt idx="4404">
                  <c:v>12.0451058670379</c:v>
                </c:pt>
                <c:pt idx="4405">
                  <c:v>12.2514817938196</c:v>
                </c:pt>
                <c:pt idx="4406">
                  <c:v>24.6044464457517</c:v>
                </c:pt>
                <c:pt idx="4407">
                  <c:v>15.550663880706</c:v>
                </c:pt>
                <c:pt idx="4408">
                  <c:v>9.54791500168791</c:v>
                </c:pt>
                <c:pt idx="4409">
                  <c:v>17.6667759973477</c:v>
                </c:pt>
                <c:pt idx="4410">
                  <c:v>11.0834577430939</c:v>
                </c:pt>
                <c:pt idx="4411">
                  <c:v>22.8843762299105</c:v>
                </c:pt>
                <c:pt idx="4412">
                  <c:v>18.49829887072678</c:v>
                </c:pt>
                <c:pt idx="4413">
                  <c:v>10.59224796692</c:v>
                </c:pt>
                <c:pt idx="4414">
                  <c:v>13.3934407418276</c:v>
                </c:pt>
                <c:pt idx="4415">
                  <c:v>17.2476631893642</c:v>
                </c:pt>
                <c:pt idx="4416">
                  <c:v>16.76204466259128</c:v>
                </c:pt>
                <c:pt idx="4417">
                  <c:v>11.2087568836813</c:v>
                </c:pt>
                <c:pt idx="4418">
                  <c:v>17.5614094793556</c:v>
                </c:pt>
                <c:pt idx="4419">
                  <c:v>14.4458677436091</c:v>
                </c:pt>
                <c:pt idx="4420">
                  <c:v>20.6775220695144</c:v>
                </c:pt>
                <c:pt idx="4421">
                  <c:v>19.45651768841</c:v>
                </c:pt>
                <c:pt idx="4422">
                  <c:v>11.5156021675987</c:v>
                </c:pt>
                <c:pt idx="4423">
                  <c:v>15.450393113422</c:v>
                </c:pt>
                <c:pt idx="4424">
                  <c:v>16.53823960352688</c:v>
                </c:pt>
                <c:pt idx="4425">
                  <c:v>21.401468168215</c:v>
                </c:pt>
                <c:pt idx="4426">
                  <c:v>14.8194713711506</c:v>
                </c:pt>
                <c:pt idx="4427">
                  <c:v>10.5035799153039</c:v>
                </c:pt>
                <c:pt idx="4428">
                  <c:v>18.5498624796908</c:v>
                </c:pt>
                <c:pt idx="4429">
                  <c:v>6.898571336750148</c:v>
                </c:pt>
                <c:pt idx="4430">
                  <c:v>16.843983225054</c:v>
                </c:pt>
                <c:pt idx="4431">
                  <c:v>16.7576452630704</c:v>
                </c:pt>
                <c:pt idx="4432">
                  <c:v>27.3079285055629</c:v>
                </c:pt>
                <c:pt idx="4433">
                  <c:v>15.5201620889918</c:v>
                </c:pt>
                <c:pt idx="4434">
                  <c:v>16.2332626275927</c:v>
                </c:pt>
                <c:pt idx="4435">
                  <c:v>12.0724081113857</c:v>
                </c:pt>
                <c:pt idx="4436">
                  <c:v>18.59550293678288</c:v>
                </c:pt>
                <c:pt idx="4437">
                  <c:v>18.956498125293</c:v>
                </c:pt>
                <c:pt idx="4438">
                  <c:v>11.5241124747688</c:v>
                </c:pt>
                <c:pt idx="4439">
                  <c:v>10.3381652806392</c:v>
                </c:pt>
                <c:pt idx="4440">
                  <c:v>13.1401775874147</c:v>
                </c:pt>
                <c:pt idx="4441">
                  <c:v>20.3888940172508</c:v>
                </c:pt>
                <c:pt idx="4442">
                  <c:v>15.3306842990075</c:v>
                </c:pt>
                <c:pt idx="4443">
                  <c:v>10.8580960715499</c:v>
                </c:pt>
                <c:pt idx="4444">
                  <c:v>16.8643314801381</c:v>
                </c:pt>
                <c:pt idx="4445">
                  <c:v>12.818890436635</c:v>
                </c:pt>
                <c:pt idx="4446">
                  <c:v>20.7321788390618</c:v>
                </c:pt>
                <c:pt idx="4447">
                  <c:v>20.1262481653235</c:v>
                </c:pt>
                <c:pt idx="4448">
                  <c:v>14.6858457252179</c:v>
                </c:pt>
                <c:pt idx="4449">
                  <c:v>6.382814000580928</c:v>
                </c:pt>
                <c:pt idx="4450">
                  <c:v>16.12545983410298</c:v>
                </c:pt>
                <c:pt idx="4451">
                  <c:v>12.4492215121348</c:v>
                </c:pt>
                <c:pt idx="4452">
                  <c:v>13.4317188658128</c:v>
                </c:pt>
                <c:pt idx="4453">
                  <c:v>16.4030847959909</c:v>
                </c:pt>
                <c:pt idx="4454">
                  <c:v>5.70812355374044</c:v>
                </c:pt>
                <c:pt idx="4455">
                  <c:v>20.4508401162576</c:v>
                </c:pt>
                <c:pt idx="4456">
                  <c:v>12.0383368527133</c:v>
                </c:pt>
                <c:pt idx="4457">
                  <c:v>21.1714819068374</c:v>
                </c:pt>
                <c:pt idx="4458">
                  <c:v>16.4626303912946</c:v>
                </c:pt>
                <c:pt idx="4459">
                  <c:v>17.6974704635401</c:v>
                </c:pt>
                <c:pt idx="4460">
                  <c:v>16.38004256211508</c:v>
                </c:pt>
                <c:pt idx="4461">
                  <c:v>8.87656024544934</c:v>
                </c:pt>
                <c:pt idx="4462">
                  <c:v>17.2375562707756</c:v>
                </c:pt>
                <c:pt idx="4463">
                  <c:v>8.75649705812927</c:v>
                </c:pt>
                <c:pt idx="4464">
                  <c:v>11.3650635950198</c:v>
                </c:pt>
                <c:pt idx="4465">
                  <c:v>28.49309523938578</c:v>
                </c:pt>
                <c:pt idx="4466">
                  <c:v>14.8316535384942</c:v>
                </c:pt>
                <c:pt idx="4467">
                  <c:v>20.3322394187786</c:v>
                </c:pt>
                <c:pt idx="4468">
                  <c:v>15.2545976445677</c:v>
                </c:pt>
                <c:pt idx="4469">
                  <c:v>25.7045063699226</c:v>
                </c:pt>
                <c:pt idx="4470">
                  <c:v>12.8308974755438</c:v>
                </c:pt>
                <c:pt idx="4471">
                  <c:v>23.8702502031394</c:v>
                </c:pt>
                <c:pt idx="4472">
                  <c:v>19.41332629646518</c:v>
                </c:pt>
                <c:pt idx="4473">
                  <c:v>17.0874992432747</c:v>
                </c:pt>
                <c:pt idx="4474">
                  <c:v>8.71778418462964</c:v>
                </c:pt>
                <c:pt idx="4475">
                  <c:v>19.2348867278178</c:v>
                </c:pt>
                <c:pt idx="4476">
                  <c:v>12.4753684780203</c:v>
                </c:pt>
                <c:pt idx="4477">
                  <c:v>13.990461986401</c:v>
                </c:pt>
                <c:pt idx="4478">
                  <c:v>21.1935374698989</c:v>
                </c:pt>
                <c:pt idx="4479">
                  <c:v>14.4155745367241</c:v>
                </c:pt>
                <c:pt idx="4480">
                  <c:v>15.0543388724094</c:v>
                </c:pt>
                <c:pt idx="4481">
                  <c:v>13.8609204217936</c:v>
                </c:pt>
                <c:pt idx="4482">
                  <c:v>12.2638500517291</c:v>
                </c:pt>
                <c:pt idx="4483">
                  <c:v>14.3609277402405</c:v>
                </c:pt>
                <c:pt idx="4484">
                  <c:v>15.8224795207626</c:v>
                </c:pt>
                <c:pt idx="4485">
                  <c:v>11.7253985188045</c:v>
                </c:pt>
                <c:pt idx="4486">
                  <c:v>13.899774356077</c:v>
                </c:pt>
                <c:pt idx="4487">
                  <c:v>14.3569872721153</c:v>
                </c:pt>
                <c:pt idx="4488">
                  <c:v>18.4358496276243</c:v>
                </c:pt>
                <c:pt idx="4489">
                  <c:v>15.3004037259942</c:v>
                </c:pt>
                <c:pt idx="4490">
                  <c:v>15.2990491820265</c:v>
                </c:pt>
                <c:pt idx="4491">
                  <c:v>9.85459113661444</c:v>
                </c:pt>
                <c:pt idx="4492">
                  <c:v>7.92667291467011</c:v>
                </c:pt>
                <c:pt idx="4493">
                  <c:v>14.8848352488135</c:v>
                </c:pt>
                <c:pt idx="4494">
                  <c:v>13.8039094297905</c:v>
                </c:pt>
                <c:pt idx="4495">
                  <c:v>14.217733416499</c:v>
                </c:pt>
                <c:pt idx="4496">
                  <c:v>16.8927714080317</c:v>
                </c:pt>
                <c:pt idx="4497">
                  <c:v>17.6752307243813</c:v>
                </c:pt>
                <c:pt idx="4498">
                  <c:v>31.317948930929</c:v>
                </c:pt>
                <c:pt idx="4499">
                  <c:v>17.8459025179389</c:v>
                </c:pt>
                <c:pt idx="4500">
                  <c:v>13.9111835054054</c:v>
                </c:pt>
                <c:pt idx="4501">
                  <c:v>20.16353950018508</c:v>
                </c:pt>
                <c:pt idx="4502">
                  <c:v>17.42577938653478</c:v>
                </c:pt>
                <c:pt idx="4503">
                  <c:v>14.1986793688561</c:v>
                </c:pt>
                <c:pt idx="4504">
                  <c:v>11.568213875331</c:v>
                </c:pt>
                <c:pt idx="4505">
                  <c:v>14.4088943370833</c:v>
                </c:pt>
                <c:pt idx="4506">
                  <c:v>11.7765759694705</c:v>
                </c:pt>
                <c:pt idx="4507">
                  <c:v>21.7862113406709</c:v>
                </c:pt>
                <c:pt idx="4508">
                  <c:v>13.3351274478374</c:v>
                </c:pt>
                <c:pt idx="4509">
                  <c:v>6.41089141029333</c:v>
                </c:pt>
                <c:pt idx="4510">
                  <c:v>15.4775751953794</c:v>
                </c:pt>
                <c:pt idx="4511">
                  <c:v>17.9180362233515</c:v>
                </c:pt>
                <c:pt idx="4512">
                  <c:v>15.069990981416</c:v>
                </c:pt>
                <c:pt idx="4513">
                  <c:v>25.5068224824817</c:v>
                </c:pt>
                <c:pt idx="4514">
                  <c:v>11.5565124517003</c:v>
                </c:pt>
                <c:pt idx="4515">
                  <c:v>12.6817717587995</c:v>
                </c:pt>
                <c:pt idx="4516">
                  <c:v>11.1991059487661</c:v>
                </c:pt>
                <c:pt idx="4517">
                  <c:v>24.7356456297036</c:v>
                </c:pt>
                <c:pt idx="4518">
                  <c:v>24.6595013351989</c:v>
                </c:pt>
                <c:pt idx="4519">
                  <c:v>9.66472941400591</c:v>
                </c:pt>
                <c:pt idx="4520">
                  <c:v>16.0136963233381</c:v>
                </c:pt>
                <c:pt idx="4521">
                  <c:v>12.2578467137665</c:v>
                </c:pt>
                <c:pt idx="4522">
                  <c:v>14.9645634846028</c:v>
                </c:pt>
                <c:pt idx="4523">
                  <c:v>18.44816230471338</c:v>
                </c:pt>
                <c:pt idx="4524">
                  <c:v>11.596864862418</c:v>
                </c:pt>
                <c:pt idx="4525">
                  <c:v>32.141659538829</c:v>
                </c:pt>
                <c:pt idx="4526">
                  <c:v>14.4420151701641</c:v>
                </c:pt>
                <c:pt idx="4527">
                  <c:v>21.9935504580654</c:v>
                </c:pt>
                <c:pt idx="4528">
                  <c:v>12.731299744771</c:v>
                </c:pt>
                <c:pt idx="4529">
                  <c:v>13.8795700811074</c:v>
                </c:pt>
                <c:pt idx="4530">
                  <c:v>13.8011294632667</c:v>
                </c:pt>
                <c:pt idx="4531">
                  <c:v>16.6433738170567</c:v>
                </c:pt>
                <c:pt idx="4532">
                  <c:v>19.7151153163439</c:v>
                </c:pt>
                <c:pt idx="4533">
                  <c:v>19.42852279260498</c:v>
                </c:pt>
                <c:pt idx="4534">
                  <c:v>19.8072414254156</c:v>
                </c:pt>
                <c:pt idx="4535">
                  <c:v>17.0436033762415</c:v>
                </c:pt>
                <c:pt idx="4536">
                  <c:v>5.710654227596268</c:v>
                </c:pt>
                <c:pt idx="4537">
                  <c:v>9.08240417562038</c:v>
                </c:pt>
                <c:pt idx="4538">
                  <c:v>16.2132853189833</c:v>
                </c:pt>
                <c:pt idx="4539">
                  <c:v>12.9374501675438</c:v>
                </c:pt>
                <c:pt idx="4540">
                  <c:v>10.0377678124646</c:v>
                </c:pt>
                <c:pt idx="4541">
                  <c:v>15.801933922184</c:v>
                </c:pt>
                <c:pt idx="4542">
                  <c:v>8.65657731112233</c:v>
                </c:pt>
                <c:pt idx="4543">
                  <c:v>13.8032614066593</c:v>
                </c:pt>
                <c:pt idx="4544">
                  <c:v>12.8925400702485</c:v>
                </c:pt>
                <c:pt idx="4545">
                  <c:v>9.85396910427967</c:v>
                </c:pt>
                <c:pt idx="4546">
                  <c:v>11.0937907574502</c:v>
                </c:pt>
                <c:pt idx="4547">
                  <c:v>6.9506703290019</c:v>
                </c:pt>
                <c:pt idx="4548">
                  <c:v>17.0734936067354</c:v>
                </c:pt>
                <c:pt idx="4549">
                  <c:v>9.5860801904317</c:v>
                </c:pt>
                <c:pt idx="4550">
                  <c:v>10.8613303985843</c:v>
                </c:pt>
                <c:pt idx="4551">
                  <c:v>11.7860613942145</c:v>
                </c:pt>
                <c:pt idx="4552">
                  <c:v>14.1099065229799</c:v>
                </c:pt>
                <c:pt idx="4553">
                  <c:v>15.0562479332416</c:v>
                </c:pt>
                <c:pt idx="4554">
                  <c:v>25.687499225652</c:v>
                </c:pt>
                <c:pt idx="4555">
                  <c:v>15.0774273171044</c:v>
                </c:pt>
                <c:pt idx="4556">
                  <c:v>15.3919598788408</c:v>
                </c:pt>
                <c:pt idx="4557">
                  <c:v>13.3210429310207</c:v>
                </c:pt>
                <c:pt idx="4558">
                  <c:v>15.3079138495753</c:v>
                </c:pt>
                <c:pt idx="4559">
                  <c:v>11.7459108133461</c:v>
                </c:pt>
                <c:pt idx="4560">
                  <c:v>20.9556217554584</c:v>
                </c:pt>
                <c:pt idx="4561">
                  <c:v>7.21543114580378</c:v>
                </c:pt>
                <c:pt idx="4562">
                  <c:v>13.3186229226931</c:v>
                </c:pt>
                <c:pt idx="4563">
                  <c:v>14.8656247643656</c:v>
                </c:pt>
                <c:pt idx="4564">
                  <c:v>16.681609082182</c:v>
                </c:pt>
                <c:pt idx="4565">
                  <c:v>11.8800699149742</c:v>
                </c:pt>
                <c:pt idx="4566">
                  <c:v>13.8989998740508</c:v>
                </c:pt>
                <c:pt idx="4567">
                  <c:v>17.58154405331049</c:v>
                </c:pt>
                <c:pt idx="4568">
                  <c:v>6.92278533503818</c:v>
                </c:pt>
                <c:pt idx="4569">
                  <c:v>23.57642754623449</c:v>
                </c:pt>
                <c:pt idx="4570">
                  <c:v>13.4959696140198</c:v>
                </c:pt>
                <c:pt idx="4571">
                  <c:v>6.322582874441706</c:v>
                </c:pt>
                <c:pt idx="4572">
                  <c:v>10.2408761314905</c:v>
                </c:pt>
                <c:pt idx="4573">
                  <c:v>20.76273236794518</c:v>
                </c:pt>
                <c:pt idx="4574">
                  <c:v>13.6518351528531</c:v>
                </c:pt>
                <c:pt idx="4575">
                  <c:v>12.7491379424727</c:v>
                </c:pt>
                <c:pt idx="4576">
                  <c:v>15.8283328234005</c:v>
                </c:pt>
                <c:pt idx="4577">
                  <c:v>15.6575270617026</c:v>
                </c:pt>
                <c:pt idx="4578">
                  <c:v>20.1162870313092</c:v>
                </c:pt>
                <c:pt idx="4579">
                  <c:v>23.48974320413768</c:v>
                </c:pt>
                <c:pt idx="4580">
                  <c:v>11.4257558761506</c:v>
                </c:pt>
                <c:pt idx="4581">
                  <c:v>15.2267347144574</c:v>
                </c:pt>
                <c:pt idx="4582">
                  <c:v>15.4383777040988</c:v>
                </c:pt>
                <c:pt idx="4583">
                  <c:v>22.37727921823461</c:v>
                </c:pt>
                <c:pt idx="4584">
                  <c:v>19.3204174858947</c:v>
                </c:pt>
                <c:pt idx="4585">
                  <c:v>25.8570401582216</c:v>
                </c:pt>
                <c:pt idx="4586">
                  <c:v>14.8702890949538</c:v>
                </c:pt>
                <c:pt idx="4587">
                  <c:v>15.4545014575923</c:v>
                </c:pt>
                <c:pt idx="4588">
                  <c:v>11.2409561332713</c:v>
                </c:pt>
                <c:pt idx="4589">
                  <c:v>18.6583041857468</c:v>
                </c:pt>
                <c:pt idx="4590">
                  <c:v>14.2737820178622</c:v>
                </c:pt>
                <c:pt idx="4591">
                  <c:v>16.804501033052</c:v>
                </c:pt>
                <c:pt idx="4592">
                  <c:v>19.18507413556788</c:v>
                </c:pt>
                <c:pt idx="4593">
                  <c:v>17.7832179371166</c:v>
                </c:pt>
                <c:pt idx="4594">
                  <c:v>20.3237380293301</c:v>
                </c:pt>
                <c:pt idx="4595">
                  <c:v>9.168837197121178</c:v>
                </c:pt>
                <c:pt idx="4596">
                  <c:v>11.7496183908105</c:v>
                </c:pt>
                <c:pt idx="4597">
                  <c:v>9.75450979786795</c:v>
                </c:pt>
                <c:pt idx="4598">
                  <c:v>14.5469103864961</c:v>
                </c:pt>
                <c:pt idx="4599">
                  <c:v>18.7507921299502</c:v>
                </c:pt>
                <c:pt idx="4600">
                  <c:v>18.1599694623</c:v>
                </c:pt>
                <c:pt idx="4601">
                  <c:v>9.34961834274931</c:v>
                </c:pt>
                <c:pt idx="4602">
                  <c:v>21.21242797238098</c:v>
                </c:pt>
                <c:pt idx="4603">
                  <c:v>17.5844184020068</c:v>
                </c:pt>
                <c:pt idx="4604">
                  <c:v>22.6019095095166</c:v>
                </c:pt>
                <c:pt idx="4605">
                  <c:v>12.027454722121</c:v>
                </c:pt>
                <c:pt idx="4606">
                  <c:v>12.0574724916162</c:v>
                </c:pt>
                <c:pt idx="4607">
                  <c:v>15.6363050769828</c:v>
                </c:pt>
                <c:pt idx="4608">
                  <c:v>22.34816950738779</c:v>
                </c:pt>
                <c:pt idx="4609">
                  <c:v>9.140563410947808</c:v>
                </c:pt>
                <c:pt idx="4610">
                  <c:v>16.2338842806762</c:v>
                </c:pt>
                <c:pt idx="4611">
                  <c:v>20.6683013836174</c:v>
                </c:pt>
                <c:pt idx="4612">
                  <c:v>19.12271225132118</c:v>
                </c:pt>
                <c:pt idx="4613">
                  <c:v>16.8428230179663</c:v>
                </c:pt>
                <c:pt idx="4614">
                  <c:v>18.49331903857578</c:v>
                </c:pt>
                <c:pt idx="4615">
                  <c:v>21.69762083002779</c:v>
                </c:pt>
                <c:pt idx="4616">
                  <c:v>16.011427582555</c:v>
                </c:pt>
                <c:pt idx="4617">
                  <c:v>10.2751387655846</c:v>
                </c:pt>
                <c:pt idx="4618">
                  <c:v>18.3494076338569</c:v>
                </c:pt>
                <c:pt idx="4619">
                  <c:v>25.2221573716207</c:v>
                </c:pt>
                <c:pt idx="4620">
                  <c:v>12.4408862157309</c:v>
                </c:pt>
                <c:pt idx="4621">
                  <c:v>10.1372072323776</c:v>
                </c:pt>
                <c:pt idx="4622">
                  <c:v>15.5980267872401</c:v>
                </c:pt>
                <c:pt idx="4623">
                  <c:v>16.08977395252278</c:v>
                </c:pt>
                <c:pt idx="4624">
                  <c:v>16.6260577445972</c:v>
                </c:pt>
                <c:pt idx="4625">
                  <c:v>21.3463950052303</c:v>
                </c:pt>
                <c:pt idx="4626">
                  <c:v>18.5377958999077</c:v>
                </c:pt>
                <c:pt idx="4627">
                  <c:v>20.9387656635738</c:v>
                </c:pt>
                <c:pt idx="4628">
                  <c:v>10.3152419150048</c:v>
                </c:pt>
                <c:pt idx="4629">
                  <c:v>22.72271665637808</c:v>
                </c:pt>
                <c:pt idx="4630">
                  <c:v>17.20974982155139</c:v>
                </c:pt>
                <c:pt idx="4631">
                  <c:v>13.7020050880247</c:v>
                </c:pt>
                <c:pt idx="4632">
                  <c:v>11.2198696301886</c:v>
                </c:pt>
                <c:pt idx="4633">
                  <c:v>23.0842923444844</c:v>
                </c:pt>
                <c:pt idx="4634">
                  <c:v>9.2036383681452</c:v>
                </c:pt>
                <c:pt idx="4635">
                  <c:v>14.5532345258849</c:v>
                </c:pt>
                <c:pt idx="4636">
                  <c:v>12.3367721189931</c:v>
                </c:pt>
                <c:pt idx="4637">
                  <c:v>13.9607078027185</c:v>
                </c:pt>
                <c:pt idx="4638">
                  <c:v>19.3592450517249</c:v>
                </c:pt>
                <c:pt idx="4639">
                  <c:v>9.93939027377312</c:v>
                </c:pt>
                <c:pt idx="4640">
                  <c:v>12.7225884140339</c:v>
                </c:pt>
                <c:pt idx="4641">
                  <c:v>7.73994833709785</c:v>
                </c:pt>
                <c:pt idx="4642">
                  <c:v>17.7809383308563</c:v>
                </c:pt>
                <c:pt idx="4643">
                  <c:v>17.5492256330073</c:v>
                </c:pt>
                <c:pt idx="4644">
                  <c:v>8.55361053251629</c:v>
                </c:pt>
                <c:pt idx="4645">
                  <c:v>19.6593690814004</c:v>
                </c:pt>
                <c:pt idx="4646">
                  <c:v>9.72570588657536</c:v>
                </c:pt>
                <c:pt idx="4647">
                  <c:v>21.45274593857568</c:v>
                </c:pt>
                <c:pt idx="4648">
                  <c:v>7.204110266081196</c:v>
                </c:pt>
                <c:pt idx="4649">
                  <c:v>13.1757700078883</c:v>
                </c:pt>
                <c:pt idx="4650">
                  <c:v>17.2761619435736</c:v>
                </c:pt>
                <c:pt idx="4651">
                  <c:v>12.8918433493425</c:v>
                </c:pt>
                <c:pt idx="4652">
                  <c:v>13.1747876951183</c:v>
                </c:pt>
                <c:pt idx="4653">
                  <c:v>15.0884639238431</c:v>
                </c:pt>
                <c:pt idx="4654">
                  <c:v>18.8330238658724</c:v>
                </c:pt>
                <c:pt idx="4655">
                  <c:v>10.5414488813361</c:v>
                </c:pt>
                <c:pt idx="4656">
                  <c:v>16.4242973012274</c:v>
                </c:pt>
                <c:pt idx="4657">
                  <c:v>15.6406192303099</c:v>
                </c:pt>
                <c:pt idx="4658">
                  <c:v>24.5999007143555</c:v>
                </c:pt>
                <c:pt idx="4659">
                  <c:v>13.7835252573424</c:v>
                </c:pt>
                <c:pt idx="4660">
                  <c:v>20.3571072954364</c:v>
                </c:pt>
                <c:pt idx="4661">
                  <c:v>13.8314289714077</c:v>
                </c:pt>
                <c:pt idx="4662">
                  <c:v>6.9977334482999</c:v>
                </c:pt>
                <c:pt idx="4663">
                  <c:v>10.2477368570655</c:v>
                </c:pt>
                <c:pt idx="4664">
                  <c:v>12.8424464474598</c:v>
                </c:pt>
                <c:pt idx="4665">
                  <c:v>16.03352229872968</c:v>
                </c:pt>
                <c:pt idx="4666">
                  <c:v>17.2278690473723</c:v>
                </c:pt>
                <c:pt idx="4667">
                  <c:v>18.5813713167101</c:v>
                </c:pt>
                <c:pt idx="4668">
                  <c:v>14.7348545924472</c:v>
                </c:pt>
                <c:pt idx="4669">
                  <c:v>16.0891056311821</c:v>
                </c:pt>
                <c:pt idx="4670">
                  <c:v>19.6824437435968</c:v>
                </c:pt>
                <c:pt idx="4671">
                  <c:v>14.8478529483076</c:v>
                </c:pt>
                <c:pt idx="4672">
                  <c:v>17.71246438776588</c:v>
                </c:pt>
                <c:pt idx="4673">
                  <c:v>17.37979982541169</c:v>
                </c:pt>
                <c:pt idx="4674">
                  <c:v>27.4102838999902</c:v>
                </c:pt>
                <c:pt idx="4675">
                  <c:v>26.2877353210266</c:v>
                </c:pt>
                <c:pt idx="4676">
                  <c:v>16.1296371254646</c:v>
                </c:pt>
                <c:pt idx="4677">
                  <c:v>13.8231167831285</c:v>
                </c:pt>
                <c:pt idx="4678">
                  <c:v>21.7218593330364</c:v>
                </c:pt>
                <c:pt idx="4679">
                  <c:v>18.1640253191495</c:v>
                </c:pt>
                <c:pt idx="4680">
                  <c:v>10.3391480792059</c:v>
                </c:pt>
                <c:pt idx="4681">
                  <c:v>14.4919678647679</c:v>
                </c:pt>
                <c:pt idx="4682">
                  <c:v>22.35139281271</c:v>
                </c:pt>
                <c:pt idx="4683">
                  <c:v>10.8656034700249</c:v>
                </c:pt>
                <c:pt idx="4684">
                  <c:v>16.783057485245</c:v>
                </c:pt>
                <c:pt idx="4685">
                  <c:v>10.4807583821577</c:v>
                </c:pt>
                <c:pt idx="4686">
                  <c:v>12.86513057486401</c:v>
                </c:pt>
                <c:pt idx="4687">
                  <c:v>15.5004130219515</c:v>
                </c:pt>
                <c:pt idx="4688">
                  <c:v>15.0295273418549</c:v>
                </c:pt>
                <c:pt idx="4689">
                  <c:v>17.58171129846919</c:v>
                </c:pt>
                <c:pt idx="4690">
                  <c:v>9.241438754275165</c:v>
                </c:pt>
                <c:pt idx="4691">
                  <c:v>12.3744586776766</c:v>
                </c:pt>
                <c:pt idx="4692">
                  <c:v>20.7229725198804</c:v>
                </c:pt>
                <c:pt idx="4693">
                  <c:v>23.70744677476058</c:v>
                </c:pt>
                <c:pt idx="4694">
                  <c:v>11.7032770396296</c:v>
                </c:pt>
                <c:pt idx="4695">
                  <c:v>19.0102891712181</c:v>
                </c:pt>
                <c:pt idx="4696">
                  <c:v>18.78439547442538</c:v>
                </c:pt>
                <c:pt idx="4697">
                  <c:v>16.05268220277808</c:v>
                </c:pt>
                <c:pt idx="4698">
                  <c:v>12.6094741097431</c:v>
                </c:pt>
                <c:pt idx="4699">
                  <c:v>16.5978249881066</c:v>
                </c:pt>
                <c:pt idx="4700">
                  <c:v>11.1700070033824</c:v>
                </c:pt>
                <c:pt idx="4701">
                  <c:v>11.6950914143046</c:v>
                </c:pt>
                <c:pt idx="4702">
                  <c:v>12.4366999926178</c:v>
                </c:pt>
                <c:pt idx="4703">
                  <c:v>13.7752261096621</c:v>
                </c:pt>
                <c:pt idx="4704">
                  <c:v>20.3863766155141</c:v>
                </c:pt>
                <c:pt idx="4705">
                  <c:v>16.1339863676029</c:v>
                </c:pt>
                <c:pt idx="4706">
                  <c:v>17.8178519330317</c:v>
                </c:pt>
                <c:pt idx="4707">
                  <c:v>13.8480860027061</c:v>
                </c:pt>
                <c:pt idx="4708">
                  <c:v>16.1619168603121</c:v>
                </c:pt>
                <c:pt idx="4709">
                  <c:v>12.7776242107787</c:v>
                </c:pt>
                <c:pt idx="4710">
                  <c:v>16.2169106071933</c:v>
                </c:pt>
                <c:pt idx="4711">
                  <c:v>8.3159285012097</c:v>
                </c:pt>
                <c:pt idx="4712">
                  <c:v>20.16514123062478</c:v>
                </c:pt>
                <c:pt idx="4713">
                  <c:v>12.5039578883632</c:v>
                </c:pt>
                <c:pt idx="4714">
                  <c:v>5.696102002944959</c:v>
                </c:pt>
                <c:pt idx="4715">
                  <c:v>19.0274055998887</c:v>
                </c:pt>
                <c:pt idx="4716">
                  <c:v>13.5114026315425</c:v>
                </c:pt>
                <c:pt idx="4717">
                  <c:v>12.7710753410736</c:v>
                </c:pt>
                <c:pt idx="4718">
                  <c:v>20.2044542420293</c:v>
                </c:pt>
                <c:pt idx="4719">
                  <c:v>19.95270364893008</c:v>
                </c:pt>
                <c:pt idx="4720">
                  <c:v>7.266612657145179</c:v>
                </c:pt>
                <c:pt idx="4721">
                  <c:v>13.4532125182005</c:v>
                </c:pt>
                <c:pt idx="4722">
                  <c:v>15.3508808723393</c:v>
                </c:pt>
                <c:pt idx="4723">
                  <c:v>18.0411274245803</c:v>
                </c:pt>
                <c:pt idx="4724">
                  <c:v>19.206923722158</c:v>
                </c:pt>
                <c:pt idx="4725">
                  <c:v>16.6958418976006</c:v>
                </c:pt>
                <c:pt idx="4726">
                  <c:v>23.2754470150495</c:v>
                </c:pt>
                <c:pt idx="4727">
                  <c:v>22.3405645366865</c:v>
                </c:pt>
                <c:pt idx="4728">
                  <c:v>15.127267027353</c:v>
                </c:pt>
                <c:pt idx="4729">
                  <c:v>17.7972783647543</c:v>
                </c:pt>
                <c:pt idx="4730">
                  <c:v>20.753509265215</c:v>
                </c:pt>
                <c:pt idx="4731">
                  <c:v>23.2141480638514</c:v>
                </c:pt>
                <c:pt idx="4732">
                  <c:v>22.5574256200223</c:v>
                </c:pt>
                <c:pt idx="4733">
                  <c:v>11.1027629931462</c:v>
                </c:pt>
                <c:pt idx="4734">
                  <c:v>12.0542653082941</c:v>
                </c:pt>
                <c:pt idx="4735">
                  <c:v>18.7912100209501</c:v>
                </c:pt>
                <c:pt idx="4736">
                  <c:v>24.5363839335757</c:v>
                </c:pt>
                <c:pt idx="4737">
                  <c:v>11.205873472552</c:v>
                </c:pt>
                <c:pt idx="4738">
                  <c:v>21.7059880041571</c:v>
                </c:pt>
                <c:pt idx="4739">
                  <c:v>14.2057574484453</c:v>
                </c:pt>
                <c:pt idx="4740">
                  <c:v>12.6943357458912</c:v>
                </c:pt>
                <c:pt idx="4741">
                  <c:v>8.296348459471748</c:v>
                </c:pt>
                <c:pt idx="4742">
                  <c:v>17.4143298616019</c:v>
                </c:pt>
                <c:pt idx="4743">
                  <c:v>15.3144615456513</c:v>
                </c:pt>
                <c:pt idx="4744">
                  <c:v>18.03966034914169</c:v>
                </c:pt>
                <c:pt idx="4745">
                  <c:v>20.9946687770124</c:v>
                </c:pt>
                <c:pt idx="4746">
                  <c:v>16.44760717437088</c:v>
                </c:pt>
                <c:pt idx="4747">
                  <c:v>13.5611780708867</c:v>
                </c:pt>
                <c:pt idx="4748">
                  <c:v>18.3435045061082</c:v>
                </c:pt>
                <c:pt idx="4749">
                  <c:v>13.6399308446439</c:v>
                </c:pt>
                <c:pt idx="4750">
                  <c:v>9.95639157823408</c:v>
                </c:pt>
                <c:pt idx="4751">
                  <c:v>10.026080710047</c:v>
                </c:pt>
                <c:pt idx="4752">
                  <c:v>21.8489895290997</c:v>
                </c:pt>
                <c:pt idx="4753">
                  <c:v>13.9956452267505</c:v>
                </c:pt>
                <c:pt idx="4754">
                  <c:v>16.3971340507791</c:v>
                </c:pt>
                <c:pt idx="4755">
                  <c:v>14.889931826306</c:v>
                </c:pt>
                <c:pt idx="4756">
                  <c:v>21.6927424585126</c:v>
                </c:pt>
                <c:pt idx="4757">
                  <c:v>9.758320824056398</c:v>
                </c:pt>
                <c:pt idx="4758">
                  <c:v>27.57686843660271</c:v>
                </c:pt>
                <c:pt idx="4759">
                  <c:v>15.5360917310533</c:v>
                </c:pt>
                <c:pt idx="4760">
                  <c:v>18.5518243437505</c:v>
                </c:pt>
                <c:pt idx="4761">
                  <c:v>19.2478984228395</c:v>
                </c:pt>
                <c:pt idx="4762">
                  <c:v>16.5872759054616</c:v>
                </c:pt>
                <c:pt idx="4763">
                  <c:v>14.3369524279235</c:v>
                </c:pt>
                <c:pt idx="4764">
                  <c:v>24.0665579595989</c:v>
                </c:pt>
                <c:pt idx="4765">
                  <c:v>13.7531646370189</c:v>
                </c:pt>
                <c:pt idx="4766">
                  <c:v>8.97198772546893</c:v>
                </c:pt>
                <c:pt idx="4767">
                  <c:v>15.3657029508564</c:v>
                </c:pt>
                <c:pt idx="4768">
                  <c:v>17.835974730593</c:v>
                </c:pt>
                <c:pt idx="4769">
                  <c:v>14.8618128929994</c:v>
                </c:pt>
                <c:pt idx="4770">
                  <c:v>9.01225626909924</c:v>
                </c:pt>
                <c:pt idx="4771">
                  <c:v>15.369175528168</c:v>
                </c:pt>
                <c:pt idx="4772">
                  <c:v>15.6581203660898</c:v>
                </c:pt>
                <c:pt idx="4773">
                  <c:v>14.6827224668807</c:v>
                </c:pt>
                <c:pt idx="4774">
                  <c:v>17.9419255498702</c:v>
                </c:pt>
                <c:pt idx="4775">
                  <c:v>17.24145271155709</c:v>
                </c:pt>
                <c:pt idx="4776">
                  <c:v>23.2283862188149</c:v>
                </c:pt>
                <c:pt idx="4777">
                  <c:v>15.655774226043</c:v>
                </c:pt>
                <c:pt idx="4778">
                  <c:v>9.562204201914722</c:v>
                </c:pt>
                <c:pt idx="4779">
                  <c:v>24.64923272340051</c:v>
                </c:pt>
                <c:pt idx="4780">
                  <c:v>16.6925197246938</c:v>
                </c:pt>
                <c:pt idx="4781">
                  <c:v>15.3393903663169</c:v>
                </c:pt>
                <c:pt idx="4782">
                  <c:v>23.0425269870126</c:v>
                </c:pt>
                <c:pt idx="4783">
                  <c:v>13.9964134783916</c:v>
                </c:pt>
                <c:pt idx="4784">
                  <c:v>15.8309771303801</c:v>
                </c:pt>
                <c:pt idx="4785">
                  <c:v>18.46408329096398</c:v>
                </c:pt>
                <c:pt idx="4786">
                  <c:v>32.20569718037</c:v>
                </c:pt>
                <c:pt idx="4787">
                  <c:v>20.2448198203636</c:v>
                </c:pt>
                <c:pt idx="4788">
                  <c:v>13.8257849840109</c:v>
                </c:pt>
                <c:pt idx="4789">
                  <c:v>12.8783705580307</c:v>
                </c:pt>
                <c:pt idx="4790">
                  <c:v>9.86405768222323</c:v>
                </c:pt>
                <c:pt idx="4791">
                  <c:v>11.1848672568947</c:v>
                </c:pt>
                <c:pt idx="4792">
                  <c:v>12.3055559367325</c:v>
                </c:pt>
                <c:pt idx="4793">
                  <c:v>14.7997158848743</c:v>
                </c:pt>
                <c:pt idx="4794">
                  <c:v>27.2027617015858</c:v>
                </c:pt>
                <c:pt idx="4795">
                  <c:v>11.9042306869203</c:v>
                </c:pt>
                <c:pt idx="4796">
                  <c:v>12.0595099975819</c:v>
                </c:pt>
                <c:pt idx="4797">
                  <c:v>9.65514331222621</c:v>
                </c:pt>
                <c:pt idx="4798">
                  <c:v>25.3889696125527</c:v>
                </c:pt>
                <c:pt idx="4799">
                  <c:v>12.1634381632834</c:v>
                </c:pt>
                <c:pt idx="4800">
                  <c:v>16.2177272228938</c:v>
                </c:pt>
                <c:pt idx="4801">
                  <c:v>13.843799728516</c:v>
                </c:pt>
                <c:pt idx="4802">
                  <c:v>22.3444337516103</c:v>
                </c:pt>
                <c:pt idx="4803">
                  <c:v>10.2195397252778</c:v>
                </c:pt>
                <c:pt idx="4804">
                  <c:v>19.1317954826676</c:v>
                </c:pt>
                <c:pt idx="4805">
                  <c:v>7.392500619276206</c:v>
                </c:pt>
                <c:pt idx="4806">
                  <c:v>10.7114222432765</c:v>
                </c:pt>
                <c:pt idx="4807">
                  <c:v>11.4613356166707</c:v>
                </c:pt>
                <c:pt idx="4808">
                  <c:v>9.269070123954448</c:v>
                </c:pt>
                <c:pt idx="4809">
                  <c:v>17.3946714804437</c:v>
                </c:pt>
                <c:pt idx="4810">
                  <c:v>12.4673010803541</c:v>
                </c:pt>
                <c:pt idx="4811">
                  <c:v>16.1433824506837</c:v>
                </c:pt>
                <c:pt idx="4812">
                  <c:v>16.1178141248691</c:v>
                </c:pt>
                <c:pt idx="4813">
                  <c:v>20.7614759665049</c:v>
                </c:pt>
                <c:pt idx="4814">
                  <c:v>15.1115752506341</c:v>
                </c:pt>
                <c:pt idx="4815">
                  <c:v>14.9731818291178</c:v>
                </c:pt>
                <c:pt idx="4816">
                  <c:v>20.1634547624908</c:v>
                </c:pt>
                <c:pt idx="4817">
                  <c:v>11.771873421535</c:v>
                </c:pt>
                <c:pt idx="4818">
                  <c:v>22.6814329636493</c:v>
                </c:pt>
                <c:pt idx="4819">
                  <c:v>18.1642124739852</c:v>
                </c:pt>
                <c:pt idx="4820">
                  <c:v>15.4988602605578</c:v>
                </c:pt>
                <c:pt idx="4821">
                  <c:v>12.8305694371601</c:v>
                </c:pt>
                <c:pt idx="4822">
                  <c:v>14.6859873791439</c:v>
                </c:pt>
                <c:pt idx="4823">
                  <c:v>21.6896949352499</c:v>
                </c:pt>
                <c:pt idx="4824">
                  <c:v>16.8828296242608</c:v>
                </c:pt>
                <c:pt idx="4825">
                  <c:v>13.9108290547488</c:v>
                </c:pt>
                <c:pt idx="4826">
                  <c:v>9.92412713786026</c:v>
                </c:pt>
                <c:pt idx="4827">
                  <c:v>17.177079617249</c:v>
                </c:pt>
                <c:pt idx="4828">
                  <c:v>17.839601663888</c:v>
                </c:pt>
                <c:pt idx="4829">
                  <c:v>14.5319870820971</c:v>
                </c:pt>
                <c:pt idx="4830">
                  <c:v>20.881034851086</c:v>
                </c:pt>
                <c:pt idx="4831">
                  <c:v>21.2387194276459</c:v>
                </c:pt>
                <c:pt idx="4832">
                  <c:v>7.7367522425335</c:v>
                </c:pt>
                <c:pt idx="4833">
                  <c:v>17.6397486341473</c:v>
                </c:pt>
                <c:pt idx="4834">
                  <c:v>21.1949876973422</c:v>
                </c:pt>
                <c:pt idx="4835">
                  <c:v>6.10963977163868</c:v>
                </c:pt>
                <c:pt idx="4836">
                  <c:v>20.7082671616495</c:v>
                </c:pt>
                <c:pt idx="4837">
                  <c:v>14.3381486322774</c:v>
                </c:pt>
                <c:pt idx="4838">
                  <c:v>14.1872198550521</c:v>
                </c:pt>
                <c:pt idx="4839">
                  <c:v>14.8657143370225</c:v>
                </c:pt>
                <c:pt idx="4840">
                  <c:v>17.0672846859546</c:v>
                </c:pt>
                <c:pt idx="4841">
                  <c:v>18.8813008293169</c:v>
                </c:pt>
                <c:pt idx="4842">
                  <c:v>20.9422527219221</c:v>
                </c:pt>
                <c:pt idx="4843">
                  <c:v>15.5766137759459</c:v>
                </c:pt>
                <c:pt idx="4844">
                  <c:v>19.56878921382138</c:v>
                </c:pt>
                <c:pt idx="4845">
                  <c:v>13.8868430680724</c:v>
                </c:pt>
                <c:pt idx="4846">
                  <c:v>12.8126668578564</c:v>
                </c:pt>
                <c:pt idx="4847">
                  <c:v>13.8217421558782</c:v>
                </c:pt>
                <c:pt idx="4848">
                  <c:v>14.2716761995146</c:v>
                </c:pt>
                <c:pt idx="4849">
                  <c:v>15.3130578624549</c:v>
                </c:pt>
                <c:pt idx="4850">
                  <c:v>16.0292355413552</c:v>
                </c:pt>
                <c:pt idx="4851">
                  <c:v>19.95674647147958</c:v>
                </c:pt>
                <c:pt idx="4852">
                  <c:v>17.234493984804</c:v>
                </c:pt>
                <c:pt idx="4853">
                  <c:v>14.5753402545934</c:v>
                </c:pt>
                <c:pt idx="4854">
                  <c:v>16.5735175317146</c:v>
                </c:pt>
                <c:pt idx="4855">
                  <c:v>9.502291121986518</c:v>
                </c:pt>
                <c:pt idx="4856">
                  <c:v>25.61759011550251</c:v>
                </c:pt>
                <c:pt idx="4857">
                  <c:v>19.8030734763714</c:v>
                </c:pt>
                <c:pt idx="4858">
                  <c:v>9.61543267162034</c:v>
                </c:pt>
                <c:pt idx="4859">
                  <c:v>14.5654253654619</c:v>
                </c:pt>
                <c:pt idx="4860">
                  <c:v>17.7019990843483</c:v>
                </c:pt>
                <c:pt idx="4861">
                  <c:v>19.0808972245847</c:v>
                </c:pt>
                <c:pt idx="4862">
                  <c:v>11.1646180361337</c:v>
                </c:pt>
                <c:pt idx="4863">
                  <c:v>12.0055474670823</c:v>
                </c:pt>
                <c:pt idx="4864">
                  <c:v>13.7885946162171</c:v>
                </c:pt>
                <c:pt idx="4865">
                  <c:v>15.3674338983682</c:v>
                </c:pt>
                <c:pt idx="4866">
                  <c:v>13.3967854398648</c:v>
                </c:pt>
                <c:pt idx="4867">
                  <c:v>8.94297643848284</c:v>
                </c:pt>
                <c:pt idx="4868">
                  <c:v>15.5624332169604</c:v>
                </c:pt>
                <c:pt idx="4869">
                  <c:v>24.2638679707451</c:v>
                </c:pt>
                <c:pt idx="4870">
                  <c:v>7.210556280472988</c:v>
                </c:pt>
                <c:pt idx="4871">
                  <c:v>14.2271258975905</c:v>
                </c:pt>
                <c:pt idx="4872">
                  <c:v>23.53479405684021</c:v>
                </c:pt>
                <c:pt idx="4873">
                  <c:v>23.3348807462458</c:v>
                </c:pt>
                <c:pt idx="4874">
                  <c:v>12.5070252154305</c:v>
                </c:pt>
                <c:pt idx="4875">
                  <c:v>24.8401508784194</c:v>
                </c:pt>
                <c:pt idx="4876">
                  <c:v>18.8130677383657</c:v>
                </c:pt>
                <c:pt idx="4877">
                  <c:v>7.78716393968025</c:v>
                </c:pt>
                <c:pt idx="4878">
                  <c:v>19.7535574903243</c:v>
                </c:pt>
                <c:pt idx="4879">
                  <c:v>18.0367911488866</c:v>
                </c:pt>
                <c:pt idx="4880">
                  <c:v>22.3615522266219</c:v>
                </c:pt>
                <c:pt idx="4881">
                  <c:v>16.3285542578354</c:v>
                </c:pt>
                <c:pt idx="4882">
                  <c:v>12.5474923968418</c:v>
                </c:pt>
                <c:pt idx="4883">
                  <c:v>11.7211138974999</c:v>
                </c:pt>
                <c:pt idx="4884">
                  <c:v>15.3366499525714</c:v>
                </c:pt>
                <c:pt idx="4885">
                  <c:v>13.8990428357643</c:v>
                </c:pt>
                <c:pt idx="4886">
                  <c:v>12.8390225301677</c:v>
                </c:pt>
                <c:pt idx="4887">
                  <c:v>18.0221585151882</c:v>
                </c:pt>
                <c:pt idx="4888">
                  <c:v>19.1001855826724</c:v>
                </c:pt>
                <c:pt idx="4889">
                  <c:v>17.6012469889404</c:v>
                </c:pt>
                <c:pt idx="4890">
                  <c:v>5.93838833617304</c:v>
                </c:pt>
                <c:pt idx="4891">
                  <c:v>20.7333281434939</c:v>
                </c:pt>
                <c:pt idx="4892">
                  <c:v>16.0650213454943</c:v>
                </c:pt>
                <c:pt idx="4893">
                  <c:v>17.62226920866728</c:v>
                </c:pt>
                <c:pt idx="4894">
                  <c:v>16.2311716655799</c:v>
                </c:pt>
                <c:pt idx="4895">
                  <c:v>17.8829725118908</c:v>
                </c:pt>
                <c:pt idx="4896">
                  <c:v>19.2330614120119</c:v>
                </c:pt>
                <c:pt idx="4897">
                  <c:v>16.1684148382407</c:v>
                </c:pt>
                <c:pt idx="4898">
                  <c:v>14.2376684556583</c:v>
                </c:pt>
                <c:pt idx="4899">
                  <c:v>11.0079933993635</c:v>
                </c:pt>
                <c:pt idx="4900">
                  <c:v>7.784956801878468</c:v>
                </c:pt>
                <c:pt idx="4901">
                  <c:v>14.9789304214843</c:v>
                </c:pt>
                <c:pt idx="4902">
                  <c:v>11.0211307885371</c:v>
                </c:pt>
                <c:pt idx="4903">
                  <c:v>18.4670544145954</c:v>
                </c:pt>
                <c:pt idx="4904">
                  <c:v>9.13675805719221</c:v>
                </c:pt>
                <c:pt idx="4905">
                  <c:v>16.22277250121938</c:v>
                </c:pt>
                <c:pt idx="4906">
                  <c:v>15.0699230315945</c:v>
                </c:pt>
                <c:pt idx="4907">
                  <c:v>21.2408911142308</c:v>
                </c:pt>
                <c:pt idx="4908">
                  <c:v>7.57072888117277</c:v>
                </c:pt>
                <c:pt idx="4909">
                  <c:v>15.7970552974982</c:v>
                </c:pt>
                <c:pt idx="4910">
                  <c:v>13.6421124506446</c:v>
                </c:pt>
                <c:pt idx="4911">
                  <c:v>17.8237964601113</c:v>
                </c:pt>
                <c:pt idx="4912">
                  <c:v>8.600130775350886</c:v>
                </c:pt>
                <c:pt idx="4913">
                  <c:v>15.4449871315358</c:v>
                </c:pt>
                <c:pt idx="4914">
                  <c:v>23.0216243446277</c:v>
                </c:pt>
                <c:pt idx="4915">
                  <c:v>12.7836834851655</c:v>
                </c:pt>
                <c:pt idx="4916">
                  <c:v>21.1641528761589</c:v>
                </c:pt>
                <c:pt idx="4917">
                  <c:v>20.4698763310604</c:v>
                </c:pt>
                <c:pt idx="4918">
                  <c:v>18.5351048717076</c:v>
                </c:pt>
                <c:pt idx="4919">
                  <c:v>17.301259523332</c:v>
                </c:pt>
                <c:pt idx="4920">
                  <c:v>19.53964057958318</c:v>
                </c:pt>
                <c:pt idx="4921">
                  <c:v>20.3717061748934</c:v>
                </c:pt>
                <c:pt idx="4922">
                  <c:v>15.0688093591419</c:v>
                </c:pt>
                <c:pt idx="4923">
                  <c:v>15.4972788675216</c:v>
                </c:pt>
                <c:pt idx="4924">
                  <c:v>10.5579797391606</c:v>
                </c:pt>
                <c:pt idx="4925">
                  <c:v>14.6210201782023</c:v>
                </c:pt>
                <c:pt idx="4926">
                  <c:v>20.2107346048109</c:v>
                </c:pt>
                <c:pt idx="4927">
                  <c:v>17.8096138041447</c:v>
                </c:pt>
                <c:pt idx="4928">
                  <c:v>13.8252108566057</c:v>
                </c:pt>
                <c:pt idx="4929">
                  <c:v>15.5486588460536</c:v>
                </c:pt>
                <c:pt idx="4930">
                  <c:v>10.3563921274674</c:v>
                </c:pt>
                <c:pt idx="4931">
                  <c:v>19.0264614876686</c:v>
                </c:pt>
                <c:pt idx="4932">
                  <c:v>12.8149993761183</c:v>
                </c:pt>
                <c:pt idx="4933">
                  <c:v>22.2183557381275</c:v>
                </c:pt>
                <c:pt idx="4934">
                  <c:v>17.1143051812724</c:v>
                </c:pt>
                <c:pt idx="4935">
                  <c:v>14.9463343693752</c:v>
                </c:pt>
                <c:pt idx="4936">
                  <c:v>13.3226160052329</c:v>
                </c:pt>
                <c:pt idx="4937">
                  <c:v>13.8892466764963</c:v>
                </c:pt>
                <c:pt idx="4938">
                  <c:v>9.17542671125636</c:v>
                </c:pt>
                <c:pt idx="4939">
                  <c:v>16.4032787588225</c:v>
                </c:pt>
                <c:pt idx="4940">
                  <c:v>16.4038686970503</c:v>
                </c:pt>
                <c:pt idx="4941">
                  <c:v>15.8084638697753</c:v>
                </c:pt>
                <c:pt idx="4942">
                  <c:v>25.21543293428388</c:v>
                </c:pt>
                <c:pt idx="4943">
                  <c:v>7.8686534628032</c:v>
                </c:pt>
                <c:pt idx="4944">
                  <c:v>8.16216381508668</c:v>
                </c:pt>
                <c:pt idx="4945">
                  <c:v>14.1865792877612</c:v>
                </c:pt>
                <c:pt idx="4946">
                  <c:v>6.819041231536938</c:v>
                </c:pt>
                <c:pt idx="4947">
                  <c:v>15.0632290163165</c:v>
                </c:pt>
                <c:pt idx="4948">
                  <c:v>17.6471771120751</c:v>
                </c:pt>
                <c:pt idx="4949">
                  <c:v>19.0301934436121</c:v>
                </c:pt>
                <c:pt idx="4950">
                  <c:v>24.7454051615055</c:v>
                </c:pt>
                <c:pt idx="4951">
                  <c:v>16.139795667553</c:v>
                </c:pt>
                <c:pt idx="4952">
                  <c:v>28.8666910264449</c:v>
                </c:pt>
                <c:pt idx="4953">
                  <c:v>10.1559991335423</c:v>
                </c:pt>
                <c:pt idx="4954">
                  <c:v>12.3055333034389</c:v>
                </c:pt>
                <c:pt idx="4955">
                  <c:v>13.8640556301873</c:v>
                </c:pt>
                <c:pt idx="4956">
                  <c:v>16.6246023701067</c:v>
                </c:pt>
                <c:pt idx="4957">
                  <c:v>11.6920896179766</c:v>
                </c:pt>
                <c:pt idx="4958">
                  <c:v>20.3604859900058</c:v>
                </c:pt>
                <c:pt idx="4959">
                  <c:v>16.38773983426678</c:v>
                </c:pt>
                <c:pt idx="4960">
                  <c:v>12.0402089565347</c:v>
                </c:pt>
                <c:pt idx="4961">
                  <c:v>17.76830986400108</c:v>
                </c:pt>
                <c:pt idx="4962">
                  <c:v>13.9435426906065</c:v>
                </c:pt>
                <c:pt idx="4963">
                  <c:v>14.1758812612338</c:v>
                </c:pt>
                <c:pt idx="4964">
                  <c:v>15.5396299355132</c:v>
                </c:pt>
                <c:pt idx="4965">
                  <c:v>10.9869737573308</c:v>
                </c:pt>
                <c:pt idx="4966">
                  <c:v>18.6309586881636</c:v>
                </c:pt>
                <c:pt idx="4967">
                  <c:v>14.2788288074024</c:v>
                </c:pt>
                <c:pt idx="4968">
                  <c:v>18.05645627014378</c:v>
                </c:pt>
                <c:pt idx="4969">
                  <c:v>23.8975558305165</c:v>
                </c:pt>
                <c:pt idx="4970">
                  <c:v>16.0847850703327</c:v>
                </c:pt>
                <c:pt idx="4971">
                  <c:v>19.5713876568414</c:v>
                </c:pt>
                <c:pt idx="4972">
                  <c:v>13.7983555045273</c:v>
                </c:pt>
                <c:pt idx="4973">
                  <c:v>13.8263707670608</c:v>
                </c:pt>
                <c:pt idx="4974">
                  <c:v>16.1818154637231</c:v>
                </c:pt>
                <c:pt idx="4975">
                  <c:v>14.9665655480656</c:v>
                </c:pt>
                <c:pt idx="4976">
                  <c:v>16.0796282895952</c:v>
                </c:pt>
                <c:pt idx="4977">
                  <c:v>8.670497945553578</c:v>
                </c:pt>
                <c:pt idx="4978">
                  <c:v>20.95263829858318</c:v>
                </c:pt>
                <c:pt idx="4979">
                  <c:v>9.025312797895877</c:v>
                </c:pt>
                <c:pt idx="4980">
                  <c:v>10.1265096752924</c:v>
                </c:pt>
                <c:pt idx="4981">
                  <c:v>17.5053312194196</c:v>
                </c:pt>
                <c:pt idx="4982">
                  <c:v>14.2738467365771</c:v>
                </c:pt>
                <c:pt idx="4983">
                  <c:v>17.2210014497221</c:v>
                </c:pt>
                <c:pt idx="4984">
                  <c:v>10.2014911401523</c:v>
                </c:pt>
                <c:pt idx="4985">
                  <c:v>18.879505974232</c:v>
                </c:pt>
                <c:pt idx="4986">
                  <c:v>10.0331069847777</c:v>
                </c:pt>
                <c:pt idx="4987">
                  <c:v>15.0419586656598</c:v>
                </c:pt>
                <c:pt idx="4988">
                  <c:v>20.6346180383791</c:v>
                </c:pt>
                <c:pt idx="4989">
                  <c:v>12.308532737691</c:v>
                </c:pt>
                <c:pt idx="4990">
                  <c:v>14.7968091816686</c:v>
                </c:pt>
                <c:pt idx="4991">
                  <c:v>12.9835226189718</c:v>
                </c:pt>
                <c:pt idx="4992">
                  <c:v>12.5028352812926</c:v>
                </c:pt>
                <c:pt idx="4993">
                  <c:v>14.2493412196173</c:v>
                </c:pt>
                <c:pt idx="4994">
                  <c:v>14.4527874833684</c:v>
                </c:pt>
                <c:pt idx="4995">
                  <c:v>13.3104266551423</c:v>
                </c:pt>
                <c:pt idx="4996">
                  <c:v>17.23358236149519</c:v>
                </c:pt>
                <c:pt idx="4997">
                  <c:v>8.76009037013197</c:v>
                </c:pt>
                <c:pt idx="4998">
                  <c:v>18.8159097861931</c:v>
                </c:pt>
                <c:pt idx="4999">
                  <c:v>26.0370276972906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6031152"/>
        <c:axId val="1086104176"/>
      </c:scatterChart>
      <c:valAx>
        <c:axId val="10860311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y variable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1086104176"/>
        <c:crosses val="autoZero"/>
        <c:crossBetween val="midCat"/>
      </c:valAx>
      <c:valAx>
        <c:axId val="1086104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Pred3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10860311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 Black" panose="020B0A04020102020204" pitchFamily="34" charset="0"/>
        </a:defRPr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test!$G$1</c:f>
              <c:strCache>
                <c:ptCount val="1"/>
                <c:pt idx="0">
                  <c:v>pred4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458024026370072"/>
                  <c:y val="0.091765888599164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test!$A$2:$A$5001</c:f>
              <c:numCache>
                <c:formatCode>General</c:formatCode>
                <c:ptCount val="5000"/>
                <c:pt idx="0">
                  <c:v>9.9631</c:v>
                </c:pt>
                <c:pt idx="1">
                  <c:v>11.8933</c:v>
                </c:pt>
                <c:pt idx="2">
                  <c:v>18.4781</c:v>
                </c:pt>
                <c:pt idx="3">
                  <c:v>15.6454</c:v>
                </c:pt>
                <c:pt idx="4">
                  <c:v>6.0095</c:v>
                </c:pt>
                <c:pt idx="5">
                  <c:v>18.6011</c:v>
                </c:pt>
                <c:pt idx="6">
                  <c:v>7.4015</c:v>
                </c:pt>
                <c:pt idx="7">
                  <c:v>13.233</c:v>
                </c:pt>
                <c:pt idx="8">
                  <c:v>17.94889999999998</c:v>
                </c:pt>
                <c:pt idx="9">
                  <c:v>19.3741</c:v>
                </c:pt>
                <c:pt idx="10">
                  <c:v>24.4776</c:v>
                </c:pt>
                <c:pt idx="11">
                  <c:v>12.6223</c:v>
                </c:pt>
                <c:pt idx="12">
                  <c:v>17.81940000000001</c:v>
                </c:pt>
                <c:pt idx="13">
                  <c:v>18.4948</c:v>
                </c:pt>
                <c:pt idx="14">
                  <c:v>14.8303</c:v>
                </c:pt>
                <c:pt idx="15">
                  <c:v>12.6687</c:v>
                </c:pt>
                <c:pt idx="16">
                  <c:v>23.3501</c:v>
                </c:pt>
                <c:pt idx="17">
                  <c:v>18.2775</c:v>
                </c:pt>
                <c:pt idx="18">
                  <c:v>17.7318</c:v>
                </c:pt>
                <c:pt idx="19">
                  <c:v>10.7953</c:v>
                </c:pt>
                <c:pt idx="20">
                  <c:v>14.6289</c:v>
                </c:pt>
                <c:pt idx="21">
                  <c:v>20.51450000000001</c:v>
                </c:pt>
                <c:pt idx="22">
                  <c:v>16.5789</c:v>
                </c:pt>
                <c:pt idx="23">
                  <c:v>13.4987</c:v>
                </c:pt>
                <c:pt idx="24">
                  <c:v>17.17599999999999</c:v>
                </c:pt>
                <c:pt idx="25">
                  <c:v>9.954</c:v>
                </c:pt>
                <c:pt idx="26">
                  <c:v>9.258600000000001</c:v>
                </c:pt>
                <c:pt idx="27">
                  <c:v>13.0513</c:v>
                </c:pt>
                <c:pt idx="28">
                  <c:v>21.2464</c:v>
                </c:pt>
                <c:pt idx="29">
                  <c:v>22.0548</c:v>
                </c:pt>
                <c:pt idx="30">
                  <c:v>15.9031</c:v>
                </c:pt>
                <c:pt idx="31">
                  <c:v>13.3819</c:v>
                </c:pt>
                <c:pt idx="32">
                  <c:v>15.5613</c:v>
                </c:pt>
                <c:pt idx="33">
                  <c:v>12.1023</c:v>
                </c:pt>
                <c:pt idx="34">
                  <c:v>11.8811</c:v>
                </c:pt>
                <c:pt idx="35">
                  <c:v>8.107600000000001</c:v>
                </c:pt>
                <c:pt idx="36">
                  <c:v>11.8823</c:v>
                </c:pt>
                <c:pt idx="37">
                  <c:v>16.69739999999999</c:v>
                </c:pt>
                <c:pt idx="38">
                  <c:v>11.7109</c:v>
                </c:pt>
                <c:pt idx="39">
                  <c:v>25.3454</c:v>
                </c:pt>
                <c:pt idx="40">
                  <c:v>11.3697</c:v>
                </c:pt>
                <c:pt idx="41">
                  <c:v>20.43519999999998</c:v>
                </c:pt>
                <c:pt idx="42">
                  <c:v>16.37269999999998</c:v>
                </c:pt>
                <c:pt idx="43">
                  <c:v>11.2145</c:v>
                </c:pt>
                <c:pt idx="44">
                  <c:v>14.5306</c:v>
                </c:pt>
                <c:pt idx="45">
                  <c:v>19.2205</c:v>
                </c:pt>
                <c:pt idx="46">
                  <c:v>23.3329</c:v>
                </c:pt>
                <c:pt idx="47">
                  <c:v>8.863000000000004</c:v>
                </c:pt>
                <c:pt idx="48">
                  <c:v>12.1337</c:v>
                </c:pt>
                <c:pt idx="49">
                  <c:v>31.98959999999998</c:v>
                </c:pt>
                <c:pt idx="50">
                  <c:v>15.5843</c:v>
                </c:pt>
                <c:pt idx="51">
                  <c:v>11.5884</c:v>
                </c:pt>
                <c:pt idx="52">
                  <c:v>11.8332</c:v>
                </c:pt>
                <c:pt idx="53">
                  <c:v>10.6562</c:v>
                </c:pt>
                <c:pt idx="54">
                  <c:v>15.3036</c:v>
                </c:pt>
                <c:pt idx="55">
                  <c:v>13.4628</c:v>
                </c:pt>
                <c:pt idx="56">
                  <c:v>16.3967</c:v>
                </c:pt>
                <c:pt idx="57">
                  <c:v>18.8754</c:v>
                </c:pt>
                <c:pt idx="58">
                  <c:v>15.2239</c:v>
                </c:pt>
                <c:pt idx="59">
                  <c:v>16.0681</c:v>
                </c:pt>
                <c:pt idx="60">
                  <c:v>19.2001</c:v>
                </c:pt>
                <c:pt idx="61">
                  <c:v>16.6488</c:v>
                </c:pt>
                <c:pt idx="62">
                  <c:v>16.5446</c:v>
                </c:pt>
                <c:pt idx="63">
                  <c:v>6.0366</c:v>
                </c:pt>
                <c:pt idx="64">
                  <c:v>25.1685</c:v>
                </c:pt>
                <c:pt idx="65">
                  <c:v>18.3689</c:v>
                </c:pt>
                <c:pt idx="66">
                  <c:v>16.2044</c:v>
                </c:pt>
                <c:pt idx="67">
                  <c:v>12.3466</c:v>
                </c:pt>
                <c:pt idx="68">
                  <c:v>19.5189</c:v>
                </c:pt>
                <c:pt idx="69">
                  <c:v>14.8824</c:v>
                </c:pt>
                <c:pt idx="70">
                  <c:v>15.8472</c:v>
                </c:pt>
                <c:pt idx="71">
                  <c:v>8.354500000000005</c:v>
                </c:pt>
                <c:pt idx="72">
                  <c:v>11.04</c:v>
                </c:pt>
                <c:pt idx="73">
                  <c:v>21.1888</c:v>
                </c:pt>
                <c:pt idx="74">
                  <c:v>15.9707</c:v>
                </c:pt>
                <c:pt idx="75">
                  <c:v>21.14410000000001</c:v>
                </c:pt>
                <c:pt idx="76">
                  <c:v>18.006</c:v>
                </c:pt>
                <c:pt idx="77">
                  <c:v>13.0886</c:v>
                </c:pt>
                <c:pt idx="78">
                  <c:v>20.7285</c:v>
                </c:pt>
                <c:pt idx="79">
                  <c:v>21.2815</c:v>
                </c:pt>
                <c:pt idx="80">
                  <c:v>15.6137</c:v>
                </c:pt>
                <c:pt idx="81">
                  <c:v>10.9231</c:v>
                </c:pt>
                <c:pt idx="82">
                  <c:v>8.93</c:v>
                </c:pt>
                <c:pt idx="83">
                  <c:v>20.1878</c:v>
                </c:pt>
                <c:pt idx="84">
                  <c:v>14.6203</c:v>
                </c:pt>
                <c:pt idx="85">
                  <c:v>14.3607</c:v>
                </c:pt>
                <c:pt idx="86">
                  <c:v>11.8163</c:v>
                </c:pt>
                <c:pt idx="87">
                  <c:v>14.1558</c:v>
                </c:pt>
                <c:pt idx="88">
                  <c:v>15.7079</c:v>
                </c:pt>
                <c:pt idx="89">
                  <c:v>11.1174</c:v>
                </c:pt>
                <c:pt idx="90">
                  <c:v>20.8365</c:v>
                </c:pt>
                <c:pt idx="91">
                  <c:v>14.9587</c:v>
                </c:pt>
                <c:pt idx="92">
                  <c:v>21.1666</c:v>
                </c:pt>
                <c:pt idx="93">
                  <c:v>16.4777</c:v>
                </c:pt>
                <c:pt idx="94">
                  <c:v>14.735</c:v>
                </c:pt>
                <c:pt idx="95">
                  <c:v>26.7585</c:v>
                </c:pt>
                <c:pt idx="96">
                  <c:v>14.5869</c:v>
                </c:pt>
                <c:pt idx="97">
                  <c:v>11.5158</c:v>
                </c:pt>
                <c:pt idx="98">
                  <c:v>15.5098</c:v>
                </c:pt>
                <c:pt idx="99">
                  <c:v>15.2694</c:v>
                </c:pt>
                <c:pt idx="100">
                  <c:v>14.1019</c:v>
                </c:pt>
                <c:pt idx="101">
                  <c:v>8.326300000000001</c:v>
                </c:pt>
                <c:pt idx="102">
                  <c:v>15.5391</c:v>
                </c:pt>
                <c:pt idx="103">
                  <c:v>12.2088</c:v>
                </c:pt>
                <c:pt idx="104">
                  <c:v>17.1428</c:v>
                </c:pt>
                <c:pt idx="105">
                  <c:v>17.2123</c:v>
                </c:pt>
                <c:pt idx="106">
                  <c:v>10.6637</c:v>
                </c:pt>
                <c:pt idx="107">
                  <c:v>11.2947</c:v>
                </c:pt>
                <c:pt idx="108">
                  <c:v>11.4407</c:v>
                </c:pt>
                <c:pt idx="109">
                  <c:v>16.5597</c:v>
                </c:pt>
                <c:pt idx="110">
                  <c:v>15.6976</c:v>
                </c:pt>
                <c:pt idx="111">
                  <c:v>13.5003</c:v>
                </c:pt>
                <c:pt idx="112">
                  <c:v>12.8543</c:v>
                </c:pt>
                <c:pt idx="113">
                  <c:v>15.3807</c:v>
                </c:pt>
                <c:pt idx="114">
                  <c:v>11.1546</c:v>
                </c:pt>
                <c:pt idx="115">
                  <c:v>11.5992</c:v>
                </c:pt>
                <c:pt idx="116">
                  <c:v>28.134</c:v>
                </c:pt>
                <c:pt idx="117">
                  <c:v>11.1266</c:v>
                </c:pt>
                <c:pt idx="118">
                  <c:v>15.5638</c:v>
                </c:pt>
                <c:pt idx="119">
                  <c:v>9.8558</c:v>
                </c:pt>
                <c:pt idx="120">
                  <c:v>14.5289</c:v>
                </c:pt>
                <c:pt idx="121">
                  <c:v>13.4881</c:v>
                </c:pt>
                <c:pt idx="122">
                  <c:v>10.7603</c:v>
                </c:pt>
                <c:pt idx="123">
                  <c:v>14.7059</c:v>
                </c:pt>
                <c:pt idx="124">
                  <c:v>22.3278</c:v>
                </c:pt>
                <c:pt idx="125">
                  <c:v>13.1792</c:v>
                </c:pt>
                <c:pt idx="126">
                  <c:v>4.1113</c:v>
                </c:pt>
                <c:pt idx="127">
                  <c:v>19.6666</c:v>
                </c:pt>
                <c:pt idx="128">
                  <c:v>12.2622</c:v>
                </c:pt>
                <c:pt idx="129">
                  <c:v>19.66219999999998</c:v>
                </c:pt>
                <c:pt idx="130">
                  <c:v>16.4073</c:v>
                </c:pt>
                <c:pt idx="131">
                  <c:v>9.155700000000004</c:v>
                </c:pt>
                <c:pt idx="132">
                  <c:v>17.5334</c:v>
                </c:pt>
                <c:pt idx="133">
                  <c:v>22.209</c:v>
                </c:pt>
                <c:pt idx="134">
                  <c:v>10.5114</c:v>
                </c:pt>
                <c:pt idx="135">
                  <c:v>19.0432</c:v>
                </c:pt>
                <c:pt idx="136">
                  <c:v>16.7945</c:v>
                </c:pt>
                <c:pt idx="137">
                  <c:v>12.634</c:v>
                </c:pt>
                <c:pt idx="138">
                  <c:v>13.5634</c:v>
                </c:pt>
                <c:pt idx="139">
                  <c:v>10.9397</c:v>
                </c:pt>
                <c:pt idx="140">
                  <c:v>22.22929999999998</c:v>
                </c:pt>
                <c:pt idx="141">
                  <c:v>14.1856</c:v>
                </c:pt>
                <c:pt idx="142">
                  <c:v>8.5154</c:v>
                </c:pt>
                <c:pt idx="143">
                  <c:v>17.0859</c:v>
                </c:pt>
                <c:pt idx="144">
                  <c:v>8.685</c:v>
                </c:pt>
                <c:pt idx="145">
                  <c:v>15.203</c:v>
                </c:pt>
                <c:pt idx="146">
                  <c:v>21.5893</c:v>
                </c:pt>
                <c:pt idx="147">
                  <c:v>11.2259</c:v>
                </c:pt>
                <c:pt idx="148">
                  <c:v>19.2131</c:v>
                </c:pt>
                <c:pt idx="149">
                  <c:v>20.0813</c:v>
                </c:pt>
                <c:pt idx="150">
                  <c:v>12.8534</c:v>
                </c:pt>
                <c:pt idx="151">
                  <c:v>13.0083</c:v>
                </c:pt>
                <c:pt idx="152">
                  <c:v>26.1754</c:v>
                </c:pt>
                <c:pt idx="153">
                  <c:v>20.8265</c:v>
                </c:pt>
                <c:pt idx="154">
                  <c:v>14.0002</c:v>
                </c:pt>
                <c:pt idx="155">
                  <c:v>20.0533</c:v>
                </c:pt>
                <c:pt idx="156">
                  <c:v>12.4537</c:v>
                </c:pt>
                <c:pt idx="157">
                  <c:v>18.86959999999998</c:v>
                </c:pt>
                <c:pt idx="158">
                  <c:v>20.1354</c:v>
                </c:pt>
                <c:pt idx="159">
                  <c:v>15.7529</c:v>
                </c:pt>
                <c:pt idx="160">
                  <c:v>19.7212</c:v>
                </c:pt>
                <c:pt idx="161">
                  <c:v>16.6129</c:v>
                </c:pt>
                <c:pt idx="162">
                  <c:v>14.9455</c:v>
                </c:pt>
                <c:pt idx="163">
                  <c:v>17.6708</c:v>
                </c:pt>
                <c:pt idx="164">
                  <c:v>13.5319</c:v>
                </c:pt>
                <c:pt idx="165">
                  <c:v>11.232</c:v>
                </c:pt>
                <c:pt idx="166">
                  <c:v>11.6115</c:v>
                </c:pt>
                <c:pt idx="167">
                  <c:v>18.97319999999998</c:v>
                </c:pt>
                <c:pt idx="168">
                  <c:v>19.241</c:v>
                </c:pt>
                <c:pt idx="169">
                  <c:v>23.3806</c:v>
                </c:pt>
                <c:pt idx="170">
                  <c:v>17.8957</c:v>
                </c:pt>
                <c:pt idx="171">
                  <c:v>9.447600000000001</c:v>
                </c:pt>
                <c:pt idx="172">
                  <c:v>12.3488</c:v>
                </c:pt>
                <c:pt idx="173">
                  <c:v>20.24919999999998</c:v>
                </c:pt>
                <c:pt idx="174">
                  <c:v>9.5084</c:v>
                </c:pt>
                <c:pt idx="175">
                  <c:v>13.7171</c:v>
                </c:pt>
                <c:pt idx="176">
                  <c:v>12.5289</c:v>
                </c:pt>
                <c:pt idx="177">
                  <c:v>19.3307</c:v>
                </c:pt>
                <c:pt idx="178">
                  <c:v>15.1979</c:v>
                </c:pt>
                <c:pt idx="179">
                  <c:v>17.0325</c:v>
                </c:pt>
                <c:pt idx="180">
                  <c:v>20.48529999999998</c:v>
                </c:pt>
                <c:pt idx="181">
                  <c:v>14.3285</c:v>
                </c:pt>
                <c:pt idx="182">
                  <c:v>16.6509</c:v>
                </c:pt>
                <c:pt idx="183">
                  <c:v>16.33920000000001</c:v>
                </c:pt>
                <c:pt idx="184">
                  <c:v>22.4891</c:v>
                </c:pt>
                <c:pt idx="185">
                  <c:v>19.46249999999998</c:v>
                </c:pt>
                <c:pt idx="186">
                  <c:v>18.6429</c:v>
                </c:pt>
                <c:pt idx="187">
                  <c:v>15.0194</c:v>
                </c:pt>
                <c:pt idx="188">
                  <c:v>8.003900000000001</c:v>
                </c:pt>
                <c:pt idx="189">
                  <c:v>13.7088</c:v>
                </c:pt>
                <c:pt idx="190">
                  <c:v>18.6981</c:v>
                </c:pt>
                <c:pt idx="191">
                  <c:v>15.5</c:v>
                </c:pt>
                <c:pt idx="192">
                  <c:v>19.192</c:v>
                </c:pt>
                <c:pt idx="193">
                  <c:v>29.95649999999998</c:v>
                </c:pt>
                <c:pt idx="194">
                  <c:v>14.1425</c:v>
                </c:pt>
                <c:pt idx="195">
                  <c:v>24.6997</c:v>
                </c:pt>
                <c:pt idx="196">
                  <c:v>17.2952</c:v>
                </c:pt>
                <c:pt idx="197">
                  <c:v>11.347</c:v>
                </c:pt>
                <c:pt idx="198">
                  <c:v>13.6489</c:v>
                </c:pt>
                <c:pt idx="199">
                  <c:v>16.9134</c:v>
                </c:pt>
                <c:pt idx="200">
                  <c:v>16.2209</c:v>
                </c:pt>
                <c:pt idx="201">
                  <c:v>13.771</c:v>
                </c:pt>
                <c:pt idx="202">
                  <c:v>8.351700000000002</c:v>
                </c:pt>
                <c:pt idx="203">
                  <c:v>17.4463</c:v>
                </c:pt>
                <c:pt idx="204">
                  <c:v>20.9724</c:v>
                </c:pt>
                <c:pt idx="205">
                  <c:v>16.1569</c:v>
                </c:pt>
                <c:pt idx="206">
                  <c:v>13.8695</c:v>
                </c:pt>
                <c:pt idx="207">
                  <c:v>15.2519</c:v>
                </c:pt>
                <c:pt idx="208">
                  <c:v>13.1555</c:v>
                </c:pt>
                <c:pt idx="209">
                  <c:v>10.9604</c:v>
                </c:pt>
                <c:pt idx="210">
                  <c:v>13.388</c:v>
                </c:pt>
                <c:pt idx="211">
                  <c:v>13.0286</c:v>
                </c:pt>
                <c:pt idx="212">
                  <c:v>16.6732</c:v>
                </c:pt>
                <c:pt idx="213">
                  <c:v>16.4104</c:v>
                </c:pt>
                <c:pt idx="214">
                  <c:v>11.8118</c:v>
                </c:pt>
                <c:pt idx="215">
                  <c:v>14.3944</c:v>
                </c:pt>
                <c:pt idx="216">
                  <c:v>16.9216</c:v>
                </c:pt>
                <c:pt idx="217">
                  <c:v>20.1546</c:v>
                </c:pt>
                <c:pt idx="218">
                  <c:v>16.7587</c:v>
                </c:pt>
                <c:pt idx="219">
                  <c:v>8.354700000000002</c:v>
                </c:pt>
                <c:pt idx="220">
                  <c:v>19.8158</c:v>
                </c:pt>
                <c:pt idx="221">
                  <c:v>15.7027</c:v>
                </c:pt>
                <c:pt idx="222">
                  <c:v>11.1176</c:v>
                </c:pt>
                <c:pt idx="223">
                  <c:v>15.3518</c:v>
                </c:pt>
                <c:pt idx="224">
                  <c:v>25.7326</c:v>
                </c:pt>
                <c:pt idx="225">
                  <c:v>9.8063</c:v>
                </c:pt>
                <c:pt idx="226">
                  <c:v>21.6812</c:v>
                </c:pt>
                <c:pt idx="227">
                  <c:v>16.2171</c:v>
                </c:pt>
                <c:pt idx="228">
                  <c:v>9.975200000000002</c:v>
                </c:pt>
                <c:pt idx="229">
                  <c:v>8.595300000000003</c:v>
                </c:pt>
                <c:pt idx="230">
                  <c:v>10.8318</c:v>
                </c:pt>
                <c:pt idx="231">
                  <c:v>11.7975</c:v>
                </c:pt>
                <c:pt idx="232">
                  <c:v>11.8076</c:v>
                </c:pt>
                <c:pt idx="233">
                  <c:v>18.8248</c:v>
                </c:pt>
                <c:pt idx="234">
                  <c:v>9.124000000000001</c:v>
                </c:pt>
                <c:pt idx="235">
                  <c:v>12.3539</c:v>
                </c:pt>
                <c:pt idx="236">
                  <c:v>9.649100000000001</c:v>
                </c:pt>
                <c:pt idx="237">
                  <c:v>11.5767</c:v>
                </c:pt>
                <c:pt idx="238">
                  <c:v>21.762</c:v>
                </c:pt>
                <c:pt idx="239">
                  <c:v>17.1108</c:v>
                </c:pt>
                <c:pt idx="240">
                  <c:v>15.4027</c:v>
                </c:pt>
                <c:pt idx="241">
                  <c:v>9.8434</c:v>
                </c:pt>
                <c:pt idx="242">
                  <c:v>20.5291</c:v>
                </c:pt>
                <c:pt idx="243">
                  <c:v>23.0744</c:v>
                </c:pt>
                <c:pt idx="244">
                  <c:v>12.1149</c:v>
                </c:pt>
                <c:pt idx="245">
                  <c:v>9.651900000000001</c:v>
                </c:pt>
                <c:pt idx="246">
                  <c:v>27.7527</c:v>
                </c:pt>
                <c:pt idx="247">
                  <c:v>8.2582</c:v>
                </c:pt>
                <c:pt idx="248">
                  <c:v>6.722099999999998</c:v>
                </c:pt>
                <c:pt idx="249">
                  <c:v>7.8963</c:v>
                </c:pt>
                <c:pt idx="250">
                  <c:v>24.0926</c:v>
                </c:pt>
                <c:pt idx="251">
                  <c:v>15.0467</c:v>
                </c:pt>
                <c:pt idx="252">
                  <c:v>20.5735</c:v>
                </c:pt>
                <c:pt idx="253">
                  <c:v>14.2986</c:v>
                </c:pt>
                <c:pt idx="254">
                  <c:v>18.4497</c:v>
                </c:pt>
                <c:pt idx="255">
                  <c:v>24.9547</c:v>
                </c:pt>
                <c:pt idx="256">
                  <c:v>13.7512</c:v>
                </c:pt>
                <c:pt idx="257">
                  <c:v>12.0365</c:v>
                </c:pt>
                <c:pt idx="258">
                  <c:v>17.5119</c:v>
                </c:pt>
                <c:pt idx="259">
                  <c:v>14.0705</c:v>
                </c:pt>
                <c:pt idx="260">
                  <c:v>17.4602</c:v>
                </c:pt>
                <c:pt idx="261">
                  <c:v>21.1835</c:v>
                </c:pt>
                <c:pt idx="262">
                  <c:v>15.1829</c:v>
                </c:pt>
                <c:pt idx="263">
                  <c:v>19.6854</c:v>
                </c:pt>
                <c:pt idx="264">
                  <c:v>10.924</c:v>
                </c:pt>
                <c:pt idx="265">
                  <c:v>16.283</c:v>
                </c:pt>
                <c:pt idx="266">
                  <c:v>13.7999</c:v>
                </c:pt>
                <c:pt idx="267">
                  <c:v>13.4463</c:v>
                </c:pt>
                <c:pt idx="268">
                  <c:v>22.4965</c:v>
                </c:pt>
                <c:pt idx="269">
                  <c:v>9.0767</c:v>
                </c:pt>
                <c:pt idx="270">
                  <c:v>12.243</c:v>
                </c:pt>
                <c:pt idx="271">
                  <c:v>18.5119</c:v>
                </c:pt>
                <c:pt idx="272">
                  <c:v>18.4081</c:v>
                </c:pt>
                <c:pt idx="273">
                  <c:v>10.4125</c:v>
                </c:pt>
                <c:pt idx="274">
                  <c:v>16.8872</c:v>
                </c:pt>
                <c:pt idx="275">
                  <c:v>21.3189</c:v>
                </c:pt>
                <c:pt idx="276">
                  <c:v>14.3914</c:v>
                </c:pt>
                <c:pt idx="277">
                  <c:v>12.0459</c:v>
                </c:pt>
                <c:pt idx="278">
                  <c:v>18.7266</c:v>
                </c:pt>
                <c:pt idx="279">
                  <c:v>18.6359</c:v>
                </c:pt>
                <c:pt idx="280">
                  <c:v>9.415600000000004</c:v>
                </c:pt>
                <c:pt idx="281">
                  <c:v>11.7345</c:v>
                </c:pt>
                <c:pt idx="282">
                  <c:v>18.4309</c:v>
                </c:pt>
                <c:pt idx="283">
                  <c:v>9.5959</c:v>
                </c:pt>
                <c:pt idx="284">
                  <c:v>11.3283</c:v>
                </c:pt>
                <c:pt idx="285">
                  <c:v>20.5066</c:v>
                </c:pt>
                <c:pt idx="286">
                  <c:v>15.1936</c:v>
                </c:pt>
                <c:pt idx="287">
                  <c:v>21.3859</c:v>
                </c:pt>
                <c:pt idx="288">
                  <c:v>13.1678</c:v>
                </c:pt>
                <c:pt idx="289">
                  <c:v>11.205</c:v>
                </c:pt>
                <c:pt idx="290">
                  <c:v>14.735</c:v>
                </c:pt>
                <c:pt idx="291">
                  <c:v>14.7108</c:v>
                </c:pt>
                <c:pt idx="292">
                  <c:v>8.6448</c:v>
                </c:pt>
                <c:pt idx="293">
                  <c:v>13.0172</c:v>
                </c:pt>
                <c:pt idx="294">
                  <c:v>20.11039999999999</c:v>
                </c:pt>
                <c:pt idx="295">
                  <c:v>12.3437</c:v>
                </c:pt>
                <c:pt idx="296">
                  <c:v>15.2566</c:v>
                </c:pt>
                <c:pt idx="297">
                  <c:v>27.9829</c:v>
                </c:pt>
                <c:pt idx="298">
                  <c:v>17.8294</c:v>
                </c:pt>
                <c:pt idx="299">
                  <c:v>14.1446</c:v>
                </c:pt>
                <c:pt idx="300">
                  <c:v>21.0591</c:v>
                </c:pt>
                <c:pt idx="301">
                  <c:v>11.6753</c:v>
                </c:pt>
                <c:pt idx="302">
                  <c:v>10.3603</c:v>
                </c:pt>
                <c:pt idx="303">
                  <c:v>12.0439</c:v>
                </c:pt>
                <c:pt idx="304">
                  <c:v>13.102</c:v>
                </c:pt>
                <c:pt idx="305">
                  <c:v>16.9759</c:v>
                </c:pt>
                <c:pt idx="306">
                  <c:v>14.3292</c:v>
                </c:pt>
                <c:pt idx="307">
                  <c:v>15.0408</c:v>
                </c:pt>
                <c:pt idx="308">
                  <c:v>9.1218</c:v>
                </c:pt>
                <c:pt idx="309">
                  <c:v>15.4778</c:v>
                </c:pt>
                <c:pt idx="310">
                  <c:v>14.8422</c:v>
                </c:pt>
                <c:pt idx="311">
                  <c:v>11.1583</c:v>
                </c:pt>
                <c:pt idx="312">
                  <c:v>22.3954</c:v>
                </c:pt>
                <c:pt idx="313">
                  <c:v>23.4951</c:v>
                </c:pt>
                <c:pt idx="314">
                  <c:v>12.1927</c:v>
                </c:pt>
                <c:pt idx="315">
                  <c:v>16.4682</c:v>
                </c:pt>
                <c:pt idx="316">
                  <c:v>14.7556</c:v>
                </c:pt>
                <c:pt idx="317">
                  <c:v>9.4168</c:v>
                </c:pt>
                <c:pt idx="318">
                  <c:v>13.4434</c:v>
                </c:pt>
                <c:pt idx="319">
                  <c:v>16.0653</c:v>
                </c:pt>
                <c:pt idx="320">
                  <c:v>18.20039999999998</c:v>
                </c:pt>
                <c:pt idx="321">
                  <c:v>12.6537</c:v>
                </c:pt>
                <c:pt idx="322">
                  <c:v>7.1663</c:v>
                </c:pt>
                <c:pt idx="323">
                  <c:v>16.96979999999998</c:v>
                </c:pt>
                <c:pt idx="324">
                  <c:v>14.5087</c:v>
                </c:pt>
                <c:pt idx="325">
                  <c:v>9.213600000000001</c:v>
                </c:pt>
                <c:pt idx="326">
                  <c:v>13.4174</c:v>
                </c:pt>
                <c:pt idx="327">
                  <c:v>15.2503</c:v>
                </c:pt>
                <c:pt idx="328">
                  <c:v>13.2423</c:v>
                </c:pt>
                <c:pt idx="329">
                  <c:v>19.7077</c:v>
                </c:pt>
                <c:pt idx="330">
                  <c:v>12.346</c:v>
                </c:pt>
                <c:pt idx="331">
                  <c:v>17.565</c:v>
                </c:pt>
                <c:pt idx="332">
                  <c:v>18.59979999999998</c:v>
                </c:pt>
                <c:pt idx="333">
                  <c:v>21.7091</c:v>
                </c:pt>
                <c:pt idx="334">
                  <c:v>8.1854</c:v>
                </c:pt>
                <c:pt idx="335">
                  <c:v>7.2182</c:v>
                </c:pt>
                <c:pt idx="336">
                  <c:v>29.2306</c:v>
                </c:pt>
                <c:pt idx="337">
                  <c:v>20.112</c:v>
                </c:pt>
                <c:pt idx="338">
                  <c:v>12.078</c:v>
                </c:pt>
                <c:pt idx="339">
                  <c:v>12.5646</c:v>
                </c:pt>
                <c:pt idx="340">
                  <c:v>15.4392</c:v>
                </c:pt>
                <c:pt idx="341">
                  <c:v>11.1221</c:v>
                </c:pt>
                <c:pt idx="342">
                  <c:v>16.54179999999998</c:v>
                </c:pt>
                <c:pt idx="343">
                  <c:v>20.4467</c:v>
                </c:pt>
                <c:pt idx="344">
                  <c:v>21.4063</c:v>
                </c:pt>
                <c:pt idx="345">
                  <c:v>14.4032</c:v>
                </c:pt>
                <c:pt idx="346">
                  <c:v>17.6301</c:v>
                </c:pt>
                <c:pt idx="347">
                  <c:v>14.0825</c:v>
                </c:pt>
                <c:pt idx="348">
                  <c:v>26.4593</c:v>
                </c:pt>
                <c:pt idx="349">
                  <c:v>21.5789</c:v>
                </c:pt>
                <c:pt idx="350">
                  <c:v>23.839</c:v>
                </c:pt>
                <c:pt idx="351">
                  <c:v>9.337800000000001</c:v>
                </c:pt>
                <c:pt idx="352">
                  <c:v>11.8171</c:v>
                </c:pt>
                <c:pt idx="353">
                  <c:v>16.1284</c:v>
                </c:pt>
                <c:pt idx="354">
                  <c:v>12.5007</c:v>
                </c:pt>
                <c:pt idx="355">
                  <c:v>21.0866</c:v>
                </c:pt>
                <c:pt idx="356">
                  <c:v>10.4101</c:v>
                </c:pt>
                <c:pt idx="357">
                  <c:v>19.0033</c:v>
                </c:pt>
                <c:pt idx="358">
                  <c:v>10.8943</c:v>
                </c:pt>
                <c:pt idx="359">
                  <c:v>17.07379999999998</c:v>
                </c:pt>
                <c:pt idx="360">
                  <c:v>17.7505</c:v>
                </c:pt>
                <c:pt idx="361">
                  <c:v>11.1531</c:v>
                </c:pt>
                <c:pt idx="362">
                  <c:v>18.0755</c:v>
                </c:pt>
                <c:pt idx="363">
                  <c:v>14.3851</c:v>
                </c:pt>
                <c:pt idx="364">
                  <c:v>15.2764</c:v>
                </c:pt>
                <c:pt idx="365">
                  <c:v>13.7181</c:v>
                </c:pt>
                <c:pt idx="366">
                  <c:v>13.1709</c:v>
                </c:pt>
                <c:pt idx="367">
                  <c:v>10.8828</c:v>
                </c:pt>
                <c:pt idx="368">
                  <c:v>18.7327</c:v>
                </c:pt>
                <c:pt idx="369">
                  <c:v>18.904</c:v>
                </c:pt>
                <c:pt idx="370">
                  <c:v>9.323500000000002</c:v>
                </c:pt>
                <c:pt idx="371">
                  <c:v>14.8523</c:v>
                </c:pt>
                <c:pt idx="372">
                  <c:v>21.3984</c:v>
                </c:pt>
                <c:pt idx="373">
                  <c:v>27.9147</c:v>
                </c:pt>
                <c:pt idx="374">
                  <c:v>14.3471</c:v>
                </c:pt>
                <c:pt idx="375">
                  <c:v>21.45349999999998</c:v>
                </c:pt>
                <c:pt idx="376">
                  <c:v>20.492</c:v>
                </c:pt>
                <c:pt idx="377">
                  <c:v>13.0486</c:v>
                </c:pt>
                <c:pt idx="378">
                  <c:v>11.403</c:v>
                </c:pt>
                <c:pt idx="379">
                  <c:v>18.7525</c:v>
                </c:pt>
                <c:pt idx="380">
                  <c:v>9.967600000000002</c:v>
                </c:pt>
                <c:pt idx="381">
                  <c:v>17.9812</c:v>
                </c:pt>
                <c:pt idx="382">
                  <c:v>18.14859999999998</c:v>
                </c:pt>
                <c:pt idx="383">
                  <c:v>12.6456</c:v>
                </c:pt>
                <c:pt idx="384">
                  <c:v>13.3268</c:v>
                </c:pt>
                <c:pt idx="385">
                  <c:v>15.7087</c:v>
                </c:pt>
                <c:pt idx="386">
                  <c:v>11.4084</c:v>
                </c:pt>
                <c:pt idx="387">
                  <c:v>17.48059999999998</c:v>
                </c:pt>
                <c:pt idx="388">
                  <c:v>14.6415</c:v>
                </c:pt>
                <c:pt idx="389">
                  <c:v>18.7946</c:v>
                </c:pt>
                <c:pt idx="390">
                  <c:v>7.9395</c:v>
                </c:pt>
                <c:pt idx="391">
                  <c:v>15.8054</c:v>
                </c:pt>
                <c:pt idx="392">
                  <c:v>16.7718</c:v>
                </c:pt>
                <c:pt idx="393">
                  <c:v>15.6153</c:v>
                </c:pt>
                <c:pt idx="394">
                  <c:v>9.5836</c:v>
                </c:pt>
                <c:pt idx="395">
                  <c:v>9.356000000000006</c:v>
                </c:pt>
                <c:pt idx="396">
                  <c:v>18.8764</c:v>
                </c:pt>
                <c:pt idx="397">
                  <c:v>15.4268</c:v>
                </c:pt>
                <c:pt idx="398">
                  <c:v>12.4313</c:v>
                </c:pt>
                <c:pt idx="399">
                  <c:v>16.7025</c:v>
                </c:pt>
                <c:pt idx="400">
                  <c:v>23.8034</c:v>
                </c:pt>
                <c:pt idx="401">
                  <c:v>7.5008</c:v>
                </c:pt>
                <c:pt idx="402">
                  <c:v>15.4883</c:v>
                </c:pt>
                <c:pt idx="403">
                  <c:v>8.6628</c:v>
                </c:pt>
                <c:pt idx="404">
                  <c:v>19.1574</c:v>
                </c:pt>
                <c:pt idx="405">
                  <c:v>14.3308</c:v>
                </c:pt>
                <c:pt idx="406">
                  <c:v>13.7688</c:v>
                </c:pt>
                <c:pt idx="407">
                  <c:v>21.9513</c:v>
                </c:pt>
                <c:pt idx="408">
                  <c:v>21.0475</c:v>
                </c:pt>
                <c:pt idx="409">
                  <c:v>19.8614</c:v>
                </c:pt>
                <c:pt idx="410">
                  <c:v>15.3379</c:v>
                </c:pt>
                <c:pt idx="411">
                  <c:v>15.5844</c:v>
                </c:pt>
                <c:pt idx="412">
                  <c:v>16.2699</c:v>
                </c:pt>
                <c:pt idx="413">
                  <c:v>11.8058</c:v>
                </c:pt>
                <c:pt idx="414">
                  <c:v>17.3027</c:v>
                </c:pt>
                <c:pt idx="415">
                  <c:v>11.8052</c:v>
                </c:pt>
                <c:pt idx="416">
                  <c:v>9.5607</c:v>
                </c:pt>
                <c:pt idx="417">
                  <c:v>18.48819999999998</c:v>
                </c:pt>
                <c:pt idx="418">
                  <c:v>12.7174</c:v>
                </c:pt>
                <c:pt idx="419">
                  <c:v>8.6056</c:v>
                </c:pt>
                <c:pt idx="420">
                  <c:v>27.3031</c:v>
                </c:pt>
                <c:pt idx="421">
                  <c:v>10.399</c:v>
                </c:pt>
                <c:pt idx="422">
                  <c:v>15.3829</c:v>
                </c:pt>
                <c:pt idx="423">
                  <c:v>23.5515</c:v>
                </c:pt>
                <c:pt idx="424">
                  <c:v>15.9376</c:v>
                </c:pt>
                <c:pt idx="425">
                  <c:v>15.8043</c:v>
                </c:pt>
                <c:pt idx="426">
                  <c:v>11.8539</c:v>
                </c:pt>
                <c:pt idx="427">
                  <c:v>9.619200000000001</c:v>
                </c:pt>
                <c:pt idx="428">
                  <c:v>20.9068</c:v>
                </c:pt>
                <c:pt idx="429">
                  <c:v>20.845</c:v>
                </c:pt>
                <c:pt idx="430">
                  <c:v>13.0424</c:v>
                </c:pt>
                <c:pt idx="431">
                  <c:v>22.6735</c:v>
                </c:pt>
                <c:pt idx="432">
                  <c:v>22.7447</c:v>
                </c:pt>
                <c:pt idx="433">
                  <c:v>12.1294</c:v>
                </c:pt>
                <c:pt idx="434">
                  <c:v>14.5752</c:v>
                </c:pt>
                <c:pt idx="435">
                  <c:v>15.2572</c:v>
                </c:pt>
                <c:pt idx="436">
                  <c:v>11.5877</c:v>
                </c:pt>
                <c:pt idx="437">
                  <c:v>11.5452</c:v>
                </c:pt>
                <c:pt idx="438">
                  <c:v>18.6743</c:v>
                </c:pt>
                <c:pt idx="439">
                  <c:v>22.2833</c:v>
                </c:pt>
                <c:pt idx="440">
                  <c:v>12.4718</c:v>
                </c:pt>
                <c:pt idx="441">
                  <c:v>23.40769999999998</c:v>
                </c:pt>
                <c:pt idx="442">
                  <c:v>12.946</c:v>
                </c:pt>
                <c:pt idx="443">
                  <c:v>15.0266</c:v>
                </c:pt>
                <c:pt idx="444">
                  <c:v>8.765300000000003</c:v>
                </c:pt>
                <c:pt idx="445">
                  <c:v>17.91700000000001</c:v>
                </c:pt>
                <c:pt idx="446">
                  <c:v>5.55</c:v>
                </c:pt>
                <c:pt idx="447">
                  <c:v>23.7259</c:v>
                </c:pt>
                <c:pt idx="448">
                  <c:v>14.0215</c:v>
                </c:pt>
                <c:pt idx="449">
                  <c:v>10.3138</c:v>
                </c:pt>
                <c:pt idx="450">
                  <c:v>18.1008</c:v>
                </c:pt>
                <c:pt idx="451">
                  <c:v>13.3037</c:v>
                </c:pt>
                <c:pt idx="452">
                  <c:v>14.6545</c:v>
                </c:pt>
                <c:pt idx="453">
                  <c:v>7.0187</c:v>
                </c:pt>
                <c:pt idx="454">
                  <c:v>18.4521</c:v>
                </c:pt>
                <c:pt idx="455">
                  <c:v>20.4104</c:v>
                </c:pt>
                <c:pt idx="456">
                  <c:v>16.33160000000001</c:v>
                </c:pt>
                <c:pt idx="457">
                  <c:v>15.8833</c:v>
                </c:pt>
                <c:pt idx="458">
                  <c:v>15.7742</c:v>
                </c:pt>
                <c:pt idx="459">
                  <c:v>15.3191</c:v>
                </c:pt>
                <c:pt idx="460">
                  <c:v>21.60750000000001</c:v>
                </c:pt>
                <c:pt idx="461">
                  <c:v>21.5912</c:v>
                </c:pt>
                <c:pt idx="462">
                  <c:v>18.183</c:v>
                </c:pt>
                <c:pt idx="463">
                  <c:v>27.5811</c:v>
                </c:pt>
                <c:pt idx="464">
                  <c:v>14.6874</c:v>
                </c:pt>
                <c:pt idx="465">
                  <c:v>17.4547</c:v>
                </c:pt>
                <c:pt idx="466">
                  <c:v>12.0937</c:v>
                </c:pt>
                <c:pt idx="467">
                  <c:v>19.4075</c:v>
                </c:pt>
                <c:pt idx="468">
                  <c:v>12.4213</c:v>
                </c:pt>
                <c:pt idx="469">
                  <c:v>14.7827</c:v>
                </c:pt>
                <c:pt idx="470">
                  <c:v>14.3303</c:v>
                </c:pt>
                <c:pt idx="471">
                  <c:v>18.7258</c:v>
                </c:pt>
                <c:pt idx="472">
                  <c:v>25.09219999999998</c:v>
                </c:pt>
                <c:pt idx="473">
                  <c:v>10.2523</c:v>
                </c:pt>
                <c:pt idx="474">
                  <c:v>17.75669999999998</c:v>
                </c:pt>
                <c:pt idx="475">
                  <c:v>18.8633</c:v>
                </c:pt>
                <c:pt idx="476">
                  <c:v>16.509</c:v>
                </c:pt>
                <c:pt idx="477">
                  <c:v>29.0978</c:v>
                </c:pt>
                <c:pt idx="478">
                  <c:v>16.7102</c:v>
                </c:pt>
                <c:pt idx="479">
                  <c:v>17.6894</c:v>
                </c:pt>
                <c:pt idx="480">
                  <c:v>16.1812</c:v>
                </c:pt>
                <c:pt idx="481">
                  <c:v>8.589</c:v>
                </c:pt>
                <c:pt idx="482">
                  <c:v>13.646</c:v>
                </c:pt>
                <c:pt idx="483">
                  <c:v>15.9427</c:v>
                </c:pt>
                <c:pt idx="484">
                  <c:v>16.294</c:v>
                </c:pt>
                <c:pt idx="485">
                  <c:v>10.7431</c:v>
                </c:pt>
                <c:pt idx="486">
                  <c:v>17.8649</c:v>
                </c:pt>
                <c:pt idx="487">
                  <c:v>12.2709</c:v>
                </c:pt>
                <c:pt idx="488">
                  <c:v>18.50989999999999</c:v>
                </c:pt>
                <c:pt idx="489">
                  <c:v>19.9173</c:v>
                </c:pt>
                <c:pt idx="490">
                  <c:v>13.0116</c:v>
                </c:pt>
                <c:pt idx="491">
                  <c:v>18.616</c:v>
                </c:pt>
                <c:pt idx="492">
                  <c:v>21.1148</c:v>
                </c:pt>
                <c:pt idx="493">
                  <c:v>11.6976</c:v>
                </c:pt>
                <c:pt idx="494">
                  <c:v>20.93669999999998</c:v>
                </c:pt>
                <c:pt idx="495">
                  <c:v>11.5812</c:v>
                </c:pt>
                <c:pt idx="496">
                  <c:v>9.033800000000001</c:v>
                </c:pt>
                <c:pt idx="497">
                  <c:v>15.9026</c:v>
                </c:pt>
                <c:pt idx="498">
                  <c:v>16.435</c:v>
                </c:pt>
                <c:pt idx="499">
                  <c:v>19.5222</c:v>
                </c:pt>
                <c:pt idx="500">
                  <c:v>22.9156</c:v>
                </c:pt>
                <c:pt idx="501">
                  <c:v>16.5759</c:v>
                </c:pt>
                <c:pt idx="502">
                  <c:v>18.98809999999998</c:v>
                </c:pt>
                <c:pt idx="503">
                  <c:v>24.7988</c:v>
                </c:pt>
                <c:pt idx="504">
                  <c:v>10.1738</c:v>
                </c:pt>
                <c:pt idx="505">
                  <c:v>11.4255</c:v>
                </c:pt>
                <c:pt idx="506">
                  <c:v>9.523800000000001</c:v>
                </c:pt>
                <c:pt idx="507">
                  <c:v>13.6698</c:v>
                </c:pt>
                <c:pt idx="508">
                  <c:v>12.0544</c:v>
                </c:pt>
                <c:pt idx="509">
                  <c:v>11.8651</c:v>
                </c:pt>
                <c:pt idx="510">
                  <c:v>8.6478</c:v>
                </c:pt>
                <c:pt idx="511">
                  <c:v>25.2277</c:v>
                </c:pt>
                <c:pt idx="512">
                  <c:v>23.223</c:v>
                </c:pt>
                <c:pt idx="513">
                  <c:v>17.3699</c:v>
                </c:pt>
                <c:pt idx="514">
                  <c:v>21.7114</c:v>
                </c:pt>
                <c:pt idx="515">
                  <c:v>17.502</c:v>
                </c:pt>
                <c:pt idx="516">
                  <c:v>12.9239</c:v>
                </c:pt>
                <c:pt idx="517">
                  <c:v>16.6635</c:v>
                </c:pt>
                <c:pt idx="518">
                  <c:v>14.2165</c:v>
                </c:pt>
                <c:pt idx="519">
                  <c:v>18.6695</c:v>
                </c:pt>
                <c:pt idx="520">
                  <c:v>19.067</c:v>
                </c:pt>
                <c:pt idx="521">
                  <c:v>18.7913</c:v>
                </c:pt>
                <c:pt idx="522">
                  <c:v>19.094</c:v>
                </c:pt>
                <c:pt idx="523">
                  <c:v>12.953</c:v>
                </c:pt>
                <c:pt idx="524">
                  <c:v>14.0271</c:v>
                </c:pt>
                <c:pt idx="525">
                  <c:v>12.7976</c:v>
                </c:pt>
                <c:pt idx="526">
                  <c:v>19.86959999999998</c:v>
                </c:pt>
                <c:pt idx="527">
                  <c:v>18.5003</c:v>
                </c:pt>
                <c:pt idx="528">
                  <c:v>19.2863</c:v>
                </c:pt>
                <c:pt idx="529">
                  <c:v>8.705100000000001</c:v>
                </c:pt>
                <c:pt idx="530">
                  <c:v>21.1293</c:v>
                </c:pt>
                <c:pt idx="531">
                  <c:v>24.97490000000001</c:v>
                </c:pt>
                <c:pt idx="532">
                  <c:v>21.9339</c:v>
                </c:pt>
                <c:pt idx="533">
                  <c:v>22.2673</c:v>
                </c:pt>
                <c:pt idx="534">
                  <c:v>25.777</c:v>
                </c:pt>
                <c:pt idx="535">
                  <c:v>25.66369999999998</c:v>
                </c:pt>
                <c:pt idx="536">
                  <c:v>12.6231</c:v>
                </c:pt>
                <c:pt idx="537">
                  <c:v>16.9252</c:v>
                </c:pt>
                <c:pt idx="538">
                  <c:v>10.3789</c:v>
                </c:pt>
                <c:pt idx="539">
                  <c:v>22.5759</c:v>
                </c:pt>
                <c:pt idx="540">
                  <c:v>8.991700000000001</c:v>
                </c:pt>
                <c:pt idx="541">
                  <c:v>18.40619999999998</c:v>
                </c:pt>
                <c:pt idx="542">
                  <c:v>14.7172</c:v>
                </c:pt>
                <c:pt idx="543">
                  <c:v>19.42439999999998</c:v>
                </c:pt>
                <c:pt idx="544">
                  <c:v>9.998000000000001</c:v>
                </c:pt>
                <c:pt idx="545">
                  <c:v>10.4597</c:v>
                </c:pt>
                <c:pt idx="546">
                  <c:v>21.473</c:v>
                </c:pt>
                <c:pt idx="547">
                  <c:v>19.232</c:v>
                </c:pt>
                <c:pt idx="548">
                  <c:v>16.3767</c:v>
                </c:pt>
                <c:pt idx="549">
                  <c:v>15.5958</c:v>
                </c:pt>
                <c:pt idx="550">
                  <c:v>10.3549</c:v>
                </c:pt>
                <c:pt idx="551">
                  <c:v>14.7451</c:v>
                </c:pt>
                <c:pt idx="552">
                  <c:v>15.8292</c:v>
                </c:pt>
                <c:pt idx="553">
                  <c:v>20.4707</c:v>
                </c:pt>
                <c:pt idx="554">
                  <c:v>17.6874</c:v>
                </c:pt>
                <c:pt idx="555">
                  <c:v>9.7399</c:v>
                </c:pt>
                <c:pt idx="556">
                  <c:v>14.2256</c:v>
                </c:pt>
                <c:pt idx="557">
                  <c:v>15.6367</c:v>
                </c:pt>
                <c:pt idx="558">
                  <c:v>21.41219999999998</c:v>
                </c:pt>
                <c:pt idx="559">
                  <c:v>14.9944</c:v>
                </c:pt>
                <c:pt idx="560">
                  <c:v>17.8312</c:v>
                </c:pt>
                <c:pt idx="561">
                  <c:v>16.39239999999998</c:v>
                </c:pt>
                <c:pt idx="562">
                  <c:v>20.2501</c:v>
                </c:pt>
                <c:pt idx="563">
                  <c:v>14.2403</c:v>
                </c:pt>
                <c:pt idx="564">
                  <c:v>20.214</c:v>
                </c:pt>
                <c:pt idx="565">
                  <c:v>11.8716</c:v>
                </c:pt>
                <c:pt idx="566">
                  <c:v>10.9977</c:v>
                </c:pt>
                <c:pt idx="567">
                  <c:v>18.1175</c:v>
                </c:pt>
                <c:pt idx="568">
                  <c:v>15.6595</c:v>
                </c:pt>
                <c:pt idx="569">
                  <c:v>13.9915</c:v>
                </c:pt>
                <c:pt idx="570">
                  <c:v>9.591700000000001</c:v>
                </c:pt>
                <c:pt idx="571">
                  <c:v>20.0475</c:v>
                </c:pt>
                <c:pt idx="572">
                  <c:v>16.45959999999998</c:v>
                </c:pt>
                <c:pt idx="573">
                  <c:v>7.356899999999999</c:v>
                </c:pt>
                <c:pt idx="574">
                  <c:v>8.184000000000001</c:v>
                </c:pt>
                <c:pt idx="575">
                  <c:v>7.176</c:v>
                </c:pt>
                <c:pt idx="576">
                  <c:v>17.29489999999999</c:v>
                </c:pt>
                <c:pt idx="577">
                  <c:v>22.7137</c:v>
                </c:pt>
                <c:pt idx="578">
                  <c:v>13.5127</c:v>
                </c:pt>
                <c:pt idx="579">
                  <c:v>19.0893</c:v>
                </c:pt>
                <c:pt idx="580">
                  <c:v>15.9021</c:v>
                </c:pt>
                <c:pt idx="581">
                  <c:v>17.1508</c:v>
                </c:pt>
                <c:pt idx="582">
                  <c:v>13.7885</c:v>
                </c:pt>
                <c:pt idx="583">
                  <c:v>14.7695</c:v>
                </c:pt>
                <c:pt idx="584">
                  <c:v>15.6026</c:v>
                </c:pt>
                <c:pt idx="585">
                  <c:v>18.7325</c:v>
                </c:pt>
                <c:pt idx="586">
                  <c:v>11.6595</c:v>
                </c:pt>
                <c:pt idx="587">
                  <c:v>19.8093</c:v>
                </c:pt>
                <c:pt idx="588">
                  <c:v>19.7237</c:v>
                </c:pt>
                <c:pt idx="589">
                  <c:v>11.0505</c:v>
                </c:pt>
                <c:pt idx="590">
                  <c:v>8.738399999999998</c:v>
                </c:pt>
                <c:pt idx="591">
                  <c:v>17.7631</c:v>
                </c:pt>
                <c:pt idx="592">
                  <c:v>24.9112</c:v>
                </c:pt>
                <c:pt idx="593">
                  <c:v>15.3868</c:v>
                </c:pt>
                <c:pt idx="594">
                  <c:v>8.1974</c:v>
                </c:pt>
                <c:pt idx="595">
                  <c:v>16.3431</c:v>
                </c:pt>
                <c:pt idx="596">
                  <c:v>15.2977</c:v>
                </c:pt>
                <c:pt idx="597">
                  <c:v>9.218</c:v>
                </c:pt>
                <c:pt idx="598">
                  <c:v>24.2231</c:v>
                </c:pt>
                <c:pt idx="599">
                  <c:v>13.9845</c:v>
                </c:pt>
                <c:pt idx="600">
                  <c:v>14.1403</c:v>
                </c:pt>
                <c:pt idx="601">
                  <c:v>24.0433</c:v>
                </c:pt>
                <c:pt idx="602">
                  <c:v>13.9678</c:v>
                </c:pt>
                <c:pt idx="603">
                  <c:v>20.0637</c:v>
                </c:pt>
                <c:pt idx="604">
                  <c:v>17.2245</c:v>
                </c:pt>
                <c:pt idx="605">
                  <c:v>17.7144</c:v>
                </c:pt>
                <c:pt idx="606">
                  <c:v>17.2535</c:v>
                </c:pt>
                <c:pt idx="607">
                  <c:v>18.6368</c:v>
                </c:pt>
                <c:pt idx="608">
                  <c:v>18.5412</c:v>
                </c:pt>
                <c:pt idx="609">
                  <c:v>13.6497</c:v>
                </c:pt>
                <c:pt idx="610">
                  <c:v>19.848</c:v>
                </c:pt>
                <c:pt idx="611">
                  <c:v>13.7164</c:v>
                </c:pt>
                <c:pt idx="612">
                  <c:v>19.953</c:v>
                </c:pt>
                <c:pt idx="613">
                  <c:v>15.4811</c:v>
                </c:pt>
                <c:pt idx="614">
                  <c:v>11.0409</c:v>
                </c:pt>
                <c:pt idx="615">
                  <c:v>15.4622</c:v>
                </c:pt>
                <c:pt idx="616">
                  <c:v>13.0944</c:v>
                </c:pt>
                <c:pt idx="617">
                  <c:v>10.7959</c:v>
                </c:pt>
                <c:pt idx="618">
                  <c:v>10.3727</c:v>
                </c:pt>
                <c:pt idx="619">
                  <c:v>16.18659999999998</c:v>
                </c:pt>
                <c:pt idx="620">
                  <c:v>10.5815</c:v>
                </c:pt>
                <c:pt idx="621">
                  <c:v>13.5769</c:v>
                </c:pt>
                <c:pt idx="622">
                  <c:v>8.1097</c:v>
                </c:pt>
                <c:pt idx="623">
                  <c:v>15.0734</c:v>
                </c:pt>
                <c:pt idx="624">
                  <c:v>19.1693</c:v>
                </c:pt>
                <c:pt idx="625">
                  <c:v>11.2182</c:v>
                </c:pt>
                <c:pt idx="626">
                  <c:v>15.7916</c:v>
                </c:pt>
                <c:pt idx="627">
                  <c:v>15.2197</c:v>
                </c:pt>
                <c:pt idx="628">
                  <c:v>13.979</c:v>
                </c:pt>
                <c:pt idx="629">
                  <c:v>13.923</c:v>
                </c:pt>
                <c:pt idx="630">
                  <c:v>16.3126</c:v>
                </c:pt>
                <c:pt idx="631">
                  <c:v>15.8027</c:v>
                </c:pt>
                <c:pt idx="632">
                  <c:v>22.0293</c:v>
                </c:pt>
                <c:pt idx="633">
                  <c:v>15.2552</c:v>
                </c:pt>
                <c:pt idx="634">
                  <c:v>9.959200000000002</c:v>
                </c:pt>
                <c:pt idx="635">
                  <c:v>8.8122</c:v>
                </c:pt>
                <c:pt idx="636">
                  <c:v>15.7641</c:v>
                </c:pt>
                <c:pt idx="637">
                  <c:v>8.3435</c:v>
                </c:pt>
                <c:pt idx="638">
                  <c:v>14.0842</c:v>
                </c:pt>
                <c:pt idx="639">
                  <c:v>8.9298</c:v>
                </c:pt>
                <c:pt idx="640">
                  <c:v>21.1597</c:v>
                </c:pt>
                <c:pt idx="641">
                  <c:v>23.5752</c:v>
                </c:pt>
                <c:pt idx="642">
                  <c:v>26.7463</c:v>
                </c:pt>
                <c:pt idx="643">
                  <c:v>14.9042</c:v>
                </c:pt>
                <c:pt idx="644">
                  <c:v>9.1166</c:v>
                </c:pt>
                <c:pt idx="645">
                  <c:v>23.94879999999998</c:v>
                </c:pt>
                <c:pt idx="646">
                  <c:v>12.2427</c:v>
                </c:pt>
                <c:pt idx="647">
                  <c:v>15.0375</c:v>
                </c:pt>
                <c:pt idx="648">
                  <c:v>10.671</c:v>
                </c:pt>
                <c:pt idx="649">
                  <c:v>22.5354</c:v>
                </c:pt>
                <c:pt idx="650">
                  <c:v>16.6662</c:v>
                </c:pt>
                <c:pt idx="651">
                  <c:v>16.3617</c:v>
                </c:pt>
                <c:pt idx="652">
                  <c:v>11.5796</c:v>
                </c:pt>
                <c:pt idx="653">
                  <c:v>15.3803</c:v>
                </c:pt>
                <c:pt idx="654">
                  <c:v>14.2227</c:v>
                </c:pt>
                <c:pt idx="655">
                  <c:v>6.125999999999998</c:v>
                </c:pt>
                <c:pt idx="656">
                  <c:v>17.7177</c:v>
                </c:pt>
                <c:pt idx="657">
                  <c:v>16.9063</c:v>
                </c:pt>
                <c:pt idx="658">
                  <c:v>17.9339</c:v>
                </c:pt>
                <c:pt idx="659">
                  <c:v>12.8914</c:v>
                </c:pt>
                <c:pt idx="660">
                  <c:v>16.5137</c:v>
                </c:pt>
                <c:pt idx="661">
                  <c:v>11.6386</c:v>
                </c:pt>
                <c:pt idx="662">
                  <c:v>11.5459</c:v>
                </c:pt>
                <c:pt idx="663">
                  <c:v>13.6784</c:v>
                </c:pt>
                <c:pt idx="664">
                  <c:v>9.995600000000004</c:v>
                </c:pt>
                <c:pt idx="665">
                  <c:v>17.6629</c:v>
                </c:pt>
                <c:pt idx="666">
                  <c:v>12.7607</c:v>
                </c:pt>
                <c:pt idx="667">
                  <c:v>19.6447</c:v>
                </c:pt>
                <c:pt idx="668">
                  <c:v>13.0946</c:v>
                </c:pt>
                <c:pt idx="669">
                  <c:v>17.5269</c:v>
                </c:pt>
                <c:pt idx="670">
                  <c:v>12.1531</c:v>
                </c:pt>
                <c:pt idx="671">
                  <c:v>20.5884</c:v>
                </c:pt>
                <c:pt idx="672">
                  <c:v>13.9716</c:v>
                </c:pt>
                <c:pt idx="673">
                  <c:v>23.8303</c:v>
                </c:pt>
                <c:pt idx="674">
                  <c:v>13.5395</c:v>
                </c:pt>
                <c:pt idx="675">
                  <c:v>17.0895</c:v>
                </c:pt>
                <c:pt idx="676">
                  <c:v>12.9026</c:v>
                </c:pt>
                <c:pt idx="677">
                  <c:v>12.6257</c:v>
                </c:pt>
                <c:pt idx="678">
                  <c:v>10.2311</c:v>
                </c:pt>
                <c:pt idx="679">
                  <c:v>17.7634</c:v>
                </c:pt>
                <c:pt idx="680">
                  <c:v>13.4715</c:v>
                </c:pt>
                <c:pt idx="681">
                  <c:v>22.98669999999998</c:v>
                </c:pt>
                <c:pt idx="682">
                  <c:v>10.9284</c:v>
                </c:pt>
                <c:pt idx="683">
                  <c:v>18.3287</c:v>
                </c:pt>
                <c:pt idx="684">
                  <c:v>12.0595</c:v>
                </c:pt>
                <c:pt idx="685">
                  <c:v>10.9351</c:v>
                </c:pt>
                <c:pt idx="686">
                  <c:v>16.6163</c:v>
                </c:pt>
                <c:pt idx="687">
                  <c:v>11.542</c:v>
                </c:pt>
                <c:pt idx="688">
                  <c:v>11.3779</c:v>
                </c:pt>
                <c:pt idx="689">
                  <c:v>16.6543</c:v>
                </c:pt>
                <c:pt idx="690">
                  <c:v>17.8124</c:v>
                </c:pt>
                <c:pt idx="691">
                  <c:v>6.124399999999998</c:v>
                </c:pt>
                <c:pt idx="692">
                  <c:v>13.0058</c:v>
                </c:pt>
                <c:pt idx="693">
                  <c:v>13.313</c:v>
                </c:pt>
                <c:pt idx="694">
                  <c:v>19.5893</c:v>
                </c:pt>
                <c:pt idx="695">
                  <c:v>18.9985</c:v>
                </c:pt>
                <c:pt idx="696">
                  <c:v>17.89699999999999</c:v>
                </c:pt>
                <c:pt idx="697">
                  <c:v>24.1279</c:v>
                </c:pt>
                <c:pt idx="698">
                  <c:v>11.4669</c:v>
                </c:pt>
                <c:pt idx="699">
                  <c:v>20.2513</c:v>
                </c:pt>
                <c:pt idx="700">
                  <c:v>19.2987</c:v>
                </c:pt>
                <c:pt idx="701">
                  <c:v>14.9396</c:v>
                </c:pt>
                <c:pt idx="702">
                  <c:v>10.3328</c:v>
                </c:pt>
                <c:pt idx="703">
                  <c:v>12.4187</c:v>
                </c:pt>
                <c:pt idx="704">
                  <c:v>18.7162</c:v>
                </c:pt>
                <c:pt idx="705">
                  <c:v>22.1432</c:v>
                </c:pt>
                <c:pt idx="706">
                  <c:v>16.1422</c:v>
                </c:pt>
                <c:pt idx="707">
                  <c:v>12.3441</c:v>
                </c:pt>
                <c:pt idx="708">
                  <c:v>12.0646</c:v>
                </c:pt>
                <c:pt idx="709">
                  <c:v>28.61970000000001</c:v>
                </c:pt>
                <c:pt idx="710">
                  <c:v>15.2005</c:v>
                </c:pt>
                <c:pt idx="711">
                  <c:v>17.2023</c:v>
                </c:pt>
                <c:pt idx="712">
                  <c:v>22.10439999999999</c:v>
                </c:pt>
                <c:pt idx="713">
                  <c:v>15.3013</c:v>
                </c:pt>
                <c:pt idx="714">
                  <c:v>9.542200000000001</c:v>
                </c:pt>
                <c:pt idx="715">
                  <c:v>16.4253</c:v>
                </c:pt>
                <c:pt idx="716">
                  <c:v>18.98809999999998</c:v>
                </c:pt>
                <c:pt idx="717">
                  <c:v>12.1724</c:v>
                </c:pt>
                <c:pt idx="718">
                  <c:v>16.2241</c:v>
                </c:pt>
                <c:pt idx="719">
                  <c:v>14.6275</c:v>
                </c:pt>
                <c:pt idx="720">
                  <c:v>14.5012</c:v>
                </c:pt>
                <c:pt idx="721">
                  <c:v>16.53890000000001</c:v>
                </c:pt>
                <c:pt idx="722">
                  <c:v>23.475</c:v>
                </c:pt>
                <c:pt idx="723">
                  <c:v>22.04029999999998</c:v>
                </c:pt>
                <c:pt idx="724">
                  <c:v>18.3899</c:v>
                </c:pt>
                <c:pt idx="725">
                  <c:v>12.3203</c:v>
                </c:pt>
                <c:pt idx="726">
                  <c:v>12.4647</c:v>
                </c:pt>
                <c:pt idx="727">
                  <c:v>12.6328</c:v>
                </c:pt>
                <c:pt idx="728">
                  <c:v>14.4697</c:v>
                </c:pt>
                <c:pt idx="729">
                  <c:v>13.7739</c:v>
                </c:pt>
                <c:pt idx="730">
                  <c:v>22.5386</c:v>
                </c:pt>
                <c:pt idx="731">
                  <c:v>18.1467</c:v>
                </c:pt>
                <c:pt idx="732">
                  <c:v>14.0612</c:v>
                </c:pt>
                <c:pt idx="733">
                  <c:v>13.6649</c:v>
                </c:pt>
                <c:pt idx="734">
                  <c:v>8.4817</c:v>
                </c:pt>
                <c:pt idx="735">
                  <c:v>11.3586</c:v>
                </c:pt>
                <c:pt idx="736">
                  <c:v>26.3371</c:v>
                </c:pt>
                <c:pt idx="737">
                  <c:v>18.0873</c:v>
                </c:pt>
                <c:pt idx="738">
                  <c:v>14.023</c:v>
                </c:pt>
                <c:pt idx="739">
                  <c:v>19.8292</c:v>
                </c:pt>
                <c:pt idx="740">
                  <c:v>9.1446</c:v>
                </c:pt>
                <c:pt idx="741">
                  <c:v>7.6993</c:v>
                </c:pt>
                <c:pt idx="742">
                  <c:v>8.9174</c:v>
                </c:pt>
                <c:pt idx="743">
                  <c:v>9.072600000000004</c:v>
                </c:pt>
                <c:pt idx="744">
                  <c:v>13.7922</c:v>
                </c:pt>
                <c:pt idx="745">
                  <c:v>10.9328</c:v>
                </c:pt>
                <c:pt idx="746">
                  <c:v>15.7472</c:v>
                </c:pt>
                <c:pt idx="747">
                  <c:v>10.752</c:v>
                </c:pt>
                <c:pt idx="748">
                  <c:v>13.7124</c:v>
                </c:pt>
                <c:pt idx="749">
                  <c:v>7.1613</c:v>
                </c:pt>
                <c:pt idx="750">
                  <c:v>10.9158</c:v>
                </c:pt>
                <c:pt idx="751">
                  <c:v>15.1532</c:v>
                </c:pt>
                <c:pt idx="752">
                  <c:v>16.2386</c:v>
                </c:pt>
                <c:pt idx="753">
                  <c:v>15.7336</c:v>
                </c:pt>
                <c:pt idx="754">
                  <c:v>14.2069</c:v>
                </c:pt>
                <c:pt idx="755">
                  <c:v>18.8669</c:v>
                </c:pt>
                <c:pt idx="756">
                  <c:v>6.7582</c:v>
                </c:pt>
                <c:pt idx="757">
                  <c:v>20.3659</c:v>
                </c:pt>
                <c:pt idx="758">
                  <c:v>12.6866</c:v>
                </c:pt>
                <c:pt idx="759">
                  <c:v>12.4268</c:v>
                </c:pt>
                <c:pt idx="760">
                  <c:v>18.5245</c:v>
                </c:pt>
                <c:pt idx="761">
                  <c:v>21.0701</c:v>
                </c:pt>
                <c:pt idx="762">
                  <c:v>8.303700000000002</c:v>
                </c:pt>
                <c:pt idx="763">
                  <c:v>17.78109999999998</c:v>
                </c:pt>
                <c:pt idx="764">
                  <c:v>15.9599</c:v>
                </c:pt>
                <c:pt idx="765">
                  <c:v>16.71580000000001</c:v>
                </c:pt>
                <c:pt idx="766">
                  <c:v>13.8213</c:v>
                </c:pt>
                <c:pt idx="767">
                  <c:v>18.2953</c:v>
                </c:pt>
                <c:pt idx="768">
                  <c:v>12.7687</c:v>
                </c:pt>
                <c:pt idx="769">
                  <c:v>16.3577</c:v>
                </c:pt>
                <c:pt idx="770">
                  <c:v>14.997</c:v>
                </c:pt>
                <c:pt idx="771">
                  <c:v>22.126</c:v>
                </c:pt>
                <c:pt idx="772">
                  <c:v>17.8512</c:v>
                </c:pt>
                <c:pt idx="773">
                  <c:v>10.4114</c:v>
                </c:pt>
                <c:pt idx="774">
                  <c:v>20.5824</c:v>
                </c:pt>
                <c:pt idx="775">
                  <c:v>21.7498</c:v>
                </c:pt>
                <c:pt idx="776">
                  <c:v>19.4993</c:v>
                </c:pt>
                <c:pt idx="777">
                  <c:v>17.0874</c:v>
                </c:pt>
                <c:pt idx="778">
                  <c:v>14.7066</c:v>
                </c:pt>
                <c:pt idx="779">
                  <c:v>20.0489</c:v>
                </c:pt>
                <c:pt idx="780">
                  <c:v>24.6222</c:v>
                </c:pt>
                <c:pt idx="781">
                  <c:v>17.2083</c:v>
                </c:pt>
                <c:pt idx="782">
                  <c:v>9.351700000000002</c:v>
                </c:pt>
                <c:pt idx="783">
                  <c:v>11.5206</c:v>
                </c:pt>
                <c:pt idx="784">
                  <c:v>12.9057</c:v>
                </c:pt>
                <c:pt idx="785">
                  <c:v>9.801900000000001</c:v>
                </c:pt>
                <c:pt idx="786">
                  <c:v>21.4944</c:v>
                </c:pt>
                <c:pt idx="787">
                  <c:v>6.1419</c:v>
                </c:pt>
                <c:pt idx="788">
                  <c:v>12.8624</c:v>
                </c:pt>
                <c:pt idx="789">
                  <c:v>17.82999999999999</c:v>
                </c:pt>
                <c:pt idx="790">
                  <c:v>15.9898</c:v>
                </c:pt>
                <c:pt idx="791">
                  <c:v>13.4053</c:v>
                </c:pt>
                <c:pt idx="792">
                  <c:v>17.75829999999998</c:v>
                </c:pt>
                <c:pt idx="793">
                  <c:v>8.158000000000001</c:v>
                </c:pt>
                <c:pt idx="794">
                  <c:v>13.4525</c:v>
                </c:pt>
                <c:pt idx="795">
                  <c:v>11.786</c:v>
                </c:pt>
                <c:pt idx="796">
                  <c:v>22.8183</c:v>
                </c:pt>
                <c:pt idx="797">
                  <c:v>16.6205</c:v>
                </c:pt>
                <c:pt idx="798">
                  <c:v>20.156</c:v>
                </c:pt>
                <c:pt idx="799">
                  <c:v>24.8489</c:v>
                </c:pt>
                <c:pt idx="800">
                  <c:v>22.1956</c:v>
                </c:pt>
                <c:pt idx="801">
                  <c:v>9.100700000000001</c:v>
                </c:pt>
                <c:pt idx="802">
                  <c:v>25.5072</c:v>
                </c:pt>
                <c:pt idx="803">
                  <c:v>16.6436</c:v>
                </c:pt>
                <c:pt idx="804">
                  <c:v>21.1046</c:v>
                </c:pt>
                <c:pt idx="805">
                  <c:v>22.9937</c:v>
                </c:pt>
                <c:pt idx="806">
                  <c:v>12.4841</c:v>
                </c:pt>
                <c:pt idx="807">
                  <c:v>14.4582</c:v>
                </c:pt>
                <c:pt idx="808">
                  <c:v>8.312100000000002</c:v>
                </c:pt>
                <c:pt idx="809">
                  <c:v>12.903</c:v>
                </c:pt>
                <c:pt idx="810">
                  <c:v>25.904</c:v>
                </c:pt>
                <c:pt idx="811">
                  <c:v>14.9883</c:v>
                </c:pt>
                <c:pt idx="812">
                  <c:v>12.0353</c:v>
                </c:pt>
                <c:pt idx="813">
                  <c:v>16.6721</c:v>
                </c:pt>
                <c:pt idx="814">
                  <c:v>10.1392</c:v>
                </c:pt>
                <c:pt idx="815">
                  <c:v>17.78729999999998</c:v>
                </c:pt>
                <c:pt idx="816">
                  <c:v>12.8273</c:v>
                </c:pt>
                <c:pt idx="817">
                  <c:v>12.1324</c:v>
                </c:pt>
                <c:pt idx="818">
                  <c:v>9.2759</c:v>
                </c:pt>
                <c:pt idx="819">
                  <c:v>18.781</c:v>
                </c:pt>
                <c:pt idx="820">
                  <c:v>8.218500000000001</c:v>
                </c:pt>
                <c:pt idx="821">
                  <c:v>13.4984</c:v>
                </c:pt>
                <c:pt idx="822">
                  <c:v>21.8783</c:v>
                </c:pt>
                <c:pt idx="823">
                  <c:v>8.5553</c:v>
                </c:pt>
                <c:pt idx="824">
                  <c:v>13.5058</c:v>
                </c:pt>
                <c:pt idx="825">
                  <c:v>9.048099999999998</c:v>
                </c:pt>
                <c:pt idx="826">
                  <c:v>8.5314</c:v>
                </c:pt>
                <c:pt idx="827">
                  <c:v>13.9296</c:v>
                </c:pt>
                <c:pt idx="828">
                  <c:v>19.9576</c:v>
                </c:pt>
                <c:pt idx="829">
                  <c:v>13.0251</c:v>
                </c:pt>
                <c:pt idx="830">
                  <c:v>8.6715</c:v>
                </c:pt>
                <c:pt idx="831">
                  <c:v>17.5462</c:v>
                </c:pt>
                <c:pt idx="832">
                  <c:v>12.2798</c:v>
                </c:pt>
                <c:pt idx="833">
                  <c:v>15.0404</c:v>
                </c:pt>
                <c:pt idx="834">
                  <c:v>18.7642</c:v>
                </c:pt>
                <c:pt idx="835">
                  <c:v>6.645399999999999</c:v>
                </c:pt>
                <c:pt idx="836">
                  <c:v>20.0402</c:v>
                </c:pt>
                <c:pt idx="837">
                  <c:v>4.8753</c:v>
                </c:pt>
                <c:pt idx="838">
                  <c:v>9.197000000000001</c:v>
                </c:pt>
                <c:pt idx="839">
                  <c:v>20.8454</c:v>
                </c:pt>
                <c:pt idx="840">
                  <c:v>13.6651</c:v>
                </c:pt>
                <c:pt idx="841">
                  <c:v>15.3159</c:v>
                </c:pt>
                <c:pt idx="842">
                  <c:v>22.0804</c:v>
                </c:pt>
                <c:pt idx="843">
                  <c:v>22.66829999999998</c:v>
                </c:pt>
                <c:pt idx="844">
                  <c:v>15.4027</c:v>
                </c:pt>
                <c:pt idx="845">
                  <c:v>14.3818</c:v>
                </c:pt>
                <c:pt idx="846">
                  <c:v>17.93669999999998</c:v>
                </c:pt>
                <c:pt idx="847">
                  <c:v>16.8561</c:v>
                </c:pt>
                <c:pt idx="848">
                  <c:v>17.0568</c:v>
                </c:pt>
                <c:pt idx="849">
                  <c:v>15.8002</c:v>
                </c:pt>
                <c:pt idx="850">
                  <c:v>15.1468</c:v>
                </c:pt>
                <c:pt idx="851">
                  <c:v>10.3934</c:v>
                </c:pt>
                <c:pt idx="852">
                  <c:v>20.48649999999998</c:v>
                </c:pt>
                <c:pt idx="853">
                  <c:v>18.4292</c:v>
                </c:pt>
                <c:pt idx="854">
                  <c:v>13.8017</c:v>
                </c:pt>
                <c:pt idx="855">
                  <c:v>17.3751</c:v>
                </c:pt>
                <c:pt idx="856">
                  <c:v>14.008</c:v>
                </c:pt>
                <c:pt idx="857">
                  <c:v>12.7522</c:v>
                </c:pt>
                <c:pt idx="858">
                  <c:v>22.0596</c:v>
                </c:pt>
                <c:pt idx="859">
                  <c:v>20.8653</c:v>
                </c:pt>
                <c:pt idx="860">
                  <c:v>14.4763</c:v>
                </c:pt>
                <c:pt idx="861">
                  <c:v>7.9604</c:v>
                </c:pt>
                <c:pt idx="862">
                  <c:v>20.0962</c:v>
                </c:pt>
                <c:pt idx="863">
                  <c:v>10.0242</c:v>
                </c:pt>
                <c:pt idx="864">
                  <c:v>11.0457</c:v>
                </c:pt>
                <c:pt idx="865">
                  <c:v>21.7913</c:v>
                </c:pt>
                <c:pt idx="866">
                  <c:v>14.3421</c:v>
                </c:pt>
                <c:pt idx="867">
                  <c:v>12.7522</c:v>
                </c:pt>
                <c:pt idx="868">
                  <c:v>12.0667</c:v>
                </c:pt>
                <c:pt idx="869">
                  <c:v>16.3967</c:v>
                </c:pt>
                <c:pt idx="870">
                  <c:v>17.0223</c:v>
                </c:pt>
                <c:pt idx="871">
                  <c:v>15.6761</c:v>
                </c:pt>
                <c:pt idx="872">
                  <c:v>14.2792</c:v>
                </c:pt>
                <c:pt idx="873">
                  <c:v>11.7153</c:v>
                </c:pt>
                <c:pt idx="874">
                  <c:v>8.728099999999997</c:v>
                </c:pt>
                <c:pt idx="875">
                  <c:v>18.7331</c:v>
                </c:pt>
                <c:pt idx="876">
                  <c:v>23.34080000000001</c:v>
                </c:pt>
                <c:pt idx="877">
                  <c:v>12.278</c:v>
                </c:pt>
                <c:pt idx="878">
                  <c:v>14.9539</c:v>
                </c:pt>
                <c:pt idx="879">
                  <c:v>11.7532</c:v>
                </c:pt>
                <c:pt idx="880">
                  <c:v>18.3581</c:v>
                </c:pt>
                <c:pt idx="881">
                  <c:v>11.0177</c:v>
                </c:pt>
                <c:pt idx="882">
                  <c:v>14.6005</c:v>
                </c:pt>
                <c:pt idx="883">
                  <c:v>9.729700000000001</c:v>
                </c:pt>
                <c:pt idx="884">
                  <c:v>21.9102</c:v>
                </c:pt>
                <c:pt idx="885">
                  <c:v>10.9724</c:v>
                </c:pt>
                <c:pt idx="886">
                  <c:v>15.2737</c:v>
                </c:pt>
                <c:pt idx="887">
                  <c:v>13.0249</c:v>
                </c:pt>
                <c:pt idx="888">
                  <c:v>13.7062</c:v>
                </c:pt>
                <c:pt idx="889">
                  <c:v>16.0832</c:v>
                </c:pt>
                <c:pt idx="890">
                  <c:v>10.1764</c:v>
                </c:pt>
                <c:pt idx="891">
                  <c:v>19.9084</c:v>
                </c:pt>
                <c:pt idx="892">
                  <c:v>19.8093</c:v>
                </c:pt>
                <c:pt idx="893">
                  <c:v>14.2476</c:v>
                </c:pt>
                <c:pt idx="894">
                  <c:v>15.5133</c:v>
                </c:pt>
                <c:pt idx="895">
                  <c:v>17.561</c:v>
                </c:pt>
                <c:pt idx="896">
                  <c:v>24.7574</c:v>
                </c:pt>
                <c:pt idx="897">
                  <c:v>16.9556</c:v>
                </c:pt>
                <c:pt idx="898">
                  <c:v>12.2831</c:v>
                </c:pt>
                <c:pt idx="899">
                  <c:v>10.959</c:v>
                </c:pt>
                <c:pt idx="900">
                  <c:v>21.0148</c:v>
                </c:pt>
                <c:pt idx="901">
                  <c:v>21.5749</c:v>
                </c:pt>
                <c:pt idx="902">
                  <c:v>16.4149</c:v>
                </c:pt>
                <c:pt idx="903">
                  <c:v>16.5652</c:v>
                </c:pt>
                <c:pt idx="904">
                  <c:v>14.1035</c:v>
                </c:pt>
                <c:pt idx="905">
                  <c:v>22.2134</c:v>
                </c:pt>
                <c:pt idx="906">
                  <c:v>13.8735</c:v>
                </c:pt>
                <c:pt idx="907">
                  <c:v>17.4363</c:v>
                </c:pt>
                <c:pt idx="908">
                  <c:v>17.4461</c:v>
                </c:pt>
                <c:pt idx="909">
                  <c:v>16.1711</c:v>
                </c:pt>
                <c:pt idx="910">
                  <c:v>15.1424</c:v>
                </c:pt>
                <c:pt idx="911">
                  <c:v>21.1721</c:v>
                </c:pt>
                <c:pt idx="912">
                  <c:v>15.4348</c:v>
                </c:pt>
                <c:pt idx="913">
                  <c:v>14.0523</c:v>
                </c:pt>
                <c:pt idx="914">
                  <c:v>13.4525</c:v>
                </c:pt>
                <c:pt idx="915">
                  <c:v>15.2073</c:v>
                </c:pt>
                <c:pt idx="916">
                  <c:v>9.8521</c:v>
                </c:pt>
                <c:pt idx="917">
                  <c:v>20.7349</c:v>
                </c:pt>
                <c:pt idx="918">
                  <c:v>12.219</c:v>
                </c:pt>
                <c:pt idx="919">
                  <c:v>10.8099</c:v>
                </c:pt>
                <c:pt idx="920">
                  <c:v>14.702</c:v>
                </c:pt>
                <c:pt idx="921">
                  <c:v>14.806</c:v>
                </c:pt>
                <c:pt idx="922">
                  <c:v>22.2608</c:v>
                </c:pt>
                <c:pt idx="923">
                  <c:v>15.8246</c:v>
                </c:pt>
                <c:pt idx="924">
                  <c:v>20.6985</c:v>
                </c:pt>
                <c:pt idx="925">
                  <c:v>14.2638</c:v>
                </c:pt>
                <c:pt idx="926">
                  <c:v>8.046700000000001</c:v>
                </c:pt>
                <c:pt idx="927">
                  <c:v>21.7425</c:v>
                </c:pt>
                <c:pt idx="928">
                  <c:v>19.2392</c:v>
                </c:pt>
                <c:pt idx="929">
                  <c:v>15.4398</c:v>
                </c:pt>
                <c:pt idx="930">
                  <c:v>13.4194</c:v>
                </c:pt>
                <c:pt idx="931">
                  <c:v>17.806</c:v>
                </c:pt>
                <c:pt idx="932">
                  <c:v>17.1122</c:v>
                </c:pt>
                <c:pt idx="933">
                  <c:v>16.02809999999998</c:v>
                </c:pt>
                <c:pt idx="934">
                  <c:v>18.2549</c:v>
                </c:pt>
                <c:pt idx="935">
                  <c:v>17.26579999999998</c:v>
                </c:pt>
                <c:pt idx="936">
                  <c:v>15.9561</c:v>
                </c:pt>
                <c:pt idx="937">
                  <c:v>6.9544</c:v>
                </c:pt>
                <c:pt idx="938">
                  <c:v>22.582</c:v>
                </c:pt>
                <c:pt idx="939">
                  <c:v>14.8008</c:v>
                </c:pt>
                <c:pt idx="940">
                  <c:v>14.3286</c:v>
                </c:pt>
                <c:pt idx="941">
                  <c:v>17.9767</c:v>
                </c:pt>
                <c:pt idx="942">
                  <c:v>17.3965</c:v>
                </c:pt>
                <c:pt idx="943">
                  <c:v>17.5546</c:v>
                </c:pt>
                <c:pt idx="944">
                  <c:v>12.5588</c:v>
                </c:pt>
                <c:pt idx="945">
                  <c:v>20.7046</c:v>
                </c:pt>
                <c:pt idx="946">
                  <c:v>24.79789999999999</c:v>
                </c:pt>
                <c:pt idx="947">
                  <c:v>7.9406</c:v>
                </c:pt>
                <c:pt idx="948">
                  <c:v>16.4013</c:v>
                </c:pt>
                <c:pt idx="949">
                  <c:v>17.2753</c:v>
                </c:pt>
                <c:pt idx="950">
                  <c:v>12.9766</c:v>
                </c:pt>
                <c:pt idx="951">
                  <c:v>24.4877</c:v>
                </c:pt>
                <c:pt idx="952">
                  <c:v>12.9939</c:v>
                </c:pt>
                <c:pt idx="953">
                  <c:v>12.668</c:v>
                </c:pt>
                <c:pt idx="954">
                  <c:v>9.797700000000001</c:v>
                </c:pt>
                <c:pt idx="955">
                  <c:v>15.26</c:v>
                </c:pt>
                <c:pt idx="956">
                  <c:v>21.26439999999998</c:v>
                </c:pt>
                <c:pt idx="957">
                  <c:v>12.6147</c:v>
                </c:pt>
                <c:pt idx="958">
                  <c:v>21.9197</c:v>
                </c:pt>
                <c:pt idx="959">
                  <c:v>13.0621</c:v>
                </c:pt>
                <c:pt idx="960">
                  <c:v>19.786</c:v>
                </c:pt>
                <c:pt idx="961">
                  <c:v>12.0276</c:v>
                </c:pt>
                <c:pt idx="962">
                  <c:v>11.0348</c:v>
                </c:pt>
                <c:pt idx="963">
                  <c:v>20.2422</c:v>
                </c:pt>
                <c:pt idx="964">
                  <c:v>18.4557</c:v>
                </c:pt>
                <c:pt idx="965">
                  <c:v>10.2336</c:v>
                </c:pt>
                <c:pt idx="966">
                  <c:v>22.49780000000001</c:v>
                </c:pt>
                <c:pt idx="967">
                  <c:v>11.7603</c:v>
                </c:pt>
                <c:pt idx="968">
                  <c:v>15.0092</c:v>
                </c:pt>
                <c:pt idx="969">
                  <c:v>10.4344</c:v>
                </c:pt>
                <c:pt idx="970">
                  <c:v>15.112</c:v>
                </c:pt>
                <c:pt idx="971">
                  <c:v>14.9987</c:v>
                </c:pt>
                <c:pt idx="972">
                  <c:v>15.2007</c:v>
                </c:pt>
                <c:pt idx="973">
                  <c:v>13.1052</c:v>
                </c:pt>
                <c:pt idx="974">
                  <c:v>11.0874</c:v>
                </c:pt>
                <c:pt idx="975">
                  <c:v>16.6432</c:v>
                </c:pt>
                <c:pt idx="976">
                  <c:v>12.6039</c:v>
                </c:pt>
                <c:pt idx="977">
                  <c:v>19.1892</c:v>
                </c:pt>
                <c:pt idx="978">
                  <c:v>18.9243</c:v>
                </c:pt>
                <c:pt idx="979">
                  <c:v>17.2608</c:v>
                </c:pt>
                <c:pt idx="980">
                  <c:v>15.1557</c:v>
                </c:pt>
                <c:pt idx="981">
                  <c:v>16.0155</c:v>
                </c:pt>
                <c:pt idx="982">
                  <c:v>26.3294</c:v>
                </c:pt>
                <c:pt idx="983">
                  <c:v>14.0279</c:v>
                </c:pt>
                <c:pt idx="984">
                  <c:v>11.0425</c:v>
                </c:pt>
                <c:pt idx="985">
                  <c:v>17.3235</c:v>
                </c:pt>
                <c:pt idx="986">
                  <c:v>10.5182</c:v>
                </c:pt>
                <c:pt idx="987">
                  <c:v>14.8509</c:v>
                </c:pt>
                <c:pt idx="988">
                  <c:v>8.4329</c:v>
                </c:pt>
                <c:pt idx="989">
                  <c:v>14.8969</c:v>
                </c:pt>
                <c:pt idx="990">
                  <c:v>8.748299999999997</c:v>
                </c:pt>
                <c:pt idx="991">
                  <c:v>12.4451</c:v>
                </c:pt>
                <c:pt idx="992">
                  <c:v>7.4152</c:v>
                </c:pt>
                <c:pt idx="993">
                  <c:v>10.2303</c:v>
                </c:pt>
                <c:pt idx="994">
                  <c:v>13.0317</c:v>
                </c:pt>
                <c:pt idx="995">
                  <c:v>15.2052</c:v>
                </c:pt>
                <c:pt idx="996">
                  <c:v>11.1702</c:v>
                </c:pt>
                <c:pt idx="997">
                  <c:v>21.569</c:v>
                </c:pt>
                <c:pt idx="998">
                  <c:v>14.0168</c:v>
                </c:pt>
                <c:pt idx="999">
                  <c:v>6.743</c:v>
                </c:pt>
                <c:pt idx="1000">
                  <c:v>18.8847</c:v>
                </c:pt>
                <c:pt idx="1001">
                  <c:v>9.700000000000001</c:v>
                </c:pt>
                <c:pt idx="1002">
                  <c:v>15.5619</c:v>
                </c:pt>
                <c:pt idx="1003">
                  <c:v>14.6539</c:v>
                </c:pt>
                <c:pt idx="1004">
                  <c:v>12.3615</c:v>
                </c:pt>
                <c:pt idx="1005">
                  <c:v>10.1022</c:v>
                </c:pt>
                <c:pt idx="1006">
                  <c:v>6.5316</c:v>
                </c:pt>
                <c:pt idx="1007">
                  <c:v>12.1827</c:v>
                </c:pt>
                <c:pt idx="1008">
                  <c:v>16.5035</c:v>
                </c:pt>
                <c:pt idx="1009">
                  <c:v>23.7943</c:v>
                </c:pt>
                <c:pt idx="1010">
                  <c:v>19.0265</c:v>
                </c:pt>
                <c:pt idx="1011">
                  <c:v>19.6597</c:v>
                </c:pt>
                <c:pt idx="1012">
                  <c:v>13.7964</c:v>
                </c:pt>
                <c:pt idx="1013">
                  <c:v>9.072</c:v>
                </c:pt>
                <c:pt idx="1014">
                  <c:v>17.28529999999998</c:v>
                </c:pt>
                <c:pt idx="1015">
                  <c:v>14.1501</c:v>
                </c:pt>
                <c:pt idx="1016">
                  <c:v>12.9755</c:v>
                </c:pt>
                <c:pt idx="1017">
                  <c:v>16.08579999999998</c:v>
                </c:pt>
                <c:pt idx="1018">
                  <c:v>7.022799999999998</c:v>
                </c:pt>
                <c:pt idx="1019">
                  <c:v>16.9129</c:v>
                </c:pt>
                <c:pt idx="1020">
                  <c:v>6.0684</c:v>
                </c:pt>
                <c:pt idx="1021">
                  <c:v>17.58579999999998</c:v>
                </c:pt>
                <c:pt idx="1022">
                  <c:v>17.4242</c:v>
                </c:pt>
                <c:pt idx="1023">
                  <c:v>15.6969</c:v>
                </c:pt>
                <c:pt idx="1024">
                  <c:v>23.9576</c:v>
                </c:pt>
                <c:pt idx="1025">
                  <c:v>6.455</c:v>
                </c:pt>
                <c:pt idx="1026">
                  <c:v>32.6427</c:v>
                </c:pt>
                <c:pt idx="1027">
                  <c:v>20.5927</c:v>
                </c:pt>
                <c:pt idx="1028">
                  <c:v>7.607999999999998</c:v>
                </c:pt>
                <c:pt idx="1029">
                  <c:v>25.379</c:v>
                </c:pt>
                <c:pt idx="1030">
                  <c:v>17.9156</c:v>
                </c:pt>
                <c:pt idx="1031">
                  <c:v>15.927</c:v>
                </c:pt>
                <c:pt idx="1032">
                  <c:v>9.0648</c:v>
                </c:pt>
                <c:pt idx="1033">
                  <c:v>15.6953</c:v>
                </c:pt>
                <c:pt idx="1034">
                  <c:v>13.8841</c:v>
                </c:pt>
                <c:pt idx="1035">
                  <c:v>18.9087</c:v>
                </c:pt>
                <c:pt idx="1036">
                  <c:v>12.9687</c:v>
                </c:pt>
                <c:pt idx="1037">
                  <c:v>17.0218</c:v>
                </c:pt>
                <c:pt idx="1038">
                  <c:v>13.1374</c:v>
                </c:pt>
                <c:pt idx="1039">
                  <c:v>12.5011</c:v>
                </c:pt>
                <c:pt idx="1040">
                  <c:v>18.9241</c:v>
                </c:pt>
                <c:pt idx="1041">
                  <c:v>10.9681</c:v>
                </c:pt>
                <c:pt idx="1042">
                  <c:v>16.116</c:v>
                </c:pt>
                <c:pt idx="1043">
                  <c:v>9.744899999999997</c:v>
                </c:pt>
                <c:pt idx="1044">
                  <c:v>7.9336</c:v>
                </c:pt>
                <c:pt idx="1045">
                  <c:v>19.0257</c:v>
                </c:pt>
                <c:pt idx="1046">
                  <c:v>18.0868</c:v>
                </c:pt>
                <c:pt idx="1047">
                  <c:v>10.2787</c:v>
                </c:pt>
                <c:pt idx="1048">
                  <c:v>10.7326</c:v>
                </c:pt>
                <c:pt idx="1049">
                  <c:v>14.3894</c:v>
                </c:pt>
                <c:pt idx="1050">
                  <c:v>19.4517</c:v>
                </c:pt>
                <c:pt idx="1051">
                  <c:v>20.3678</c:v>
                </c:pt>
                <c:pt idx="1052">
                  <c:v>18.7198</c:v>
                </c:pt>
                <c:pt idx="1053">
                  <c:v>18.546</c:v>
                </c:pt>
                <c:pt idx="1054">
                  <c:v>15.078</c:v>
                </c:pt>
                <c:pt idx="1055">
                  <c:v>25.44269999999998</c:v>
                </c:pt>
                <c:pt idx="1056">
                  <c:v>21.1221</c:v>
                </c:pt>
                <c:pt idx="1057">
                  <c:v>22.60579999999998</c:v>
                </c:pt>
                <c:pt idx="1058">
                  <c:v>19.4711</c:v>
                </c:pt>
                <c:pt idx="1059">
                  <c:v>20.7496</c:v>
                </c:pt>
                <c:pt idx="1060">
                  <c:v>17.9878</c:v>
                </c:pt>
                <c:pt idx="1061">
                  <c:v>6.2347</c:v>
                </c:pt>
                <c:pt idx="1062">
                  <c:v>11.6264</c:v>
                </c:pt>
                <c:pt idx="1063">
                  <c:v>15.9276</c:v>
                </c:pt>
                <c:pt idx="1064">
                  <c:v>14.4876</c:v>
                </c:pt>
                <c:pt idx="1065">
                  <c:v>16.1009</c:v>
                </c:pt>
                <c:pt idx="1066">
                  <c:v>13.7975</c:v>
                </c:pt>
                <c:pt idx="1067">
                  <c:v>6.4373</c:v>
                </c:pt>
                <c:pt idx="1068">
                  <c:v>12.6966</c:v>
                </c:pt>
                <c:pt idx="1069">
                  <c:v>15.4929</c:v>
                </c:pt>
                <c:pt idx="1070">
                  <c:v>13.9498</c:v>
                </c:pt>
                <c:pt idx="1071">
                  <c:v>14.1261</c:v>
                </c:pt>
                <c:pt idx="1072">
                  <c:v>23.5325</c:v>
                </c:pt>
                <c:pt idx="1073">
                  <c:v>12.4217</c:v>
                </c:pt>
                <c:pt idx="1074">
                  <c:v>30.7562</c:v>
                </c:pt>
                <c:pt idx="1075">
                  <c:v>12.0217</c:v>
                </c:pt>
                <c:pt idx="1076">
                  <c:v>13.2526</c:v>
                </c:pt>
                <c:pt idx="1077">
                  <c:v>25.1545</c:v>
                </c:pt>
                <c:pt idx="1078">
                  <c:v>10.8924</c:v>
                </c:pt>
                <c:pt idx="1079">
                  <c:v>16.8129</c:v>
                </c:pt>
                <c:pt idx="1080">
                  <c:v>19.6575</c:v>
                </c:pt>
                <c:pt idx="1081">
                  <c:v>14.1327</c:v>
                </c:pt>
                <c:pt idx="1082">
                  <c:v>9.5899</c:v>
                </c:pt>
                <c:pt idx="1083">
                  <c:v>17.8335</c:v>
                </c:pt>
                <c:pt idx="1084">
                  <c:v>10.247</c:v>
                </c:pt>
                <c:pt idx="1085">
                  <c:v>14.5487</c:v>
                </c:pt>
                <c:pt idx="1086">
                  <c:v>17.48539999999998</c:v>
                </c:pt>
                <c:pt idx="1087">
                  <c:v>15.2182</c:v>
                </c:pt>
                <c:pt idx="1088">
                  <c:v>11.0678</c:v>
                </c:pt>
                <c:pt idx="1089">
                  <c:v>11.3162</c:v>
                </c:pt>
                <c:pt idx="1090">
                  <c:v>8.123700000000001</c:v>
                </c:pt>
                <c:pt idx="1091">
                  <c:v>11.4342</c:v>
                </c:pt>
                <c:pt idx="1092">
                  <c:v>11.5224</c:v>
                </c:pt>
                <c:pt idx="1093">
                  <c:v>17.0046</c:v>
                </c:pt>
                <c:pt idx="1094">
                  <c:v>17.6426</c:v>
                </c:pt>
                <c:pt idx="1095">
                  <c:v>19.5593</c:v>
                </c:pt>
                <c:pt idx="1096">
                  <c:v>20.82</c:v>
                </c:pt>
                <c:pt idx="1097">
                  <c:v>12.7686</c:v>
                </c:pt>
                <c:pt idx="1098">
                  <c:v>13.339</c:v>
                </c:pt>
                <c:pt idx="1099">
                  <c:v>20.2338</c:v>
                </c:pt>
                <c:pt idx="1100">
                  <c:v>18.06769999999998</c:v>
                </c:pt>
                <c:pt idx="1101">
                  <c:v>14.9449</c:v>
                </c:pt>
                <c:pt idx="1102">
                  <c:v>13.8833</c:v>
                </c:pt>
                <c:pt idx="1103">
                  <c:v>10.2135</c:v>
                </c:pt>
                <c:pt idx="1104">
                  <c:v>22.9318</c:v>
                </c:pt>
                <c:pt idx="1105">
                  <c:v>22.9669</c:v>
                </c:pt>
                <c:pt idx="1106">
                  <c:v>8.9661</c:v>
                </c:pt>
                <c:pt idx="1107">
                  <c:v>22.2559</c:v>
                </c:pt>
                <c:pt idx="1108">
                  <c:v>10.6812</c:v>
                </c:pt>
                <c:pt idx="1109">
                  <c:v>12.7973</c:v>
                </c:pt>
                <c:pt idx="1110">
                  <c:v>17.5657</c:v>
                </c:pt>
                <c:pt idx="1111">
                  <c:v>16.965</c:v>
                </c:pt>
                <c:pt idx="1112">
                  <c:v>17.3847</c:v>
                </c:pt>
                <c:pt idx="1113">
                  <c:v>10.0672</c:v>
                </c:pt>
                <c:pt idx="1114">
                  <c:v>17.428</c:v>
                </c:pt>
                <c:pt idx="1115">
                  <c:v>16.7215</c:v>
                </c:pt>
                <c:pt idx="1116">
                  <c:v>14.1954</c:v>
                </c:pt>
                <c:pt idx="1117">
                  <c:v>12.6029</c:v>
                </c:pt>
                <c:pt idx="1118">
                  <c:v>26.5398</c:v>
                </c:pt>
                <c:pt idx="1119">
                  <c:v>20.8288</c:v>
                </c:pt>
                <c:pt idx="1120">
                  <c:v>28.0123</c:v>
                </c:pt>
                <c:pt idx="1121">
                  <c:v>15.2223</c:v>
                </c:pt>
                <c:pt idx="1122">
                  <c:v>22.7731</c:v>
                </c:pt>
                <c:pt idx="1123">
                  <c:v>22.4707</c:v>
                </c:pt>
                <c:pt idx="1124">
                  <c:v>20.6878</c:v>
                </c:pt>
                <c:pt idx="1125">
                  <c:v>16.0752</c:v>
                </c:pt>
                <c:pt idx="1126">
                  <c:v>13.0042</c:v>
                </c:pt>
                <c:pt idx="1127">
                  <c:v>16.2409</c:v>
                </c:pt>
                <c:pt idx="1128">
                  <c:v>15.4831</c:v>
                </c:pt>
                <c:pt idx="1129">
                  <c:v>18.0734</c:v>
                </c:pt>
                <c:pt idx="1130">
                  <c:v>22.8777</c:v>
                </c:pt>
                <c:pt idx="1131">
                  <c:v>18.94739999999998</c:v>
                </c:pt>
                <c:pt idx="1132">
                  <c:v>10.4475</c:v>
                </c:pt>
                <c:pt idx="1133">
                  <c:v>5.2908</c:v>
                </c:pt>
                <c:pt idx="1134">
                  <c:v>8.071000000000001</c:v>
                </c:pt>
                <c:pt idx="1135">
                  <c:v>18.26589999999998</c:v>
                </c:pt>
                <c:pt idx="1136">
                  <c:v>13.2137</c:v>
                </c:pt>
                <c:pt idx="1137">
                  <c:v>15.6624</c:v>
                </c:pt>
                <c:pt idx="1138">
                  <c:v>14.0127</c:v>
                </c:pt>
                <c:pt idx="1139">
                  <c:v>17.92289999999998</c:v>
                </c:pt>
                <c:pt idx="1140">
                  <c:v>15.235</c:v>
                </c:pt>
                <c:pt idx="1141">
                  <c:v>12.7639</c:v>
                </c:pt>
                <c:pt idx="1142">
                  <c:v>12.6897</c:v>
                </c:pt>
                <c:pt idx="1143">
                  <c:v>14.1122</c:v>
                </c:pt>
                <c:pt idx="1144">
                  <c:v>14.3009</c:v>
                </c:pt>
                <c:pt idx="1145">
                  <c:v>25.2921</c:v>
                </c:pt>
                <c:pt idx="1146">
                  <c:v>18.9405</c:v>
                </c:pt>
                <c:pt idx="1147">
                  <c:v>14.1881</c:v>
                </c:pt>
                <c:pt idx="1148">
                  <c:v>10.8404</c:v>
                </c:pt>
                <c:pt idx="1149">
                  <c:v>16.3394</c:v>
                </c:pt>
                <c:pt idx="1150">
                  <c:v>11.8206</c:v>
                </c:pt>
                <c:pt idx="1151">
                  <c:v>20.6831</c:v>
                </c:pt>
                <c:pt idx="1152">
                  <c:v>16.4421</c:v>
                </c:pt>
                <c:pt idx="1153">
                  <c:v>10.9418</c:v>
                </c:pt>
                <c:pt idx="1154">
                  <c:v>16.3369</c:v>
                </c:pt>
                <c:pt idx="1155">
                  <c:v>10.7292</c:v>
                </c:pt>
                <c:pt idx="1156">
                  <c:v>22.5804</c:v>
                </c:pt>
                <c:pt idx="1157">
                  <c:v>20.6189</c:v>
                </c:pt>
                <c:pt idx="1158">
                  <c:v>9.744799999999997</c:v>
                </c:pt>
                <c:pt idx="1159">
                  <c:v>22.178</c:v>
                </c:pt>
                <c:pt idx="1160">
                  <c:v>9.463800000000002</c:v>
                </c:pt>
                <c:pt idx="1161">
                  <c:v>17.2765</c:v>
                </c:pt>
                <c:pt idx="1162">
                  <c:v>18.71880000000001</c:v>
                </c:pt>
                <c:pt idx="1163">
                  <c:v>16.3485</c:v>
                </c:pt>
                <c:pt idx="1164">
                  <c:v>13.0585</c:v>
                </c:pt>
                <c:pt idx="1165">
                  <c:v>19.1833</c:v>
                </c:pt>
                <c:pt idx="1166">
                  <c:v>17.7912</c:v>
                </c:pt>
                <c:pt idx="1167">
                  <c:v>16.3138</c:v>
                </c:pt>
                <c:pt idx="1168">
                  <c:v>11.6189</c:v>
                </c:pt>
                <c:pt idx="1169">
                  <c:v>17.8664</c:v>
                </c:pt>
                <c:pt idx="1170">
                  <c:v>21.4176</c:v>
                </c:pt>
                <c:pt idx="1171">
                  <c:v>23.4989</c:v>
                </c:pt>
                <c:pt idx="1172">
                  <c:v>18.4577</c:v>
                </c:pt>
                <c:pt idx="1173">
                  <c:v>16.19140000000001</c:v>
                </c:pt>
                <c:pt idx="1174">
                  <c:v>16.12269999999998</c:v>
                </c:pt>
                <c:pt idx="1175">
                  <c:v>15.6546</c:v>
                </c:pt>
                <c:pt idx="1176">
                  <c:v>8.9631</c:v>
                </c:pt>
                <c:pt idx="1177">
                  <c:v>19.2179</c:v>
                </c:pt>
                <c:pt idx="1178">
                  <c:v>17.945</c:v>
                </c:pt>
                <c:pt idx="1179">
                  <c:v>28.8517</c:v>
                </c:pt>
                <c:pt idx="1180">
                  <c:v>22.5352</c:v>
                </c:pt>
                <c:pt idx="1181">
                  <c:v>16.33010000000001</c:v>
                </c:pt>
                <c:pt idx="1182">
                  <c:v>10.5224</c:v>
                </c:pt>
                <c:pt idx="1183">
                  <c:v>13.0565</c:v>
                </c:pt>
                <c:pt idx="1184">
                  <c:v>16.9041</c:v>
                </c:pt>
                <c:pt idx="1185">
                  <c:v>8.9122</c:v>
                </c:pt>
                <c:pt idx="1186">
                  <c:v>20.6915</c:v>
                </c:pt>
                <c:pt idx="1187">
                  <c:v>15.7989</c:v>
                </c:pt>
                <c:pt idx="1188">
                  <c:v>14.0398</c:v>
                </c:pt>
                <c:pt idx="1189">
                  <c:v>15.2333</c:v>
                </c:pt>
                <c:pt idx="1190">
                  <c:v>11.1562</c:v>
                </c:pt>
                <c:pt idx="1191">
                  <c:v>19.76899999999998</c:v>
                </c:pt>
                <c:pt idx="1192">
                  <c:v>15.1222</c:v>
                </c:pt>
                <c:pt idx="1193">
                  <c:v>21.185</c:v>
                </c:pt>
                <c:pt idx="1194">
                  <c:v>10.3036</c:v>
                </c:pt>
                <c:pt idx="1195">
                  <c:v>7.327199999999998</c:v>
                </c:pt>
                <c:pt idx="1196">
                  <c:v>16.317</c:v>
                </c:pt>
                <c:pt idx="1197">
                  <c:v>21.3272</c:v>
                </c:pt>
                <c:pt idx="1198">
                  <c:v>8.585000000000002</c:v>
                </c:pt>
                <c:pt idx="1199">
                  <c:v>16.3557</c:v>
                </c:pt>
                <c:pt idx="1200">
                  <c:v>19.7831</c:v>
                </c:pt>
                <c:pt idx="1201">
                  <c:v>18.7082</c:v>
                </c:pt>
                <c:pt idx="1202">
                  <c:v>24.0223</c:v>
                </c:pt>
                <c:pt idx="1203">
                  <c:v>22.2181</c:v>
                </c:pt>
                <c:pt idx="1204">
                  <c:v>10.4007</c:v>
                </c:pt>
                <c:pt idx="1205">
                  <c:v>12.5389</c:v>
                </c:pt>
                <c:pt idx="1206">
                  <c:v>22.8335</c:v>
                </c:pt>
                <c:pt idx="1207">
                  <c:v>24.2403</c:v>
                </c:pt>
                <c:pt idx="1208">
                  <c:v>13.8061</c:v>
                </c:pt>
                <c:pt idx="1209">
                  <c:v>9.905700000000004</c:v>
                </c:pt>
                <c:pt idx="1210">
                  <c:v>14.0256</c:v>
                </c:pt>
                <c:pt idx="1211">
                  <c:v>16.3769</c:v>
                </c:pt>
                <c:pt idx="1212">
                  <c:v>11.7027</c:v>
                </c:pt>
                <c:pt idx="1213">
                  <c:v>19.7871</c:v>
                </c:pt>
                <c:pt idx="1214">
                  <c:v>10.6446</c:v>
                </c:pt>
                <c:pt idx="1215">
                  <c:v>13.4753</c:v>
                </c:pt>
                <c:pt idx="1216">
                  <c:v>20.562</c:v>
                </c:pt>
                <c:pt idx="1217">
                  <c:v>14.951</c:v>
                </c:pt>
                <c:pt idx="1218">
                  <c:v>11.9134</c:v>
                </c:pt>
                <c:pt idx="1219">
                  <c:v>17.0606</c:v>
                </c:pt>
                <c:pt idx="1220">
                  <c:v>15.3167</c:v>
                </c:pt>
                <c:pt idx="1221">
                  <c:v>17.7251</c:v>
                </c:pt>
                <c:pt idx="1222">
                  <c:v>23.319</c:v>
                </c:pt>
                <c:pt idx="1223">
                  <c:v>10.3043</c:v>
                </c:pt>
                <c:pt idx="1224">
                  <c:v>14.6614</c:v>
                </c:pt>
                <c:pt idx="1225">
                  <c:v>17.1423</c:v>
                </c:pt>
                <c:pt idx="1226">
                  <c:v>9.6857</c:v>
                </c:pt>
                <c:pt idx="1227">
                  <c:v>11.2371</c:v>
                </c:pt>
                <c:pt idx="1228">
                  <c:v>15.6231</c:v>
                </c:pt>
                <c:pt idx="1229">
                  <c:v>15.1202</c:v>
                </c:pt>
                <c:pt idx="1230">
                  <c:v>13.9803</c:v>
                </c:pt>
                <c:pt idx="1231">
                  <c:v>22.6595</c:v>
                </c:pt>
                <c:pt idx="1232">
                  <c:v>10.4904</c:v>
                </c:pt>
                <c:pt idx="1233">
                  <c:v>9.4817</c:v>
                </c:pt>
                <c:pt idx="1234">
                  <c:v>21.30249999999998</c:v>
                </c:pt>
                <c:pt idx="1235">
                  <c:v>12.1129</c:v>
                </c:pt>
                <c:pt idx="1236">
                  <c:v>9.050600000000002</c:v>
                </c:pt>
                <c:pt idx="1237">
                  <c:v>13.5534</c:v>
                </c:pt>
                <c:pt idx="1238">
                  <c:v>19.0491</c:v>
                </c:pt>
                <c:pt idx="1239">
                  <c:v>16.8259</c:v>
                </c:pt>
                <c:pt idx="1240">
                  <c:v>12.8609</c:v>
                </c:pt>
                <c:pt idx="1241">
                  <c:v>14.9377</c:v>
                </c:pt>
                <c:pt idx="1242">
                  <c:v>17.3197</c:v>
                </c:pt>
                <c:pt idx="1243">
                  <c:v>18.3667</c:v>
                </c:pt>
                <c:pt idx="1244">
                  <c:v>18.8114</c:v>
                </c:pt>
                <c:pt idx="1245">
                  <c:v>10.1192</c:v>
                </c:pt>
                <c:pt idx="1246">
                  <c:v>16.1811</c:v>
                </c:pt>
                <c:pt idx="1247">
                  <c:v>14.3064</c:v>
                </c:pt>
                <c:pt idx="1248">
                  <c:v>20.78259999999998</c:v>
                </c:pt>
                <c:pt idx="1249">
                  <c:v>13.8394</c:v>
                </c:pt>
                <c:pt idx="1250">
                  <c:v>9.507300000000001</c:v>
                </c:pt>
                <c:pt idx="1251">
                  <c:v>17.8522</c:v>
                </c:pt>
                <c:pt idx="1252">
                  <c:v>19.7438</c:v>
                </c:pt>
                <c:pt idx="1253">
                  <c:v>7.9896</c:v>
                </c:pt>
                <c:pt idx="1254">
                  <c:v>21.9432</c:v>
                </c:pt>
                <c:pt idx="1255">
                  <c:v>18.6198</c:v>
                </c:pt>
                <c:pt idx="1256">
                  <c:v>15.6427</c:v>
                </c:pt>
                <c:pt idx="1257">
                  <c:v>12.3334</c:v>
                </c:pt>
                <c:pt idx="1258">
                  <c:v>15.7209</c:v>
                </c:pt>
                <c:pt idx="1259">
                  <c:v>16.2287</c:v>
                </c:pt>
                <c:pt idx="1260">
                  <c:v>18.3816</c:v>
                </c:pt>
                <c:pt idx="1261">
                  <c:v>19.5213</c:v>
                </c:pt>
                <c:pt idx="1262">
                  <c:v>15.6675</c:v>
                </c:pt>
                <c:pt idx="1263">
                  <c:v>25.5867</c:v>
                </c:pt>
                <c:pt idx="1264">
                  <c:v>12.5763</c:v>
                </c:pt>
                <c:pt idx="1265">
                  <c:v>12.7944</c:v>
                </c:pt>
                <c:pt idx="1266">
                  <c:v>20.5695</c:v>
                </c:pt>
                <c:pt idx="1267">
                  <c:v>27.49259999999998</c:v>
                </c:pt>
                <c:pt idx="1268">
                  <c:v>9.764800000000001</c:v>
                </c:pt>
                <c:pt idx="1269">
                  <c:v>14.3919</c:v>
                </c:pt>
                <c:pt idx="1270">
                  <c:v>11.5666</c:v>
                </c:pt>
                <c:pt idx="1271">
                  <c:v>22.225</c:v>
                </c:pt>
                <c:pt idx="1272">
                  <c:v>15.7835</c:v>
                </c:pt>
                <c:pt idx="1273">
                  <c:v>12.9242</c:v>
                </c:pt>
                <c:pt idx="1274">
                  <c:v>13.5908</c:v>
                </c:pt>
                <c:pt idx="1275">
                  <c:v>25.94579999999998</c:v>
                </c:pt>
                <c:pt idx="1276">
                  <c:v>17.6857</c:v>
                </c:pt>
                <c:pt idx="1277">
                  <c:v>9.406</c:v>
                </c:pt>
                <c:pt idx="1278">
                  <c:v>15.0511</c:v>
                </c:pt>
                <c:pt idx="1279">
                  <c:v>20.0118</c:v>
                </c:pt>
                <c:pt idx="1280">
                  <c:v>23.8613</c:v>
                </c:pt>
                <c:pt idx="1281">
                  <c:v>15.3799</c:v>
                </c:pt>
                <c:pt idx="1282">
                  <c:v>18.6205</c:v>
                </c:pt>
                <c:pt idx="1283">
                  <c:v>13.7566</c:v>
                </c:pt>
                <c:pt idx="1284">
                  <c:v>11.6626</c:v>
                </c:pt>
                <c:pt idx="1285">
                  <c:v>14.2442</c:v>
                </c:pt>
                <c:pt idx="1286">
                  <c:v>8.8526</c:v>
                </c:pt>
                <c:pt idx="1287">
                  <c:v>9.8364</c:v>
                </c:pt>
                <c:pt idx="1288">
                  <c:v>22.44229999999998</c:v>
                </c:pt>
                <c:pt idx="1289">
                  <c:v>10.0487</c:v>
                </c:pt>
                <c:pt idx="1290">
                  <c:v>11.9284</c:v>
                </c:pt>
                <c:pt idx="1291">
                  <c:v>16.63029999999999</c:v>
                </c:pt>
                <c:pt idx="1292">
                  <c:v>11.8583</c:v>
                </c:pt>
                <c:pt idx="1293">
                  <c:v>14.98</c:v>
                </c:pt>
                <c:pt idx="1294">
                  <c:v>13.5219</c:v>
                </c:pt>
                <c:pt idx="1295">
                  <c:v>16.8794</c:v>
                </c:pt>
                <c:pt idx="1296">
                  <c:v>17.2023</c:v>
                </c:pt>
                <c:pt idx="1297">
                  <c:v>14.4963</c:v>
                </c:pt>
                <c:pt idx="1298">
                  <c:v>21.2494</c:v>
                </c:pt>
                <c:pt idx="1299">
                  <c:v>11.2625</c:v>
                </c:pt>
                <c:pt idx="1300">
                  <c:v>11.5573</c:v>
                </c:pt>
                <c:pt idx="1301">
                  <c:v>24.1794</c:v>
                </c:pt>
                <c:pt idx="1302">
                  <c:v>9.6454</c:v>
                </c:pt>
                <c:pt idx="1303">
                  <c:v>16.0055</c:v>
                </c:pt>
                <c:pt idx="1304">
                  <c:v>16.6362</c:v>
                </c:pt>
                <c:pt idx="1305">
                  <c:v>10.9741</c:v>
                </c:pt>
                <c:pt idx="1306">
                  <c:v>19.3858</c:v>
                </c:pt>
                <c:pt idx="1307">
                  <c:v>22.29189999999999</c:v>
                </c:pt>
                <c:pt idx="1308">
                  <c:v>13.4973</c:v>
                </c:pt>
                <c:pt idx="1309">
                  <c:v>23.19290000000001</c:v>
                </c:pt>
                <c:pt idx="1310">
                  <c:v>24.2305</c:v>
                </c:pt>
                <c:pt idx="1311">
                  <c:v>13.3589</c:v>
                </c:pt>
                <c:pt idx="1312">
                  <c:v>10.3507</c:v>
                </c:pt>
                <c:pt idx="1313">
                  <c:v>15.1582</c:v>
                </c:pt>
                <c:pt idx="1314">
                  <c:v>17.30110000000001</c:v>
                </c:pt>
                <c:pt idx="1315">
                  <c:v>13.0648</c:v>
                </c:pt>
                <c:pt idx="1316">
                  <c:v>13.5095</c:v>
                </c:pt>
                <c:pt idx="1317">
                  <c:v>9.747899999999997</c:v>
                </c:pt>
                <c:pt idx="1318">
                  <c:v>15.3011</c:v>
                </c:pt>
                <c:pt idx="1319">
                  <c:v>17.8356</c:v>
                </c:pt>
                <c:pt idx="1320">
                  <c:v>17.5239</c:v>
                </c:pt>
                <c:pt idx="1321">
                  <c:v>8.735600000000001</c:v>
                </c:pt>
                <c:pt idx="1322">
                  <c:v>13.6167</c:v>
                </c:pt>
                <c:pt idx="1323">
                  <c:v>16.8371</c:v>
                </c:pt>
                <c:pt idx="1324">
                  <c:v>17.3157</c:v>
                </c:pt>
                <c:pt idx="1325">
                  <c:v>20.2783</c:v>
                </c:pt>
                <c:pt idx="1326">
                  <c:v>7.857299999999999</c:v>
                </c:pt>
                <c:pt idx="1327">
                  <c:v>21.6391</c:v>
                </c:pt>
                <c:pt idx="1328">
                  <c:v>8.861500000000002</c:v>
                </c:pt>
                <c:pt idx="1329">
                  <c:v>25.1118</c:v>
                </c:pt>
                <c:pt idx="1330">
                  <c:v>14.4309</c:v>
                </c:pt>
                <c:pt idx="1331">
                  <c:v>11.9922</c:v>
                </c:pt>
                <c:pt idx="1332">
                  <c:v>13.0095</c:v>
                </c:pt>
                <c:pt idx="1333">
                  <c:v>12.497</c:v>
                </c:pt>
                <c:pt idx="1334">
                  <c:v>14.9257</c:v>
                </c:pt>
                <c:pt idx="1335">
                  <c:v>14.7445</c:v>
                </c:pt>
                <c:pt idx="1336">
                  <c:v>18.1625</c:v>
                </c:pt>
                <c:pt idx="1337">
                  <c:v>14.4126</c:v>
                </c:pt>
                <c:pt idx="1338">
                  <c:v>9.208199999999997</c:v>
                </c:pt>
                <c:pt idx="1339">
                  <c:v>13.3556</c:v>
                </c:pt>
                <c:pt idx="1340">
                  <c:v>23.6997</c:v>
                </c:pt>
                <c:pt idx="1341">
                  <c:v>15.8056</c:v>
                </c:pt>
                <c:pt idx="1342">
                  <c:v>14.0559</c:v>
                </c:pt>
                <c:pt idx="1343">
                  <c:v>7.9042</c:v>
                </c:pt>
                <c:pt idx="1344">
                  <c:v>12.9903</c:v>
                </c:pt>
                <c:pt idx="1345">
                  <c:v>16.9435</c:v>
                </c:pt>
                <c:pt idx="1346">
                  <c:v>15.241</c:v>
                </c:pt>
                <c:pt idx="1347">
                  <c:v>16.2967</c:v>
                </c:pt>
                <c:pt idx="1348">
                  <c:v>25.0442</c:v>
                </c:pt>
                <c:pt idx="1349">
                  <c:v>19.0189</c:v>
                </c:pt>
                <c:pt idx="1350">
                  <c:v>15.9196</c:v>
                </c:pt>
                <c:pt idx="1351">
                  <c:v>8.8084</c:v>
                </c:pt>
                <c:pt idx="1352">
                  <c:v>11.3975</c:v>
                </c:pt>
                <c:pt idx="1353">
                  <c:v>9.619100000000001</c:v>
                </c:pt>
                <c:pt idx="1354">
                  <c:v>14.9766</c:v>
                </c:pt>
                <c:pt idx="1355">
                  <c:v>9.904200000000001</c:v>
                </c:pt>
                <c:pt idx="1356">
                  <c:v>24.81019999999999</c:v>
                </c:pt>
                <c:pt idx="1357">
                  <c:v>17.6179</c:v>
                </c:pt>
                <c:pt idx="1358">
                  <c:v>7.4018</c:v>
                </c:pt>
                <c:pt idx="1359">
                  <c:v>17.4195</c:v>
                </c:pt>
                <c:pt idx="1360">
                  <c:v>15.9448</c:v>
                </c:pt>
                <c:pt idx="1361">
                  <c:v>17.9557</c:v>
                </c:pt>
                <c:pt idx="1362">
                  <c:v>11.2283</c:v>
                </c:pt>
                <c:pt idx="1363">
                  <c:v>31.9349</c:v>
                </c:pt>
                <c:pt idx="1364">
                  <c:v>10.64</c:v>
                </c:pt>
                <c:pt idx="1365">
                  <c:v>20.9769</c:v>
                </c:pt>
                <c:pt idx="1366">
                  <c:v>15.6198</c:v>
                </c:pt>
                <c:pt idx="1367">
                  <c:v>12.9352</c:v>
                </c:pt>
                <c:pt idx="1368">
                  <c:v>32.1828</c:v>
                </c:pt>
                <c:pt idx="1369">
                  <c:v>19.46059999999998</c:v>
                </c:pt>
                <c:pt idx="1370">
                  <c:v>22.6254</c:v>
                </c:pt>
                <c:pt idx="1371">
                  <c:v>15.252</c:v>
                </c:pt>
                <c:pt idx="1372">
                  <c:v>10.0394</c:v>
                </c:pt>
                <c:pt idx="1373">
                  <c:v>19.34669999999998</c:v>
                </c:pt>
                <c:pt idx="1374">
                  <c:v>10.1175</c:v>
                </c:pt>
                <c:pt idx="1375">
                  <c:v>19.02980000000001</c:v>
                </c:pt>
                <c:pt idx="1376">
                  <c:v>10.6875</c:v>
                </c:pt>
                <c:pt idx="1377">
                  <c:v>18.5817</c:v>
                </c:pt>
                <c:pt idx="1378">
                  <c:v>17.2633</c:v>
                </c:pt>
                <c:pt idx="1379">
                  <c:v>21.0589</c:v>
                </c:pt>
                <c:pt idx="1380">
                  <c:v>7.4731</c:v>
                </c:pt>
                <c:pt idx="1381">
                  <c:v>15.6614</c:v>
                </c:pt>
                <c:pt idx="1382">
                  <c:v>11.8206</c:v>
                </c:pt>
                <c:pt idx="1383">
                  <c:v>19.9986</c:v>
                </c:pt>
                <c:pt idx="1384">
                  <c:v>7.1107</c:v>
                </c:pt>
                <c:pt idx="1385">
                  <c:v>10.7902</c:v>
                </c:pt>
                <c:pt idx="1386">
                  <c:v>19.4601</c:v>
                </c:pt>
                <c:pt idx="1387">
                  <c:v>14.6527</c:v>
                </c:pt>
                <c:pt idx="1388">
                  <c:v>9.8497</c:v>
                </c:pt>
                <c:pt idx="1389">
                  <c:v>10.3435</c:v>
                </c:pt>
                <c:pt idx="1390">
                  <c:v>10.8226</c:v>
                </c:pt>
                <c:pt idx="1391">
                  <c:v>20.5821</c:v>
                </c:pt>
                <c:pt idx="1392">
                  <c:v>23.3263</c:v>
                </c:pt>
                <c:pt idx="1393">
                  <c:v>14.5125</c:v>
                </c:pt>
                <c:pt idx="1394">
                  <c:v>31.62869999999998</c:v>
                </c:pt>
                <c:pt idx="1395">
                  <c:v>10.8461</c:v>
                </c:pt>
                <c:pt idx="1396">
                  <c:v>10.7647</c:v>
                </c:pt>
                <c:pt idx="1397">
                  <c:v>10.5311</c:v>
                </c:pt>
                <c:pt idx="1398">
                  <c:v>23.8259</c:v>
                </c:pt>
                <c:pt idx="1399">
                  <c:v>14.0299</c:v>
                </c:pt>
                <c:pt idx="1400">
                  <c:v>16.3661</c:v>
                </c:pt>
                <c:pt idx="1401">
                  <c:v>27.2878</c:v>
                </c:pt>
                <c:pt idx="1402">
                  <c:v>14.4997</c:v>
                </c:pt>
                <c:pt idx="1403">
                  <c:v>15.6652</c:v>
                </c:pt>
                <c:pt idx="1404">
                  <c:v>13.0827</c:v>
                </c:pt>
                <c:pt idx="1405">
                  <c:v>12.5901</c:v>
                </c:pt>
                <c:pt idx="1406">
                  <c:v>16.4707</c:v>
                </c:pt>
                <c:pt idx="1407">
                  <c:v>8.149</c:v>
                </c:pt>
                <c:pt idx="1408">
                  <c:v>14.1332</c:v>
                </c:pt>
                <c:pt idx="1409">
                  <c:v>14.7557</c:v>
                </c:pt>
                <c:pt idx="1410">
                  <c:v>19.738</c:v>
                </c:pt>
                <c:pt idx="1411">
                  <c:v>15.1692</c:v>
                </c:pt>
                <c:pt idx="1412">
                  <c:v>21.6193</c:v>
                </c:pt>
                <c:pt idx="1413">
                  <c:v>12.6397</c:v>
                </c:pt>
                <c:pt idx="1414">
                  <c:v>18.7632</c:v>
                </c:pt>
                <c:pt idx="1415">
                  <c:v>22.5745</c:v>
                </c:pt>
                <c:pt idx="1416">
                  <c:v>15.2887</c:v>
                </c:pt>
                <c:pt idx="1417">
                  <c:v>16.1371</c:v>
                </c:pt>
                <c:pt idx="1418">
                  <c:v>12.6207</c:v>
                </c:pt>
                <c:pt idx="1419">
                  <c:v>15.421</c:v>
                </c:pt>
                <c:pt idx="1420">
                  <c:v>11.2993</c:v>
                </c:pt>
                <c:pt idx="1421">
                  <c:v>16.5465</c:v>
                </c:pt>
                <c:pt idx="1422">
                  <c:v>27.3012</c:v>
                </c:pt>
                <c:pt idx="1423">
                  <c:v>14.0911</c:v>
                </c:pt>
                <c:pt idx="1424">
                  <c:v>6.9092</c:v>
                </c:pt>
                <c:pt idx="1425">
                  <c:v>17.4416</c:v>
                </c:pt>
                <c:pt idx="1426">
                  <c:v>12.5682</c:v>
                </c:pt>
                <c:pt idx="1427">
                  <c:v>14.0782</c:v>
                </c:pt>
                <c:pt idx="1428">
                  <c:v>18.1245</c:v>
                </c:pt>
                <c:pt idx="1429">
                  <c:v>10.1559</c:v>
                </c:pt>
                <c:pt idx="1430">
                  <c:v>14.6517</c:v>
                </c:pt>
                <c:pt idx="1431">
                  <c:v>12.5981</c:v>
                </c:pt>
                <c:pt idx="1432">
                  <c:v>7.5428</c:v>
                </c:pt>
                <c:pt idx="1433">
                  <c:v>21.6393</c:v>
                </c:pt>
                <c:pt idx="1434">
                  <c:v>18.51749999999999</c:v>
                </c:pt>
                <c:pt idx="1435">
                  <c:v>9.4204</c:v>
                </c:pt>
                <c:pt idx="1436">
                  <c:v>15.6666</c:v>
                </c:pt>
                <c:pt idx="1437">
                  <c:v>10.0939</c:v>
                </c:pt>
                <c:pt idx="1438">
                  <c:v>8.933100000000001</c:v>
                </c:pt>
                <c:pt idx="1439">
                  <c:v>12.2289</c:v>
                </c:pt>
                <c:pt idx="1440">
                  <c:v>19.0695</c:v>
                </c:pt>
                <c:pt idx="1441">
                  <c:v>14.4357</c:v>
                </c:pt>
                <c:pt idx="1442">
                  <c:v>13.9415</c:v>
                </c:pt>
                <c:pt idx="1443">
                  <c:v>11.9494</c:v>
                </c:pt>
                <c:pt idx="1444">
                  <c:v>10.314</c:v>
                </c:pt>
                <c:pt idx="1445">
                  <c:v>18.5301</c:v>
                </c:pt>
                <c:pt idx="1446">
                  <c:v>16.48369999999998</c:v>
                </c:pt>
                <c:pt idx="1447">
                  <c:v>5.318799999999999</c:v>
                </c:pt>
                <c:pt idx="1448">
                  <c:v>18.3069</c:v>
                </c:pt>
                <c:pt idx="1449">
                  <c:v>20.8048</c:v>
                </c:pt>
                <c:pt idx="1450">
                  <c:v>15.4105</c:v>
                </c:pt>
                <c:pt idx="1451">
                  <c:v>16.1245</c:v>
                </c:pt>
                <c:pt idx="1452">
                  <c:v>8.754700000000001</c:v>
                </c:pt>
                <c:pt idx="1453">
                  <c:v>15.4534</c:v>
                </c:pt>
                <c:pt idx="1454">
                  <c:v>11.9291</c:v>
                </c:pt>
                <c:pt idx="1455">
                  <c:v>10.0508</c:v>
                </c:pt>
                <c:pt idx="1456">
                  <c:v>20.4518</c:v>
                </c:pt>
                <c:pt idx="1457">
                  <c:v>16.6447</c:v>
                </c:pt>
                <c:pt idx="1458">
                  <c:v>16.1479</c:v>
                </c:pt>
                <c:pt idx="1459">
                  <c:v>11.0751</c:v>
                </c:pt>
                <c:pt idx="1460">
                  <c:v>18.15769999999999</c:v>
                </c:pt>
                <c:pt idx="1461">
                  <c:v>10.6758</c:v>
                </c:pt>
                <c:pt idx="1462">
                  <c:v>15.0769</c:v>
                </c:pt>
                <c:pt idx="1463">
                  <c:v>25.8765</c:v>
                </c:pt>
                <c:pt idx="1464">
                  <c:v>11.5889</c:v>
                </c:pt>
                <c:pt idx="1465">
                  <c:v>15.4727</c:v>
                </c:pt>
                <c:pt idx="1466">
                  <c:v>10.5916</c:v>
                </c:pt>
                <c:pt idx="1467">
                  <c:v>16.3552</c:v>
                </c:pt>
                <c:pt idx="1468">
                  <c:v>19.0741</c:v>
                </c:pt>
                <c:pt idx="1469">
                  <c:v>13.2579</c:v>
                </c:pt>
                <c:pt idx="1470">
                  <c:v>13.1175</c:v>
                </c:pt>
                <c:pt idx="1471">
                  <c:v>9.271800000000001</c:v>
                </c:pt>
                <c:pt idx="1472">
                  <c:v>12.1742</c:v>
                </c:pt>
                <c:pt idx="1473">
                  <c:v>8.4876</c:v>
                </c:pt>
                <c:pt idx="1474">
                  <c:v>16.7344</c:v>
                </c:pt>
                <c:pt idx="1475">
                  <c:v>21.293</c:v>
                </c:pt>
                <c:pt idx="1476">
                  <c:v>13.8957</c:v>
                </c:pt>
                <c:pt idx="1477">
                  <c:v>14.8148</c:v>
                </c:pt>
                <c:pt idx="1478">
                  <c:v>8.2974</c:v>
                </c:pt>
                <c:pt idx="1479">
                  <c:v>13.3094</c:v>
                </c:pt>
                <c:pt idx="1480">
                  <c:v>13.5433</c:v>
                </c:pt>
                <c:pt idx="1481">
                  <c:v>17.14089999999999</c:v>
                </c:pt>
                <c:pt idx="1482">
                  <c:v>16.2127</c:v>
                </c:pt>
                <c:pt idx="1483">
                  <c:v>25.49869999999998</c:v>
                </c:pt>
                <c:pt idx="1484">
                  <c:v>15.9862</c:v>
                </c:pt>
                <c:pt idx="1485">
                  <c:v>24.057</c:v>
                </c:pt>
                <c:pt idx="1486">
                  <c:v>17.6253</c:v>
                </c:pt>
                <c:pt idx="1487">
                  <c:v>16.21259999999998</c:v>
                </c:pt>
                <c:pt idx="1488">
                  <c:v>14.2434</c:v>
                </c:pt>
                <c:pt idx="1489">
                  <c:v>16.7399</c:v>
                </c:pt>
                <c:pt idx="1490">
                  <c:v>19.1759</c:v>
                </c:pt>
                <c:pt idx="1491">
                  <c:v>14.4135</c:v>
                </c:pt>
                <c:pt idx="1492">
                  <c:v>21.6602</c:v>
                </c:pt>
                <c:pt idx="1493">
                  <c:v>17.9005</c:v>
                </c:pt>
                <c:pt idx="1494">
                  <c:v>9.092300000000001</c:v>
                </c:pt>
                <c:pt idx="1495">
                  <c:v>16.4609</c:v>
                </c:pt>
                <c:pt idx="1496">
                  <c:v>17.9727</c:v>
                </c:pt>
                <c:pt idx="1497">
                  <c:v>7.9237</c:v>
                </c:pt>
                <c:pt idx="1498">
                  <c:v>16.96829999999998</c:v>
                </c:pt>
                <c:pt idx="1499">
                  <c:v>15.7259</c:v>
                </c:pt>
                <c:pt idx="1500">
                  <c:v>9.6651</c:v>
                </c:pt>
                <c:pt idx="1501">
                  <c:v>18.354</c:v>
                </c:pt>
                <c:pt idx="1502">
                  <c:v>11.5395</c:v>
                </c:pt>
                <c:pt idx="1503">
                  <c:v>14.3422</c:v>
                </c:pt>
                <c:pt idx="1504">
                  <c:v>13.7036</c:v>
                </c:pt>
                <c:pt idx="1505">
                  <c:v>17.09819999999998</c:v>
                </c:pt>
                <c:pt idx="1506">
                  <c:v>10.7948</c:v>
                </c:pt>
                <c:pt idx="1507">
                  <c:v>13.0139</c:v>
                </c:pt>
                <c:pt idx="1508">
                  <c:v>12.1357</c:v>
                </c:pt>
                <c:pt idx="1509">
                  <c:v>14.935</c:v>
                </c:pt>
                <c:pt idx="1510">
                  <c:v>8.241099999999997</c:v>
                </c:pt>
                <c:pt idx="1511">
                  <c:v>17.2133</c:v>
                </c:pt>
                <c:pt idx="1512">
                  <c:v>9.6888</c:v>
                </c:pt>
                <c:pt idx="1513">
                  <c:v>21.4034</c:v>
                </c:pt>
                <c:pt idx="1514">
                  <c:v>9.993500000000002</c:v>
                </c:pt>
                <c:pt idx="1515">
                  <c:v>19.381</c:v>
                </c:pt>
                <c:pt idx="1516">
                  <c:v>17.5957</c:v>
                </c:pt>
                <c:pt idx="1517">
                  <c:v>20.979</c:v>
                </c:pt>
                <c:pt idx="1518">
                  <c:v>20.6024</c:v>
                </c:pt>
                <c:pt idx="1519">
                  <c:v>17.1113</c:v>
                </c:pt>
                <c:pt idx="1520">
                  <c:v>12.7385</c:v>
                </c:pt>
                <c:pt idx="1521">
                  <c:v>14.4009</c:v>
                </c:pt>
                <c:pt idx="1522">
                  <c:v>16.1499</c:v>
                </c:pt>
                <c:pt idx="1523">
                  <c:v>12.7097</c:v>
                </c:pt>
                <c:pt idx="1524">
                  <c:v>15.4287</c:v>
                </c:pt>
                <c:pt idx="1525">
                  <c:v>11.5786</c:v>
                </c:pt>
                <c:pt idx="1526">
                  <c:v>19.9476</c:v>
                </c:pt>
                <c:pt idx="1527">
                  <c:v>15.194</c:v>
                </c:pt>
                <c:pt idx="1528">
                  <c:v>19.9025</c:v>
                </c:pt>
                <c:pt idx="1529">
                  <c:v>18.0503</c:v>
                </c:pt>
                <c:pt idx="1530">
                  <c:v>18.4919</c:v>
                </c:pt>
                <c:pt idx="1531">
                  <c:v>13.6491</c:v>
                </c:pt>
                <c:pt idx="1532">
                  <c:v>16.1406</c:v>
                </c:pt>
                <c:pt idx="1533">
                  <c:v>12.0511</c:v>
                </c:pt>
                <c:pt idx="1534">
                  <c:v>14.1116</c:v>
                </c:pt>
                <c:pt idx="1535">
                  <c:v>12.8217</c:v>
                </c:pt>
                <c:pt idx="1536">
                  <c:v>23.8858</c:v>
                </c:pt>
                <c:pt idx="1537">
                  <c:v>15.6654</c:v>
                </c:pt>
                <c:pt idx="1538">
                  <c:v>11.2799</c:v>
                </c:pt>
                <c:pt idx="1539">
                  <c:v>17.3173</c:v>
                </c:pt>
                <c:pt idx="1540">
                  <c:v>19.5394</c:v>
                </c:pt>
                <c:pt idx="1541">
                  <c:v>13.806</c:v>
                </c:pt>
                <c:pt idx="1542">
                  <c:v>25.6859</c:v>
                </c:pt>
                <c:pt idx="1543">
                  <c:v>13.3109</c:v>
                </c:pt>
                <c:pt idx="1544">
                  <c:v>13.8756</c:v>
                </c:pt>
                <c:pt idx="1545">
                  <c:v>15.6934</c:v>
                </c:pt>
                <c:pt idx="1546">
                  <c:v>19.4542</c:v>
                </c:pt>
                <c:pt idx="1547">
                  <c:v>13.511</c:v>
                </c:pt>
                <c:pt idx="1548">
                  <c:v>16.9544</c:v>
                </c:pt>
                <c:pt idx="1549">
                  <c:v>12.8587</c:v>
                </c:pt>
                <c:pt idx="1550">
                  <c:v>16.5537</c:v>
                </c:pt>
                <c:pt idx="1551">
                  <c:v>19.1248</c:v>
                </c:pt>
                <c:pt idx="1552">
                  <c:v>18.62259999999998</c:v>
                </c:pt>
                <c:pt idx="1553">
                  <c:v>21.6085</c:v>
                </c:pt>
                <c:pt idx="1554">
                  <c:v>15.1148</c:v>
                </c:pt>
                <c:pt idx="1555">
                  <c:v>18.2479</c:v>
                </c:pt>
                <c:pt idx="1556">
                  <c:v>9.307500000000002</c:v>
                </c:pt>
                <c:pt idx="1557">
                  <c:v>16.85889999999999</c:v>
                </c:pt>
                <c:pt idx="1558">
                  <c:v>19.4707</c:v>
                </c:pt>
                <c:pt idx="1559">
                  <c:v>17.3967</c:v>
                </c:pt>
                <c:pt idx="1560">
                  <c:v>18.37269999999998</c:v>
                </c:pt>
                <c:pt idx="1561">
                  <c:v>15.3091</c:v>
                </c:pt>
                <c:pt idx="1562">
                  <c:v>13.9792</c:v>
                </c:pt>
                <c:pt idx="1563">
                  <c:v>13.1233</c:v>
                </c:pt>
                <c:pt idx="1564">
                  <c:v>12.3292</c:v>
                </c:pt>
                <c:pt idx="1565">
                  <c:v>23.1277</c:v>
                </c:pt>
                <c:pt idx="1566">
                  <c:v>8.745700000000001</c:v>
                </c:pt>
                <c:pt idx="1567">
                  <c:v>17.6022</c:v>
                </c:pt>
                <c:pt idx="1568">
                  <c:v>14.8122</c:v>
                </c:pt>
                <c:pt idx="1569">
                  <c:v>12.4747</c:v>
                </c:pt>
                <c:pt idx="1570">
                  <c:v>9.155</c:v>
                </c:pt>
                <c:pt idx="1571">
                  <c:v>27.58</c:v>
                </c:pt>
                <c:pt idx="1572">
                  <c:v>14.7404</c:v>
                </c:pt>
                <c:pt idx="1573">
                  <c:v>15.6431</c:v>
                </c:pt>
                <c:pt idx="1574">
                  <c:v>12.8296</c:v>
                </c:pt>
                <c:pt idx="1575">
                  <c:v>16.2702</c:v>
                </c:pt>
                <c:pt idx="1576">
                  <c:v>19.649</c:v>
                </c:pt>
                <c:pt idx="1577">
                  <c:v>19.9742</c:v>
                </c:pt>
                <c:pt idx="1578">
                  <c:v>13.444</c:v>
                </c:pt>
                <c:pt idx="1579">
                  <c:v>10.3349</c:v>
                </c:pt>
                <c:pt idx="1580">
                  <c:v>21.6553</c:v>
                </c:pt>
                <c:pt idx="1581">
                  <c:v>23.9905</c:v>
                </c:pt>
                <c:pt idx="1582">
                  <c:v>12.1739</c:v>
                </c:pt>
                <c:pt idx="1583">
                  <c:v>17.0423</c:v>
                </c:pt>
                <c:pt idx="1584">
                  <c:v>23.88779999999998</c:v>
                </c:pt>
                <c:pt idx="1585">
                  <c:v>23.6667</c:v>
                </c:pt>
                <c:pt idx="1586">
                  <c:v>10.9635</c:v>
                </c:pt>
                <c:pt idx="1587">
                  <c:v>14.7143</c:v>
                </c:pt>
                <c:pt idx="1588">
                  <c:v>15.9339</c:v>
                </c:pt>
                <c:pt idx="1589">
                  <c:v>8.5914</c:v>
                </c:pt>
                <c:pt idx="1590">
                  <c:v>12.7937</c:v>
                </c:pt>
                <c:pt idx="1591">
                  <c:v>12.0743</c:v>
                </c:pt>
                <c:pt idx="1592">
                  <c:v>15.2151</c:v>
                </c:pt>
                <c:pt idx="1593">
                  <c:v>14.7147</c:v>
                </c:pt>
                <c:pt idx="1594">
                  <c:v>15.1962</c:v>
                </c:pt>
                <c:pt idx="1595">
                  <c:v>19.4177</c:v>
                </c:pt>
                <c:pt idx="1596">
                  <c:v>18.6846</c:v>
                </c:pt>
                <c:pt idx="1597">
                  <c:v>16.4345</c:v>
                </c:pt>
                <c:pt idx="1598">
                  <c:v>14.1875</c:v>
                </c:pt>
                <c:pt idx="1599">
                  <c:v>19.0505</c:v>
                </c:pt>
                <c:pt idx="1600">
                  <c:v>21.7502</c:v>
                </c:pt>
                <c:pt idx="1601">
                  <c:v>17.2387</c:v>
                </c:pt>
                <c:pt idx="1602">
                  <c:v>10.6614</c:v>
                </c:pt>
                <c:pt idx="1603">
                  <c:v>15.0321</c:v>
                </c:pt>
                <c:pt idx="1604">
                  <c:v>10.3519</c:v>
                </c:pt>
                <c:pt idx="1605">
                  <c:v>10.8524</c:v>
                </c:pt>
                <c:pt idx="1606">
                  <c:v>17.7391</c:v>
                </c:pt>
                <c:pt idx="1607">
                  <c:v>23.9364</c:v>
                </c:pt>
                <c:pt idx="1608">
                  <c:v>10.419</c:v>
                </c:pt>
                <c:pt idx="1609">
                  <c:v>16.7977</c:v>
                </c:pt>
                <c:pt idx="1610">
                  <c:v>28.0348</c:v>
                </c:pt>
                <c:pt idx="1611">
                  <c:v>21.54949999999998</c:v>
                </c:pt>
                <c:pt idx="1612">
                  <c:v>24.65780000000001</c:v>
                </c:pt>
                <c:pt idx="1613">
                  <c:v>18.05859999999998</c:v>
                </c:pt>
                <c:pt idx="1614">
                  <c:v>13.3461</c:v>
                </c:pt>
                <c:pt idx="1615">
                  <c:v>10.6034</c:v>
                </c:pt>
                <c:pt idx="1616">
                  <c:v>18.0608</c:v>
                </c:pt>
                <c:pt idx="1617">
                  <c:v>17.9263</c:v>
                </c:pt>
                <c:pt idx="1618">
                  <c:v>18.97490000000001</c:v>
                </c:pt>
                <c:pt idx="1619">
                  <c:v>12.0355</c:v>
                </c:pt>
                <c:pt idx="1620">
                  <c:v>23.6753</c:v>
                </c:pt>
                <c:pt idx="1621">
                  <c:v>15.7316</c:v>
                </c:pt>
                <c:pt idx="1622">
                  <c:v>13.7842</c:v>
                </c:pt>
                <c:pt idx="1623">
                  <c:v>20.0788</c:v>
                </c:pt>
                <c:pt idx="1624">
                  <c:v>16.4989</c:v>
                </c:pt>
                <c:pt idx="1625">
                  <c:v>15.6244</c:v>
                </c:pt>
                <c:pt idx="1626">
                  <c:v>9.130100000000001</c:v>
                </c:pt>
                <c:pt idx="1627">
                  <c:v>11.0661</c:v>
                </c:pt>
                <c:pt idx="1628">
                  <c:v>19.949</c:v>
                </c:pt>
                <c:pt idx="1629">
                  <c:v>17.0729</c:v>
                </c:pt>
                <c:pt idx="1630">
                  <c:v>18.6597</c:v>
                </c:pt>
                <c:pt idx="1631">
                  <c:v>19.7242</c:v>
                </c:pt>
                <c:pt idx="1632">
                  <c:v>16.2913</c:v>
                </c:pt>
                <c:pt idx="1633">
                  <c:v>19.1092</c:v>
                </c:pt>
                <c:pt idx="1634">
                  <c:v>14.9865</c:v>
                </c:pt>
                <c:pt idx="1635">
                  <c:v>14.7137</c:v>
                </c:pt>
                <c:pt idx="1636">
                  <c:v>19.4134</c:v>
                </c:pt>
                <c:pt idx="1637">
                  <c:v>13.1394</c:v>
                </c:pt>
                <c:pt idx="1638">
                  <c:v>6.8267</c:v>
                </c:pt>
                <c:pt idx="1639">
                  <c:v>13.3896</c:v>
                </c:pt>
                <c:pt idx="1640">
                  <c:v>13.819</c:v>
                </c:pt>
                <c:pt idx="1641">
                  <c:v>10.3499</c:v>
                </c:pt>
                <c:pt idx="1642">
                  <c:v>12.7522</c:v>
                </c:pt>
                <c:pt idx="1643">
                  <c:v>15.766</c:v>
                </c:pt>
                <c:pt idx="1644">
                  <c:v>11.4928</c:v>
                </c:pt>
                <c:pt idx="1645">
                  <c:v>14.6687</c:v>
                </c:pt>
                <c:pt idx="1646">
                  <c:v>21.2133</c:v>
                </c:pt>
                <c:pt idx="1647">
                  <c:v>12.8577</c:v>
                </c:pt>
                <c:pt idx="1648">
                  <c:v>13.2037</c:v>
                </c:pt>
                <c:pt idx="1649">
                  <c:v>15.8029</c:v>
                </c:pt>
                <c:pt idx="1650">
                  <c:v>15.5613</c:v>
                </c:pt>
                <c:pt idx="1651">
                  <c:v>4.497</c:v>
                </c:pt>
                <c:pt idx="1652">
                  <c:v>19.5822</c:v>
                </c:pt>
                <c:pt idx="1653">
                  <c:v>13.7596</c:v>
                </c:pt>
                <c:pt idx="1654">
                  <c:v>16.9521</c:v>
                </c:pt>
                <c:pt idx="1655">
                  <c:v>12.1969</c:v>
                </c:pt>
                <c:pt idx="1656">
                  <c:v>12.4369</c:v>
                </c:pt>
                <c:pt idx="1657">
                  <c:v>14.503</c:v>
                </c:pt>
                <c:pt idx="1658">
                  <c:v>21.8329</c:v>
                </c:pt>
                <c:pt idx="1659">
                  <c:v>13.6877</c:v>
                </c:pt>
                <c:pt idx="1660">
                  <c:v>10.6532</c:v>
                </c:pt>
                <c:pt idx="1661">
                  <c:v>11.455</c:v>
                </c:pt>
                <c:pt idx="1662">
                  <c:v>14.7535</c:v>
                </c:pt>
                <c:pt idx="1663">
                  <c:v>17.42299999999998</c:v>
                </c:pt>
                <c:pt idx="1664">
                  <c:v>11.9562</c:v>
                </c:pt>
                <c:pt idx="1665">
                  <c:v>14.2218</c:v>
                </c:pt>
                <c:pt idx="1666">
                  <c:v>12.1971</c:v>
                </c:pt>
                <c:pt idx="1667">
                  <c:v>16.481</c:v>
                </c:pt>
                <c:pt idx="1668">
                  <c:v>18.9561</c:v>
                </c:pt>
                <c:pt idx="1669">
                  <c:v>14.739</c:v>
                </c:pt>
                <c:pt idx="1670">
                  <c:v>20.6509</c:v>
                </c:pt>
                <c:pt idx="1671">
                  <c:v>18.1739</c:v>
                </c:pt>
                <c:pt idx="1672">
                  <c:v>15.3044</c:v>
                </c:pt>
                <c:pt idx="1673">
                  <c:v>14.8234</c:v>
                </c:pt>
                <c:pt idx="1674">
                  <c:v>21.3389</c:v>
                </c:pt>
                <c:pt idx="1675">
                  <c:v>6.119999999999998</c:v>
                </c:pt>
                <c:pt idx="1676">
                  <c:v>9.1724</c:v>
                </c:pt>
                <c:pt idx="1677">
                  <c:v>12.9138</c:v>
                </c:pt>
                <c:pt idx="1678">
                  <c:v>15.6027</c:v>
                </c:pt>
                <c:pt idx="1679">
                  <c:v>10.0479</c:v>
                </c:pt>
                <c:pt idx="1680">
                  <c:v>27.5153</c:v>
                </c:pt>
                <c:pt idx="1681">
                  <c:v>14.6991</c:v>
                </c:pt>
                <c:pt idx="1682">
                  <c:v>20.2712</c:v>
                </c:pt>
                <c:pt idx="1683">
                  <c:v>17.4247</c:v>
                </c:pt>
                <c:pt idx="1684">
                  <c:v>12.8257</c:v>
                </c:pt>
                <c:pt idx="1685">
                  <c:v>20.3988</c:v>
                </c:pt>
                <c:pt idx="1686">
                  <c:v>11.6776</c:v>
                </c:pt>
                <c:pt idx="1687">
                  <c:v>8.6097</c:v>
                </c:pt>
                <c:pt idx="1688">
                  <c:v>8.624</c:v>
                </c:pt>
                <c:pt idx="1689">
                  <c:v>15.0992</c:v>
                </c:pt>
                <c:pt idx="1690">
                  <c:v>24.4785</c:v>
                </c:pt>
                <c:pt idx="1691">
                  <c:v>13.8437</c:v>
                </c:pt>
                <c:pt idx="1692">
                  <c:v>20.0711</c:v>
                </c:pt>
                <c:pt idx="1693">
                  <c:v>9.0448</c:v>
                </c:pt>
                <c:pt idx="1694">
                  <c:v>13.9638</c:v>
                </c:pt>
                <c:pt idx="1695">
                  <c:v>12.3225</c:v>
                </c:pt>
                <c:pt idx="1696">
                  <c:v>13.5281</c:v>
                </c:pt>
                <c:pt idx="1697">
                  <c:v>14.6101</c:v>
                </c:pt>
                <c:pt idx="1698">
                  <c:v>16.28119999999998</c:v>
                </c:pt>
                <c:pt idx="1699">
                  <c:v>11.6616</c:v>
                </c:pt>
                <c:pt idx="1700">
                  <c:v>21.6951</c:v>
                </c:pt>
                <c:pt idx="1701">
                  <c:v>17.1389</c:v>
                </c:pt>
                <c:pt idx="1702">
                  <c:v>11.6143</c:v>
                </c:pt>
                <c:pt idx="1703">
                  <c:v>10.2008</c:v>
                </c:pt>
                <c:pt idx="1704">
                  <c:v>12.028</c:v>
                </c:pt>
                <c:pt idx="1705">
                  <c:v>20.857</c:v>
                </c:pt>
                <c:pt idx="1706">
                  <c:v>16.8005</c:v>
                </c:pt>
                <c:pt idx="1707">
                  <c:v>12.4005</c:v>
                </c:pt>
                <c:pt idx="1708">
                  <c:v>8.2654</c:v>
                </c:pt>
                <c:pt idx="1709">
                  <c:v>22.531</c:v>
                </c:pt>
                <c:pt idx="1710">
                  <c:v>10.1366</c:v>
                </c:pt>
                <c:pt idx="1711">
                  <c:v>14.5937</c:v>
                </c:pt>
                <c:pt idx="1712">
                  <c:v>12.4955</c:v>
                </c:pt>
                <c:pt idx="1713">
                  <c:v>19.48679999999998</c:v>
                </c:pt>
                <c:pt idx="1714">
                  <c:v>12.1409</c:v>
                </c:pt>
                <c:pt idx="1715">
                  <c:v>22.48359999999998</c:v>
                </c:pt>
                <c:pt idx="1716">
                  <c:v>21.73400000000001</c:v>
                </c:pt>
                <c:pt idx="1717">
                  <c:v>24.9503</c:v>
                </c:pt>
                <c:pt idx="1718">
                  <c:v>17.5675</c:v>
                </c:pt>
                <c:pt idx="1719">
                  <c:v>19.2351</c:v>
                </c:pt>
                <c:pt idx="1720">
                  <c:v>13.2781</c:v>
                </c:pt>
                <c:pt idx="1721">
                  <c:v>7.4032</c:v>
                </c:pt>
                <c:pt idx="1722">
                  <c:v>12.1313</c:v>
                </c:pt>
                <c:pt idx="1723">
                  <c:v>14.8571</c:v>
                </c:pt>
                <c:pt idx="1724">
                  <c:v>14.295</c:v>
                </c:pt>
                <c:pt idx="1725">
                  <c:v>12.4061</c:v>
                </c:pt>
                <c:pt idx="1726">
                  <c:v>20.3449</c:v>
                </c:pt>
                <c:pt idx="1727">
                  <c:v>11.3933</c:v>
                </c:pt>
                <c:pt idx="1728">
                  <c:v>17.8019</c:v>
                </c:pt>
                <c:pt idx="1729">
                  <c:v>15.8548</c:v>
                </c:pt>
                <c:pt idx="1730">
                  <c:v>16.76249999999998</c:v>
                </c:pt>
                <c:pt idx="1731">
                  <c:v>16.1397</c:v>
                </c:pt>
                <c:pt idx="1732">
                  <c:v>11.5912</c:v>
                </c:pt>
                <c:pt idx="1733">
                  <c:v>23.0533</c:v>
                </c:pt>
                <c:pt idx="1734">
                  <c:v>22.8351</c:v>
                </c:pt>
                <c:pt idx="1735">
                  <c:v>7.792</c:v>
                </c:pt>
                <c:pt idx="1736">
                  <c:v>13.5469</c:v>
                </c:pt>
                <c:pt idx="1737">
                  <c:v>11.6045</c:v>
                </c:pt>
                <c:pt idx="1738">
                  <c:v>18.6326</c:v>
                </c:pt>
                <c:pt idx="1739">
                  <c:v>15.1886</c:v>
                </c:pt>
                <c:pt idx="1740">
                  <c:v>14.6651</c:v>
                </c:pt>
                <c:pt idx="1741">
                  <c:v>9.027600000000001</c:v>
                </c:pt>
                <c:pt idx="1742">
                  <c:v>14.9489</c:v>
                </c:pt>
                <c:pt idx="1743">
                  <c:v>17.6664</c:v>
                </c:pt>
                <c:pt idx="1744">
                  <c:v>8.9574</c:v>
                </c:pt>
                <c:pt idx="1745">
                  <c:v>12.8054</c:v>
                </c:pt>
                <c:pt idx="1746">
                  <c:v>12.6039</c:v>
                </c:pt>
                <c:pt idx="1747">
                  <c:v>15.2591</c:v>
                </c:pt>
                <c:pt idx="1748">
                  <c:v>15.205</c:v>
                </c:pt>
                <c:pt idx="1749">
                  <c:v>23.4394</c:v>
                </c:pt>
                <c:pt idx="1750">
                  <c:v>15.8716</c:v>
                </c:pt>
                <c:pt idx="1751">
                  <c:v>10.1547</c:v>
                </c:pt>
                <c:pt idx="1752">
                  <c:v>9.745</c:v>
                </c:pt>
                <c:pt idx="1753">
                  <c:v>10.4866</c:v>
                </c:pt>
                <c:pt idx="1754">
                  <c:v>13.2611</c:v>
                </c:pt>
                <c:pt idx="1755">
                  <c:v>9.565900000000002</c:v>
                </c:pt>
                <c:pt idx="1756">
                  <c:v>11.5344</c:v>
                </c:pt>
                <c:pt idx="1757">
                  <c:v>10.124</c:v>
                </c:pt>
                <c:pt idx="1758">
                  <c:v>10.9507</c:v>
                </c:pt>
                <c:pt idx="1759">
                  <c:v>15.7313</c:v>
                </c:pt>
                <c:pt idx="1760">
                  <c:v>16.7401</c:v>
                </c:pt>
                <c:pt idx="1761">
                  <c:v>20.8978</c:v>
                </c:pt>
                <c:pt idx="1762">
                  <c:v>10.9588</c:v>
                </c:pt>
                <c:pt idx="1763">
                  <c:v>8.6485</c:v>
                </c:pt>
                <c:pt idx="1764">
                  <c:v>21.5702</c:v>
                </c:pt>
                <c:pt idx="1765">
                  <c:v>12.0461</c:v>
                </c:pt>
                <c:pt idx="1766">
                  <c:v>15.4857</c:v>
                </c:pt>
                <c:pt idx="1767">
                  <c:v>18.2391</c:v>
                </c:pt>
                <c:pt idx="1768">
                  <c:v>20.7281</c:v>
                </c:pt>
                <c:pt idx="1769">
                  <c:v>10.6887</c:v>
                </c:pt>
                <c:pt idx="1770">
                  <c:v>7.703</c:v>
                </c:pt>
                <c:pt idx="1771">
                  <c:v>21.6842</c:v>
                </c:pt>
                <c:pt idx="1772">
                  <c:v>18.7307</c:v>
                </c:pt>
                <c:pt idx="1773">
                  <c:v>9.0564</c:v>
                </c:pt>
                <c:pt idx="1774">
                  <c:v>14.1179</c:v>
                </c:pt>
                <c:pt idx="1775">
                  <c:v>12.0212</c:v>
                </c:pt>
                <c:pt idx="1776">
                  <c:v>10.0693</c:v>
                </c:pt>
                <c:pt idx="1777">
                  <c:v>11.4819</c:v>
                </c:pt>
                <c:pt idx="1778">
                  <c:v>14.3253</c:v>
                </c:pt>
                <c:pt idx="1779">
                  <c:v>23.8535</c:v>
                </c:pt>
                <c:pt idx="1780">
                  <c:v>19.3822</c:v>
                </c:pt>
                <c:pt idx="1781">
                  <c:v>18.53130000000001</c:v>
                </c:pt>
                <c:pt idx="1782">
                  <c:v>17.3631</c:v>
                </c:pt>
                <c:pt idx="1783">
                  <c:v>15.3477</c:v>
                </c:pt>
                <c:pt idx="1784">
                  <c:v>29.2269</c:v>
                </c:pt>
                <c:pt idx="1785">
                  <c:v>19.6427</c:v>
                </c:pt>
                <c:pt idx="1786">
                  <c:v>12.6494</c:v>
                </c:pt>
                <c:pt idx="1787">
                  <c:v>22.597</c:v>
                </c:pt>
                <c:pt idx="1788">
                  <c:v>13.4709</c:v>
                </c:pt>
                <c:pt idx="1789">
                  <c:v>14.8966</c:v>
                </c:pt>
                <c:pt idx="1790">
                  <c:v>22.3459</c:v>
                </c:pt>
                <c:pt idx="1791">
                  <c:v>11.5541</c:v>
                </c:pt>
                <c:pt idx="1792">
                  <c:v>18.9176</c:v>
                </c:pt>
                <c:pt idx="1793">
                  <c:v>13.5639</c:v>
                </c:pt>
                <c:pt idx="1794">
                  <c:v>14.0741</c:v>
                </c:pt>
                <c:pt idx="1795">
                  <c:v>20.3553</c:v>
                </c:pt>
                <c:pt idx="1796">
                  <c:v>23.5706</c:v>
                </c:pt>
                <c:pt idx="1797">
                  <c:v>12.7203</c:v>
                </c:pt>
                <c:pt idx="1798">
                  <c:v>17.3625</c:v>
                </c:pt>
                <c:pt idx="1799">
                  <c:v>13.1768</c:v>
                </c:pt>
                <c:pt idx="1800">
                  <c:v>17.1408</c:v>
                </c:pt>
                <c:pt idx="1801">
                  <c:v>8.653</c:v>
                </c:pt>
                <c:pt idx="1802">
                  <c:v>25.4723</c:v>
                </c:pt>
                <c:pt idx="1803">
                  <c:v>12.2607</c:v>
                </c:pt>
                <c:pt idx="1804">
                  <c:v>22.193</c:v>
                </c:pt>
                <c:pt idx="1805">
                  <c:v>13.7939</c:v>
                </c:pt>
                <c:pt idx="1806">
                  <c:v>18.7319</c:v>
                </c:pt>
                <c:pt idx="1807">
                  <c:v>14.9136</c:v>
                </c:pt>
                <c:pt idx="1808">
                  <c:v>10.014</c:v>
                </c:pt>
                <c:pt idx="1809">
                  <c:v>12.5821</c:v>
                </c:pt>
                <c:pt idx="1810">
                  <c:v>11.2102</c:v>
                </c:pt>
                <c:pt idx="1811">
                  <c:v>14.2282</c:v>
                </c:pt>
                <c:pt idx="1812">
                  <c:v>9.248799999999997</c:v>
                </c:pt>
                <c:pt idx="1813">
                  <c:v>22.2712</c:v>
                </c:pt>
                <c:pt idx="1814">
                  <c:v>12.9303</c:v>
                </c:pt>
                <c:pt idx="1815">
                  <c:v>12.803</c:v>
                </c:pt>
                <c:pt idx="1816">
                  <c:v>11.7974</c:v>
                </c:pt>
                <c:pt idx="1817">
                  <c:v>13.5833</c:v>
                </c:pt>
                <c:pt idx="1818">
                  <c:v>10.3365</c:v>
                </c:pt>
                <c:pt idx="1819">
                  <c:v>21.0241</c:v>
                </c:pt>
                <c:pt idx="1820">
                  <c:v>9.107200000000001</c:v>
                </c:pt>
                <c:pt idx="1821">
                  <c:v>16.8491</c:v>
                </c:pt>
                <c:pt idx="1822">
                  <c:v>11.4918</c:v>
                </c:pt>
                <c:pt idx="1823">
                  <c:v>20.42439999999998</c:v>
                </c:pt>
                <c:pt idx="1824">
                  <c:v>24.87890000000001</c:v>
                </c:pt>
                <c:pt idx="1825">
                  <c:v>9.1928</c:v>
                </c:pt>
                <c:pt idx="1826">
                  <c:v>18.9446</c:v>
                </c:pt>
                <c:pt idx="1827">
                  <c:v>12.8977</c:v>
                </c:pt>
                <c:pt idx="1828">
                  <c:v>12.6427</c:v>
                </c:pt>
                <c:pt idx="1829">
                  <c:v>11.2813</c:v>
                </c:pt>
                <c:pt idx="1830">
                  <c:v>15.7445</c:v>
                </c:pt>
                <c:pt idx="1831">
                  <c:v>11.2061</c:v>
                </c:pt>
                <c:pt idx="1832">
                  <c:v>10.2314</c:v>
                </c:pt>
                <c:pt idx="1833">
                  <c:v>15.8491</c:v>
                </c:pt>
                <c:pt idx="1834">
                  <c:v>10.092</c:v>
                </c:pt>
                <c:pt idx="1835">
                  <c:v>16.405</c:v>
                </c:pt>
                <c:pt idx="1836">
                  <c:v>13.8471</c:v>
                </c:pt>
                <c:pt idx="1837">
                  <c:v>22.5977</c:v>
                </c:pt>
                <c:pt idx="1838">
                  <c:v>11.0363</c:v>
                </c:pt>
                <c:pt idx="1839">
                  <c:v>20.2139</c:v>
                </c:pt>
                <c:pt idx="1840">
                  <c:v>13.7246</c:v>
                </c:pt>
                <c:pt idx="1841">
                  <c:v>14.1549</c:v>
                </c:pt>
                <c:pt idx="1842">
                  <c:v>10.9225</c:v>
                </c:pt>
                <c:pt idx="1843">
                  <c:v>14.6155</c:v>
                </c:pt>
                <c:pt idx="1844">
                  <c:v>16.5423</c:v>
                </c:pt>
                <c:pt idx="1845">
                  <c:v>18.3578</c:v>
                </c:pt>
                <c:pt idx="1846">
                  <c:v>12.2376</c:v>
                </c:pt>
                <c:pt idx="1847">
                  <c:v>14.2231</c:v>
                </c:pt>
                <c:pt idx="1848">
                  <c:v>12.3935</c:v>
                </c:pt>
                <c:pt idx="1849">
                  <c:v>11.5615</c:v>
                </c:pt>
                <c:pt idx="1850">
                  <c:v>10.7636</c:v>
                </c:pt>
                <c:pt idx="1851">
                  <c:v>17.3423</c:v>
                </c:pt>
                <c:pt idx="1852">
                  <c:v>12.3375</c:v>
                </c:pt>
                <c:pt idx="1853">
                  <c:v>16.9267</c:v>
                </c:pt>
                <c:pt idx="1854">
                  <c:v>22.0101</c:v>
                </c:pt>
                <c:pt idx="1855">
                  <c:v>13.4576</c:v>
                </c:pt>
                <c:pt idx="1856">
                  <c:v>15.4035</c:v>
                </c:pt>
                <c:pt idx="1857">
                  <c:v>18.3306</c:v>
                </c:pt>
                <c:pt idx="1858">
                  <c:v>22.7386</c:v>
                </c:pt>
                <c:pt idx="1859">
                  <c:v>10.0493</c:v>
                </c:pt>
                <c:pt idx="1860">
                  <c:v>12.691</c:v>
                </c:pt>
                <c:pt idx="1861">
                  <c:v>13.5398</c:v>
                </c:pt>
                <c:pt idx="1862">
                  <c:v>12.4102</c:v>
                </c:pt>
                <c:pt idx="1863">
                  <c:v>18.84519999999998</c:v>
                </c:pt>
                <c:pt idx="1864">
                  <c:v>9.5181</c:v>
                </c:pt>
                <c:pt idx="1865">
                  <c:v>13.6924</c:v>
                </c:pt>
                <c:pt idx="1866">
                  <c:v>13.92</c:v>
                </c:pt>
                <c:pt idx="1867">
                  <c:v>14.8904</c:v>
                </c:pt>
                <c:pt idx="1868">
                  <c:v>14.9946</c:v>
                </c:pt>
                <c:pt idx="1869">
                  <c:v>7.3473</c:v>
                </c:pt>
                <c:pt idx="1870">
                  <c:v>12.9226</c:v>
                </c:pt>
                <c:pt idx="1871">
                  <c:v>17.3449</c:v>
                </c:pt>
                <c:pt idx="1872">
                  <c:v>15.0837</c:v>
                </c:pt>
                <c:pt idx="1873">
                  <c:v>10.9118</c:v>
                </c:pt>
                <c:pt idx="1874">
                  <c:v>14.0754</c:v>
                </c:pt>
                <c:pt idx="1875">
                  <c:v>18.2473</c:v>
                </c:pt>
                <c:pt idx="1876">
                  <c:v>5.6333</c:v>
                </c:pt>
                <c:pt idx="1877">
                  <c:v>10.1075</c:v>
                </c:pt>
                <c:pt idx="1878">
                  <c:v>20.3165</c:v>
                </c:pt>
                <c:pt idx="1879">
                  <c:v>12.2844</c:v>
                </c:pt>
                <c:pt idx="1880">
                  <c:v>13.9641</c:v>
                </c:pt>
                <c:pt idx="1881">
                  <c:v>20.6009</c:v>
                </c:pt>
                <c:pt idx="1882">
                  <c:v>12.971</c:v>
                </c:pt>
                <c:pt idx="1883">
                  <c:v>15.0989</c:v>
                </c:pt>
                <c:pt idx="1884">
                  <c:v>16.433</c:v>
                </c:pt>
                <c:pt idx="1885">
                  <c:v>16.5185</c:v>
                </c:pt>
                <c:pt idx="1886">
                  <c:v>20.816</c:v>
                </c:pt>
                <c:pt idx="1887">
                  <c:v>10.3798</c:v>
                </c:pt>
                <c:pt idx="1888">
                  <c:v>14.41</c:v>
                </c:pt>
                <c:pt idx="1889">
                  <c:v>9.8047</c:v>
                </c:pt>
                <c:pt idx="1890">
                  <c:v>20.1734</c:v>
                </c:pt>
                <c:pt idx="1891">
                  <c:v>19.0166</c:v>
                </c:pt>
                <c:pt idx="1892">
                  <c:v>20.1248</c:v>
                </c:pt>
                <c:pt idx="1893">
                  <c:v>18.9982</c:v>
                </c:pt>
                <c:pt idx="1894">
                  <c:v>9.735600000000001</c:v>
                </c:pt>
                <c:pt idx="1895">
                  <c:v>20.8626</c:v>
                </c:pt>
                <c:pt idx="1896">
                  <c:v>9.5648</c:v>
                </c:pt>
                <c:pt idx="1897">
                  <c:v>12.4825</c:v>
                </c:pt>
                <c:pt idx="1898">
                  <c:v>13.9338</c:v>
                </c:pt>
                <c:pt idx="1899">
                  <c:v>16.3075</c:v>
                </c:pt>
                <c:pt idx="1900">
                  <c:v>12.495</c:v>
                </c:pt>
                <c:pt idx="1901">
                  <c:v>13.888</c:v>
                </c:pt>
                <c:pt idx="1902">
                  <c:v>18.9135</c:v>
                </c:pt>
                <c:pt idx="1903">
                  <c:v>20.9986</c:v>
                </c:pt>
                <c:pt idx="1904">
                  <c:v>12.6222</c:v>
                </c:pt>
                <c:pt idx="1905">
                  <c:v>12.9565</c:v>
                </c:pt>
                <c:pt idx="1906">
                  <c:v>16.1954</c:v>
                </c:pt>
                <c:pt idx="1907">
                  <c:v>16.0465</c:v>
                </c:pt>
                <c:pt idx="1908">
                  <c:v>22.6969</c:v>
                </c:pt>
                <c:pt idx="1909">
                  <c:v>26.0509</c:v>
                </c:pt>
                <c:pt idx="1910">
                  <c:v>13.8869</c:v>
                </c:pt>
                <c:pt idx="1911">
                  <c:v>14.2961</c:v>
                </c:pt>
                <c:pt idx="1912">
                  <c:v>8.263900000000001</c:v>
                </c:pt>
                <c:pt idx="1913">
                  <c:v>12.2878</c:v>
                </c:pt>
                <c:pt idx="1914">
                  <c:v>14.9437</c:v>
                </c:pt>
                <c:pt idx="1915">
                  <c:v>6.647099999999998</c:v>
                </c:pt>
                <c:pt idx="1916">
                  <c:v>20.0902</c:v>
                </c:pt>
                <c:pt idx="1917">
                  <c:v>12.2039</c:v>
                </c:pt>
                <c:pt idx="1918">
                  <c:v>15.862</c:v>
                </c:pt>
                <c:pt idx="1919">
                  <c:v>18.32710000000001</c:v>
                </c:pt>
                <c:pt idx="1920">
                  <c:v>22.7863</c:v>
                </c:pt>
                <c:pt idx="1921">
                  <c:v>13.3815</c:v>
                </c:pt>
                <c:pt idx="1922">
                  <c:v>19.6566</c:v>
                </c:pt>
                <c:pt idx="1923">
                  <c:v>13.5586</c:v>
                </c:pt>
                <c:pt idx="1924">
                  <c:v>18.3445</c:v>
                </c:pt>
                <c:pt idx="1925">
                  <c:v>17.2852</c:v>
                </c:pt>
                <c:pt idx="1926">
                  <c:v>15.9616</c:v>
                </c:pt>
                <c:pt idx="1927">
                  <c:v>15.2676</c:v>
                </c:pt>
                <c:pt idx="1928">
                  <c:v>16.7473</c:v>
                </c:pt>
                <c:pt idx="1929">
                  <c:v>14.8421</c:v>
                </c:pt>
                <c:pt idx="1930">
                  <c:v>9.543200000000001</c:v>
                </c:pt>
                <c:pt idx="1931">
                  <c:v>19.6025</c:v>
                </c:pt>
                <c:pt idx="1932">
                  <c:v>26.3297</c:v>
                </c:pt>
                <c:pt idx="1933">
                  <c:v>12.8908</c:v>
                </c:pt>
                <c:pt idx="1934">
                  <c:v>7.9863</c:v>
                </c:pt>
                <c:pt idx="1935">
                  <c:v>11.8647</c:v>
                </c:pt>
                <c:pt idx="1936">
                  <c:v>14.7228</c:v>
                </c:pt>
                <c:pt idx="1937">
                  <c:v>19.063</c:v>
                </c:pt>
                <c:pt idx="1938">
                  <c:v>17.51610000000001</c:v>
                </c:pt>
                <c:pt idx="1939">
                  <c:v>19.3434</c:v>
                </c:pt>
                <c:pt idx="1940">
                  <c:v>12.9838</c:v>
                </c:pt>
                <c:pt idx="1941">
                  <c:v>13.2789</c:v>
                </c:pt>
                <c:pt idx="1942">
                  <c:v>8.357500000000006</c:v>
                </c:pt>
                <c:pt idx="1943">
                  <c:v>11.8433</c:v>
                </c:pt>
                <c:pt idx="1944">
                  <c:v>12.9543</c:v>
                </c:pt>
                <c:pt idx="1945">
                  <c:v>11.4713</c:v>
                </c:pt>
                <c:pt idx="1946">
                  <c:v>23.7852</c:v>
                </c:pt>
                <c:pt idx="1947">
                  <c:v>14.3591</c:v>
                </c:pt>
                <c:pt idx="1948">
                  <c:v>21.7164</c:v>
                </c:pt>
                <c:pt idx="1949">
                  <c:v>19.2227</c:v>
                </c:pt>
                <c:pt idx="1950">
                  <c:v>15.9589</c:v>
                </c:pt>
                <c:pt idx="1951">
                  <c:v>9.4525</c:v>
                </c:pt>
                <c:pt idx="1952">
                  <c:v>11.3931</c:v>
                </c:pt>
                <c:pt idx="1953">
                  <c:v>15.0355</c:v>
                </c:pt>
                <c:pt idx="1954">
                  <c:v>10.4217</c:v>
                </c:pt>
                <c:pt idx="1955">
                  <c:v>9.7035</c:v>
                </c:pt>
                <c:pt idx="1956">
                  <c:v>12.6704</c:v>
                </c:pt>
                <c:pt idx="1957">
                  <c:v>15.0377</c:v>
                </c:pt>
                <c:pt idx="1958">
                  <c:v>18.1004</c:v>
                </c:pt>
                <c:pt idx="1959">
                  <c:v>11.5837</c:v>
                </c:pt>
                <c:pt idx="1960">
                  <c:v>18.9218</c:v>
                </c:pt>
                <c:pt idx="1961">
                  <c:v>12.0586</c:v>
                </c:pt>
                <c:pt idx="1962">
                  <c:v>16.1537</c:v>
                </c:pt>
                <c:pt idx="1963">
                  <c:v>10.3815</c:v>
                </c:pt>
                <c:pt idx="1964">
                  <c:v>8.9352</c:v>
                </c:pt>
                <c:pt idx="1965">
                  <c:v>14.8361</c:v>
                </c:pt>
                <c:pt idx="1966">
                  <c:v>15.7767</c:v>
                </c:pt>
                <c:pt idx="1967">
                  <c:v>19.4475</c:v>
                </c:pt>
                <c:pt idx="1968">
                  <c:v>17.0019</c:v>
                </c:pt>
                <c:pt idx="1969">
                  <c:v>18.411</c:v>
                </c:pt>
                <c:pt idx="1970">
                  <c:v>14.5394</c:v>
                </c:pt>
                <c:pt idx="1971">
                  <c:v>20.62719999999999</c:v>
                </c:pt>
                <c:pt idx="1972">
                  <c:v>15.7472</c:v>
                </c:pt>
                <c:pt idx="1973">
                  <c:v>12.8466</c:v>
                </c:pt>
                <c:pt idx="1974">
                  <c:v>21.117</c:v>
                </c:pt>
                <c:pt idx="1975">
                  <c:v>14.3194</c:v>
                </c:pt>
                <c:pt idx="1976">
                  <c:v>21.0989</c:v>
                </c:pt>
                <c:pt idx="1977">
                  <c:v>18.8824</c:v>
                </c:pt>
                <c:pt idx="1978">
                  <c:v>10.8343</c:v>
                </c:pt>
                <c:pt idx="1979">
                  <c:v>23.7916</c:v>
                </c:pt>
                <c:pt idx="1980">
                  <c:v>9.408300000000001</c:v>
                </c:pt>
                <c:pt idx="1981">
                  <c:v>16.4922</c:v>
                </c:pt>
                <c:pt idx="1982">
                  <c:v>23.2449</c:v>
                </c:pt>
                <c:pt idx="1983">
                  <c:v>29.3219</c:v>
                </c:pt>
                <c:pt idx="1984">
                  <c:v>13.8334</c:v>
                </c:pt>
                <c:pt idx="1985">
                  <c:v>19.3373</c:v>
                </c:pt>
                <c:pt idx="1986">
                  <c:v>15.1251</c:v>
                </c:pt>
                <c:pt idx="1987">
                  <c:v>17.1117</c:v>
                </c:pt>
                <c:pt idx="1988">
                  <c:v>10.045</c:v>
                </c:pt>
                <c:pt idx="1989">
                  <c:v>11.4553</c:v>
                </c:pt>
                <c:pt idx="1990">
                  <c:v>18.9968</c:v>
                </c:pt>
                <c:pt idx="1991">
                  <c:v>16.02199999999999</c:v>
                </c:pt>
                <c:pt idx="1992">
                  <c:v>19.76439999999998</c:v>
                </c:pt>
                <c:pt idx="1993">
                  <c:v>18.9542</c:v>
                </c:pt>
                <c:pt idx="1994">
                  <c:v>11.2062</c:v>
                </c:pt>
                <c:pt idx="1995">
                  <c:v>10.592</c:v>
                </c:pt>
                <c:pt idx="1996">
                  <c:v>17.9365</c:v>
                </c:pt>
                <c:pt idx="1997">
                  <c:v>21.8393</c:v>
                </c:pt>
                <c:pt idx="1998">
                  <c:v>12.4368</c:v>
                </c:pt>
                <c:pt idx="1999">
                  <c:v>9.0373</c:v>
                </c:pt>
                <c:pt idx="2000">
                  <c:v>14.1299</c:v>
                </c:pt>
                <c:pt idx="2001">
                  <c:v>9.0737</c:v>
                </c:pt>
                <c:pt idx="2002">
                  <c:v>15.0025</c:v>
                </c:pt>
                <c:pt idx="2003">
                  <c:v>13.8513</c:v>
                </c:pt>
                <c:pt idx="2004">
                  <c:v>12.4736</c:v>
                </c:pt>
                <c:pt idx="2005">
                  <c:v>19.4664</c:v>
                </c:pt>
                <c:pt idx="2006">
                  <c:v>11.8862</c:v>
                </c:pt>
                <c:pt idx="2007">
                  <c:v>23.9283</c:v>
                </c:pt>
                <c:pt idx="2008">
                  <c:v>18.63</c:v>
                </c:pt>
                <c:pt idx="2009">
                  <c:v>21.5613</c:v>
                </c:pt>
                <c:pt idx="2010">
                  <c:v>15.4213</c:v>
                </c:pt>
                <c:pt idx="2011">
                  <c:v>21.2001</c:v>
                </c:pt>
                <c:pt idx="2012">
                  <c:v>8.1478</c:v>
                </c:pt>
                <c:pt idx="2013">
                  <c:v>17.5277</c:v>
                </c:pt>
                <c:pt idx="2014">
                  <c:v>11.4369</c:v>
                </c:pt>
                <c:pt idx="2015">
                  <c:v>11.1501</c:v>
                </c:pt>
                <c:pt idx="2016">
                  <c:v>11.2281</c:v>
                </c:pt>
                <c:pt idx="2017">
                  <c:v>12.4134</c:v>
                </c:pt>
                <c:pt idx="2018">
                  <c:v>26.12130000000001</c:v>
                </c:pt>
                <c:pt idx="2019">
                  <c:v>11.6796</c:v>
                </c:pt>
                <c:pt idx="2020">
                  <c:v>13.98</c:v>
                </c:pt>
                <c:pt idx="2021">
                  <c:v>9.866000000000004</c:v>
                </c:pt>
                <c:pt idx="2022">
                  <c:v>12.4496</c:v>
                </c:pt>
                <c:pt idx="2023">
                  <c:v>9.1378</c:v>
                </c:pt>
                <c:pt idx="2024">
                  <c:v>15.0647</c:v>
                </c:pt>
                <c:pt idx="2025">
                  <c:v>14.5418</c:v>
                </c:pt>
                <c:pt idx="2026">
                  <c:v>18.18680000000001</c:v>
                </c:pt>
                <c:pt idx="2027">
                  <c:v>19.4549</c:v>
                </c:pt>
                <c:pt idx="2028">
                  <c:v>13.4647</c:v>
                </c:pt>
                <c:pt idx="2029">
                  <c:v>17.5149</c:v>
                </c:pt>
                <c:pt idx="2030">
                  <c:v>25.03579999999998</c:v>
                </c:pt>
                <c:pt idx="2031">
                  <c:v>12.2427</c:v>
                </c:pt>
                <c:pt idx="2032">
                  <c:v>29.5121</c:v>
                </c:pt>
                <c:pt idx="2033">
                  <c:v>19.7637</c:v>
                </c:pt>
                <c:pt idx="2034">
                  <c:v>17.0415</c:v>
                </c:pt>
                <c:pt idx="2035">
                  <c:v>23.3824</c:v>
                </c:pt>
                <c:pt idx="2036">
                  <c:v>14.7155</c:v>
                </c:pt>
                <c:pt idx="2037">
                  <c:v>22.9659</c:v>
                </c:pt>
                <c:pt idx="2038">
                  <c:v>23.70949999999998</c:v>
                </c:pt>
                <c:pt idx="2039">
                  <c:v>15.964</c:v>
                </c:pt>
                <c:pt idx="2040">
                  <c:v>20.48519999999998</c:v>
                </c:pt>
                <c:pt idx="2041">
                  <c:v>11.7212</c:v>
                </c:pt>
                <c:pt idx="2042">
                  <c:v>20.98529999999998</c:v>
                </c:pt>
                <c:pt idx="2043">
                  <c:v>19.3256</c:v>
                </c:pt>
                <c:pt idx="2044">
                  <c:v>12.7107</c:v>
                </c:pt>
                <c:pt idx="2045">
                  <c:v>8.8962</c:v>
                </c:pt>
                <c:pt idx="2046">
                  <c:v>19.40780000000001</c:v>
                </c:pt>
                <c:pt idx="2047">
                  <c:v>13.5687</c:v>
                </c:pt>
                <c:pt idx="2048">
                  <c:v>16.00829999999998</c:v>
                </c:pt>
                <c:pt idx="2049">
                  <c:v>24.9373</c:v>
                </c:pt>
                <c:pt idx="2050">
                  <c:v>15.8658</c:v>
                </c:pt>
                <c:pt idx="2051">
                  <c:v>18.5916</c:v>
                </c:pt>
                <c:pt idx="2052">
                  <c:v>15.2308</c:v>
                </c:pt>
                <c:pt idx="2053">
                  <c:v>18.2003</c:v>
                </c:pt>
                <c:pt idx="2054">
                  <c:v>11.2112</c:v>
                </c:pt>
                <c:pt idx="2055">
                  <c:v>21.367</c:v>
                </c:pt>
                <c:pt idx="2056">
                  <c:v>13.4088</c:v>
                </c:pt>
                <c:pt idx="2057">
                  <c:v>23.4389</c:v>
                </c:pt>
                <c:pt idx="2058">
                  <c:v>8.34</c:v>
                </c:pt>
                <c:pt idx="2059">
                  <c:v>9.992400000000005</c:v>
                </c:pt>
                <c:pt idx="2060">
                  <c:v>21.7704</c:v>
                </c:pt>
                <c:pt idx="2061">
                  <c:v>21.97479999999998</c:v>
                </c:pt>
                <c:pt idx="2062">
                  <c:v>30.056</c:v>
                </c:pt>
                <c:pt idx="2063">
                  <c:v>14.3005</c:v>
                </c:pt>
                <c:pt idx="2064">
                  <c:v>18.6488</c:v>
                </c:pt>
                <c:pt idx="2065">
                  <c:v>10.2042</c:v>
                </c:pt>
                <c:pt idx="2066">
                  <c:v>17.0991</c:v>
                </c:pt>
                <c:pt idx="2067">
                  <c:v>13.4659</c:v>
                </c:pt>
                <c:pt idx="2068">
                  <c:v>27.92559999999998</c:v>
                </c:pt>
                <c:pt idx="2069">
                  <c:v>20.76569999999998</c:v>
                </c:pt>
                <c:pt idx="2070">
                  <c:v>20.57849999999998</c:v>
                </c:pt>
                <c:pt idx="2071">
                  <c:v>10.8756</c:v>
                </c:pt>
                <c:pt idx="2072">
                  <c:v>20.2376</c:v>
                </c:pt>
                <c:pt idx="2073">
                  <c:v>12.5643</c:v>
                </c:pt>
                <c:pt idx="2074">
                  <c:v>16.37280000000001</c:v>
                </c:pt>
                <c:pt idx="2075">
                  <c:v>19.0536</c:v>
                </c:pt>
                <c:pt idx="2076">
                  <c:v>17.0256</c:v>
                </c:pt>
                <c:pt idx="2077">
                  <c:v>13.1921</c:v>
                </c:pt>
                <c:pt idx="2078">
                  <c:v>23.1391</c:v>
                </c:pt>
                <c:pt idx="2079">
                  <c:v>14.3652</c:v>
                </c:pt>
                <c:pt idx="2080">
                  <c:v>19.5885</c:v>
                </c:pt>
                <c:pt idx="2081">
                  <c:v>10.4454</c:v>
                </c:pt>
                <c:pt idx="2082">
                  <c:v>8.027000000000001</c:v>
                </c:pt>
                <c:pt idx="2083">
                  <c:v>12.9105</c:v>
                </c:pt>
                <c:pt idx="2084">
                  <c:v>18.307</c:v>
                </c:pt>
                <c:pt idx="2085">
                  <c:v>13.7617</c:v>
                </c:pt>
                <c:pt idx="2086">
                  <c:v>12.2535</c:v>
                </c:pt>
                <c:pt idx="2087">
                  <c:v>7.3499</c:v>
                </c:pt>
                <c:pt idx="2088">
                  <c:v>10.982</c:v>
                </c:pt>
                <c:pt idx="2089">
                  <c:v>21.61809999999999</c:v>
                </c:pt>
                <c:pt idx="2090">
                  <c:v>26.44559999999998</c:v>
                </c:pt>
                <c:pt idx="2091">
                  <c:v>26.9202</c:v>
                </c:pt>
                <c:pt idx="2092">
                  <c:v>20.7578</c:v>
                </c:pt>
                <c:pt idx="2093">
                  <c:v>10.9685</c:v>
                </c:pt>
                <c:pt idx="2094">
                  <c:v>14.639</c:v>
                </c:pt>
                <c:pt idx="2095">
                  <c:v>17.5463</c:v>
                </c:pt>
                <c:pt idx="2096">
                  <c:v>15.5639</c:v>
                </c:pt>
                <c:pt idx="2097">
                  <c:v>14.0598</c:v>
                </c:pt>
                <c:pt idx="2098">
                  <c:v>18.3289</c:v>
                </c:pt>
                <c:pt idx="2099">
                  <c:v>23.55399999999999</c:v>
                </c:pt>
                <c:pt idx="2100">
                  <c:v>12.5678</c:v>
                </c:pt>
                <c:pt idx="2101">
                  <c:v>18.5335</c:v>
                </c:pt>
                <c:pt idx="2102">
                  <c:v>14.4299</c:v>
                </c:pt>
                <c:pt idx="2103">
                  <c:v>16.9327</c:v>
                </c:pt>
                <c:pt idx="2104">
                  <c:v>17.0984</c:v>
                </c:pt>
                <c:pt idx="2105">
                  <c:v>22.0253</c:v>
                </c:pt>
                <c:pt idx="2106">
                  <c:v>11.6651</c:v>
                </c:pt>
                <c:pt idx="2107">
                  <c:v>10.4042</c:v>
                </c:pt>
                <c:pt idx="2108">
                  <c:v>9.770800000000001</c:v>
                </c:pt>
                <c:pt idx="2109">
                  <c:v>25.16090000000001</c:v>
                </c:pt>
                <c:pt idx="2110">
                  <c:v>14.396</c:v>
                </c:pt>
                <c:pt idx="2111">
                  <c:v>20.7288</c:v>
                </c:pt>
                <c:pt idx="2112">
                  <c:v>13.1264</c:v>
                </c:pt>
                <c:pt idx="2113">
                  <c:v>12.1106</c:v>
                </c:pt>
                <c:pt idx="2114">
                  <c:v>15.2019</c:v>
                </c:pt>
                <c:pt idx="2115">
                  <c:v>19.9753</c:v>
                </c:pt>
                <c:pt idx="2116">
                  <c:v>15.9266</c:v>
                </c:pt>
                <c:pt idx="2117">
                  <c:v>17.61039999999999</c:v>
                </c:pt>
                <c:pt idx="2118">
                  <c:v>18.42599999999998</c:v>
                </c:pt>
                <c:pt idx="2119">
                  <c:v>17.8258</c:v>
                </c:pt>
                <c:pt idx="2120">
                  <c:v>7.7996</c:v>
                </c:pt>
                <c:pt idx="2121">
                  <c:v>15.07</c:v>
                </c:pt>
                <c:pt idx="2122">
                  <c:v>13.7981</c:v>
                </c:pt>
                <c:pt idx="2123">
                  <c:v>19.316</c:v>
                </c:pt>
                <c:pt idx="2124">
                  <c:v>8.7523</c:v>
                </c:pt>
                <c:pt idx="2125">
                  <c:v>19.546</c:v>
                </c:pt>
                <c:pt idx="2126">
                  <c:v>14.2968</c:v>
                </c:pt>
                <c:pt idx="2127">
                  <c:v>13.7002</c:v>
                </c:pt>
                <c:pt idx="2128">
                  <c:v>19.866</c:v>
                </c:pt>
                <c:pt idx="2129">
                  <c:v>21.924</c:v>
                </c:pt>
                <c:pt idx="2130">
                  <c:v>9.557</c:v>
                </c:pt>
                <c:pt idx="2131">
                  <c:v>16.5011</c:v>
                </c:pt>
                <c:pt idx="2132">
                  <c:v>17.5149</c:v>
                </c:pt>
                <c:pt idx="2133">
                  <c:v>16.4935</c:v>
                </c:pt>
                <c:pt idx="2134">
                  <c:v>9.677300000000001</c:v>
                </c:pt>
                <c:pt idx="2135">
                  <c:v>9.448700000000001</c:v>
                </c:pt>
                <c:pt idx="2136">
                  <c:v>22.29799999999999</c:v>
                </c:pt>
                <c:pt idx="2137">
                  <c:v>11.4296</c:v>
                </c:pt>
                <c:pt idx="2138">
                  <c:v>16.8619</c:v>
                </c:pt>
                <c:pt idx="2139">
                  <c:v>12.1546</c:v>
                </c:pt>
                <c:pt idx="2140">
                  <c:v>11.281</c:v>
                </c:pt>
                <c:pt idx="2141">
                  <c:v>7.249</c:v>
                </c:pt>
                <c:pt idx="2142">
                  <c:v>15.4559</c:v>
                </c:pt>
                <c:pt idx="2143">
                  <c:v>14.9179</c:v>
                </c:pt>
                <c:pt idx="2144">
                  <c:v>17.9076</c:v>
                </c:pt>
                <c:pt idx="2145">
                  <c:v>16.9195</c:v>
                </c:pt>
                <c:pt idx="2146">
                  <c:v>14.9051</c:v>
                </c:pt>
                <c:pt idx="2147">
                  <c:v>12.1752</c:v>
                </c:pt>
                <c:pt idx="2148">
                  <c:v>13.8052</c:v>
                </c:pt>
                <c:pt idx="2149">
                  <c:v>16.50390000000001</c:v>
                </c:pt>
                <c:pt idx="2150">
                  <c:v>21.0287</c:v>
                </c:pt>
                <c:pt idx="2151">
                  <c:v>17.54799999999999</c:v>
                </c:pt>
                <c:pt idx="2152">
                  <c:v>10.1421</c:v>
                </c:pt>
                <c:pt idx="2153">
                  <c:v>26.5552</c:v>
                </c:pt>
                <c:pt idx="2154">
                  <c:v>18.7077</c:v>
                </c:pt>
                <c:pt idx="2155">
                  <c:v>17.3095</c:v>
                </c:pt>
                <c:pt idx="2156">
                  <c:v>16.6433</c:v>
                </c:pt>
                <c:pt idx="2157">
                  <c:v>8.7148</c:v>
                </c:pt>
                <c:pt idx="2158">
                  <c:v>21.1717</c:v>
                </c:pt>
                <c:pt idx="2159">
                  <c:v>9.5212</c:v>
                </c:pt>
                <c:pt idx="2160">
                  <c:v>9.9938</c:v>
                </c:pt>
                <c:pt idx="2161">
                  <c:v>16.4675</c:v>
                </c:pt>
                <c:pt idx="2162">
                  <c:v>20.9819</c:v>
                </c:pt>
                <c:pt idx="2163">
                  <c:v>18.6437</c:v>
                </c:pt>
                <c:pt idx="2164">
                  <c:v>17.8339</c:v>
                </c:pt>
                <c:pt idx="2165">
                  <c:v>10.7546</c:v>
                </c:pt>
                <c:pt idx="2166">
                  <c:v>16.3446</c:v>
                </c:pt>
                <c:pt idx="2167">
                  <c:v>19.0454</c:v>
                </c:pt>
                <c:pt idx="2168">
                  <c:v>15.1205</c:v>
                </c:pt>
                <c:pt idx="2169">
                  <c:v>18.8375</c:v>
                </c:pt>
                <c:pt idx="2170">
                  <c:v>17.7774</c:v>
                </c:pt>
                <c:pt idx="2171">
                  <c:v>19.98819999999998</c:v>
                </c:pt>
                <c:pt idx="2172">
                  <c:v>22.681</c:v>
                </c:pt>
                <c:pt idx="2173">
                  <c:v>17.7213</c:v>
                </c:pt>
                <c:pt idx="2174">
                  <c:v>11.9229</c:v>
                </c:pt>
                <c:pt idx="2175">
                  <c:v>15.2097</c:v>
                </c:pt>
                <c:pt idx="2176">
                  <c:v>18.8064</c:v>
                </c:pt>
                <c:pt idx="2177">
                  <c:v>9.9054</c:v>
                </c:pt>
                <c:pt idx="2178">
                  <c:v>14.528</c:v>
                </c:pt>
                <c:pt idx="2179">
                  <c:v>7.608499999999998</c:v>
                </c:pt>
                <c:pt idx="2180">
                  <c:v>13.1417</c:v>
                </c:pt>
                <c:pt idx="2181">
                  <c:v>14.2015</c:v>
                </c:pt>
                <c:pt idx="2182">
                  <c:v>17.7683</c:v>
                </c:pt>
                <c:pt idx="2183">
                  <c:v>13.4895</c:v>
                </c:pt>
                <c:pt idx="2184">
                  <c:v>10.8851</c:v>
                </c:pt>
                <c:pt idx="2185">
                  <c:v>19.33920000000001</c:v>
                </c:pt>
                <c:pt idx="2186">
                  <c:v>11.4697</c:v>
                </c:pt>
                <c:pt idx="2187">
                  <c:v>17.9924</c:v>
                </c:pt>
                <c:pt idx="2188">
                  <c:v>10.4308</c:v>
                </c:pt>
                <c:pt idx="2189">
                  <c:v>8.3786</c:v>
                </c:pt>
                <c:pt idx="2190">
                  <c:v>21.4407</c:v>
                </c:pt>
                <c:pt idx="2191">
                  <c:v>15.8334</c:v>
                </c:pt>
                <c:pt idx="2192">
                  <c:v>16.1768</c:v>
                </c:pt>
                <c:pt idx="2193">
                  <c:v>11.7697</c:v>
                </c:pt>
                <c:pt idx="2194">
                  <c:v>14.8935</c:v>
                </c:pt>
                <c:pt idx="2195">
                  <c:v>18.3478</c:v>
                </c:pt>
                <c:pt idx="2196">
                  <c:v>17.745</c:v>
                </c:pt>
                <c:pt idx="2197">
                  <c:v>9.6652</c:v>
                </c:pt>
                <c:pt idx="2198">
                  <c:v>16.3019</c:v>
                </c:pt>
                <c:pt idx="2199">
                  <c:v>9.950800000000002</c:v>
                </c:pt>
                <c:pt idx="2200">
                  <c:v>20.6229</c:v>
                </c:pt>
                <c:pt idx="2201">
                  <c:v>17.3612</c:v>
                </c:pt>
                <c:pt idx="2202">
                  <c:v>14.4092</c:v>
                </c:pt>
                <c:pt idx="2203">
                  <c:v>8.243500000000001</c:v>
                </c:pt>
                <c:pt idx="2204">
                  <c:v>11.9123</c:v>
                </c:pt>
                <c:pt idx="2205">
                  <c:v>25.9449</c:v>
                </c:pt>
                <c:pt idx="2206">
                  <c:v>15.7412</c:v>
                </c:pt>
                <c:pt idx="2207">
                  <c:v>11.3888</c:v>
                </c:pt>
                <c:pt idx="2208">
                  <c:v>11.2776</c:v>
                </c:pt>
                <c:pt idx="2209">
                  <c:v>13.8769</c:v>
                </c:pt>
                <c:pt idx="2210">
                  <c:v>15.3503</c:v>
                </c:pt>
                <c:pt idx="2211">
                  <c:v>15.4382</c:v>
                </c:pt>
                <c:pt idx="2212">
                  <c:v>14.4616</c:v>
                </c:pt>
                <c:pt idx="2213">
                  <c:v>12.6828</c:v>
                </c:pt>
                <c:pt idx="2214">
                  <c:v>6.6723</c:v>
                </c:pt>
                <c:pt idx="2215">
                  <c:v>17.97779999999998</c:v>
                </c:pt>
                <c:pt idx="2216">
                  <c:v>13.7094</c:v>
                </c:pt>
                <c:pt idx="2217">
                  <c:v>10.9924</c:v>
                </c:pt>
                <c:pt idx="2218">
                  <c:v>16.9341</c:v>
                </c:pt>
                <c:pt idx="2219">
                  <c:v>17.4844</c:v>
                </c:pt>
                <c:pt idx="2220">
                  <c:v>15.4677</c:v>
                </c:pt>
                <c:pt idx="2221">
                  <c:v>15.3741</c:v>
                </c:pt>
                <c:pt idx="2222">
                  <c:v>15.7949</c:v>
                </c:pt>
                <c:pt idx="2223">
                  <c:v>14.2375</c:v>
                </c:pt>
                <c:pt idx="2224">
                  <c:v>10.2472</c:v>
                </c:pt>
                <c:pt idx="2225">
                  <c:v>13.1483</c:v>
                </c:pt>
                <c:pt idx="2226">
                  <c:v>12.0781</c:v>
                </c:pt>
                <c:pt idx="2227">
                  <c:v>20.32389999999999</c:v>
                </c:pt>
                <c:pt idx="2228">
                  <c:v>23.42289999999998</c:v>
                </c:pt>
                <c:pt idx="2229">
                  <c:v>18.383</c:v>
                </c:pt>
                <c:pt idx="2230">
                  <c:v>14.0082</c:v>
                </c:pt>
                <c:pt idx="2231">
                  <c:v>18.2958</c:v>
                </c:pt>
                <c:pt idx="2232">
                  <c:v>13.9333</c:v>
                </c:pt>
                <c:pt idx="2233">
                  <c:v>8.492600000000002</c:v>
                </c:pt>
                <c:pt idx="2234">
                  <c:v>15.9457</c:v>
                </c:pt>
                <c:pt idx="2235">
                  <c:v>15.1085</c:v>
                </c:pt>
                <c:pt idx="2236">
                  <c:v>18.0284</c:v>
                </c:pt>
                <c:pt idx="2237">
                  <c:v>25.9224</c:v>
                </c:pt>
                <c:pt idx="2238">
                  <c:v>15.1052</c:v>
                </c:pt>
                <c:pt idx="2239">
                  <c:v>19.46979999999998</c:v>
                </c:pt>
                <c:pt idx="2240">
                  <c:v>19.4363</c:v>
                </c:pt>
                <c:pt idx="2241">
                  <c:v>10.9481</c:v>
                </c:pt>
                <c:pt idx="2242">
                  <c:v>20.6587</c:v>
                </c:pt>
                <c:pt idx="2243">
                  <c:v>11.6016</c:v>
                </c:pt>
                <c:pt idx="2244">
                  <c:v>11.4712</c:v>
                </c:pt>
                <c:pt idx="2245">
                  <c:v>21.7185</c:v>
                </c:pt>
                <c:pt idx="2246">
                  <c:v>7.4989</c:v>
                </c:pt>
                <c:pt idx="2247">
                  <c:v>20.7792</c:v>
                </c:pt>
                <c:pt idx="2248">
                  <c:v>12.5767</c:v>
                </c:pt>
                <c:pt idx="2249">
                  <c:v>18.48039999999998</c:v>
                </c:pt>
                <c:pt idx="2250">
                  <c:v>13.8993</c:v>
                </c:pt>
                <c:pt idx="2251">
                  <c:v>11.9658</c:v>
                </c:pt>
                <c:pt idx="2252">
                  <c:v>15.8801</c:v>
                </c:pt>
                <c:pt idx="2253">
                  <c:v>22.3129</c:v>
                </c:pt>
                <c:pt idx="2254">
                  <c:v>13.0796</c:v>
                </c:pt>
                <c:pt idx="2255">
                  <c:v>14.5894</c:v>
                </c:pt>
                <c:pt idx="2256">
                  <c:v>23.3004</c:v>
                </c:pt>
                <c:pt idx="2257">
                  <c:v>21.7845</c:v>
                </c:pt>
                <c:pt idx="2258">
                  <c:v>23.9919</c:v>
                </c:pt>
                <c:pt idx="2259">
                  <c:v>21.0825</c:v>
                </c:pt>
                <c:pt idx="2260">
                  <c:v>14.4322</c:v>
                </c:pt>
                <c:pt idx="2261">
                  <c:v>18.468</c:v>
                </c:pt>
                <c:pt idx="2262">
                  <c:v>24.5913</c:v>
                </c:pt>
                <c:pt idx="2263">
                  <c:v>24.9754</c:v>
                </c:pt>
                <c:pt idx="2264">
                  <c:v>24.3299</c:v>
                </c:pt>
                <c:pt idx="2265">
                  <c:v>16.9188</c:v>
                </c:pt>
                <c:pt idx="2266">
                  <c:v>14.5144</c:v>
                </c:pt>
                <c:pt idx="2267">
                  <c:v>15.1021</c:v>
                </c:pt>
                <c:pt idx="2268">
                  <c:v>26.8245</c:v>
                </c:pt>
                <c:pt idx="2269">
                  <c:v>18.05559999999998</c:v>
                </c:pt>
                <c:pt idx="2270">
                  <c:v>14.6761</c:v>
                </c:pt>
                <c:pt idx="2271">
                  <c:v>14.4885</c:v>
                </c:pt>
                <c:pt idx="2272">
                  <c:v>15.3379</c:v>
                </c:pt>
                <c:pt idx="2273">
                  <c:v>12.1475</c:v>
                </c:pt>
                <c:pt idx="2274">
                  <c:v>18.9003</c:v>
                </c:pt>
                <c:pt idx="2275">
                  <c:v>19.9091</c:v>
                </c:pt>
                <c:pt idx="2276">
                  <c:v>7.0632</c:v>
                </c:pt>
                <c:pt idx="2277">
                  <c:v>8.191600000000001</c:v>
                </c:pt>
                <c:pt idx="2278">
                  <c:v>9.9145</c:v>
                </c:pt>
                <c:pt idx="2279">
                  <c:v>20.3461</c:v>
                </c:pt>
                <c:pt idx="2280">
                  <c:v>13.5088</c:v>
                </c:pt>
                <c:pt idx="2281">
                  <c:v>23.9436</c:v>
                </c:pt>
                <c:pt idx="2282">
                  <c:v>18.0309</c:v>
                </c:pt>
                <c:pt idx="2283">
                  <c:v>13.6659</c:v>
                </c:pt>
                <c:pt idx="2284">
                  <c:v>5.4379</c:v>
                </c:pt>
                <c:pt idx="2285">
                  <c:v>22.4734</c:v>
                </c:pt>
                <c:pt idx="2286">
                  <c:v>13.805</c:v>
                </c:pt>
                <c:pt idx="2287">
                  <c:v>25.2561</c:v>
                </c:pt>
                <c:pt idx="2288">
                  <c:v>19.0652</c:v>
                </c:pt>
                <c:pt idx="2289">
                  <c:v>21.34219999999998</c:v>
                </c:pt>
                <c:pt idx="2290">
                  <c:v>26.1616</c:v>
                </c:pt>
                <c:pt idx="2291">
                  <c:v>17.7236</c:v>
                </c:pt>
                <c:pt idx="2292">
                  <c:v>9.2605</c:v>
                </c:pt>
                <c:pt idx="2293">
                  <c:v>17.0609</c:v>
                </c:pt>
                <c:pt idx="2294">
                  <c:v>17.6961</c:v>
                </c:pt>
                <c:pt idx="2295">
                  <c:v>10.8811</c:v>
                </c:pt>
                <c:pt idx="2296">
                  <c:v>14.4958</c:v>
                </c:pt>
                <c:pt idx="2297">
                  <c:v>11.6012</c:v>
                </c:pt>
                <c:pt idx="2298">
                  <c:v>32.5488</c:v>
                </c:pt>
                <c:pt idx="2299">
                  <c:v>14.8064</c:v>
                </c:pt>
                <c:pt idx="2300">
                  <c:v>13.3497</c:v>
                </c:pt>
                <c:pt idx="2301">
                  <c:v>19.4903</c:v>
                </c:pt>
                <c:pt idx="2302">
                  <c:v>18.655</c:v>
                </c:pt>
                <c:pt idx="2303">
                  <c:v>13.6207</c:v>
                </c:pt>
                <c:pt idx="2304">
                  <c:v>5.834</c:v>
                </c:pt>
                <c:pt idx="2305">
                  <c:v>17.06319999999998</c:v>
                </c:pt>
                <c:pt idx="2306">
                  <c:v>9.995</c:v>
                </c:pt>
                <c:pt idx="2307">
                  <c:v>16.0793</c:v>
                </c:pt>
                <c:pt idx="2308">
                  <c:v>19.74579999999998</c:v>
                </c:pt>
                <c:pt idx="2309">
                  <c:v>19.388</c:v>
                </c:pt>
                <c:pt idx="2310">
                  <c:v>17.5645</c:v>
                </c:pt>
                <c:pt idx="2311">
                  <c:v>11.0624</c:v>
                </c:pt>
                <c:pt idx="2312">
                  <c:v>9.419500000000002</c:v>
                </c:pt>
                <c:pt idx="2313">
                  <c:v>14.7773</c:v>
                </c:pt>
                <c:pt idx="2314">
                  <c:v>11.8388</c:v>
                </c:pt>
                <c:pt idx="2315">
                  <c:v>16.0217</c:v>
                </c:pt>
                <c:pt idx="2316">
                  <c:v>11.8215</c:v>
                </c:pt>
                <c:pt idx="2317">
                  <c:v>8.6754</c:v>
                </c:pt>
                <c:pt idx="2318">
                  <c:v>16.767</c:v>
                </c:pt>
                <c:pt idx="2319">
                  <c:v>12.3995</c:v>
                </c:pt>
                <c:pt idx="2320">
                  <c:v>16.4132</c:v>
                </c:pt>
                <c:pt idx="2321">
                  <c:v>12.2696</c:v>
                </c:pt>
                <c:pt idx="2322">
                  <c:v>10.4952</c:v>
                </c:pt>
                <c:pt idx="2323">
                  <c:v>13.9351</c:v>
                </c:pt>
                <c:pt idx="2324">
                  <c:v>18.0243</c:v>
                </c:pt>
                <c:pt idx="2325">
                  <c:v>19.332</c:v>
                </c:pt>
                <c:pt idx="2326">
                  <c:v>9.579300000000003</c:v>
                </c:pt>
                <c:pt idx="2327">
                  <c:v>14.7138</c:v>
                </c:pt>
                <c:pt idx="2328">
                  <c:v>14.2543</c:v>
                </c:pt>
                <c:pt idx="2329">
                  <c:v>26.5521</c:v>
                </c:pt>
                <c:pt idx="2330">
                  <c:v>20.1556</c:v>
                </c:pt>
                <c:pt idx="2331">
                  <c:v>16.5695</c:v>
                </c:pt>
                <c:pt idx="2332">
                  <c:v>16.5835</c:v>
                </c:pt>
                <c:pt idx="2333">
                  <c:v>20.9922</c:v>
                </c:pt>
                <c:pt idx="2334">
                  <c:v>10.747</c:v>
                </c:pt>
                <c:pt idx="2335">
                  <c:v>9.1666</c:v>
                </c:pt>
                <c:pt idx="2336">
                  <c:v>15.2579</c:v>
                </c:pt>
                <c:pt idx="2337">
                  <c:v>16.9604</c:v>
                </c:pt>
                <c:pt idx="2338">
                  <c:v>10.1482</c:v>
                </c:pt>
                <c:pt idx="2339">
                  <c:v>18.97019999999998</c:v>
                </c:pt>
                <c:pt idx="2340">
                  <c:v>11.6825</c:v>
                </c:pt>
                <c:pt idx="2341">
                  <c:v>12.9576</c:v>
                </c:pt>
                <c:pt idx="2342">
                  <c:v>15.3936</c:v>
                </c:pt>
                <c:pt idx="2343">
                  <c:v>14.7864</c:v>
                </c:pt>
                <c:pt idx="2344">
                  <c:v>12.0561</c:v>
                </c:pt>
                <c:pt idx="2345">
                  <c:v>11.337</c:v>
                </c:pt>
                <c:pt idx="2346">
                  <c:v>20.7342</c:v>
                </c:pt>
                <c:pt idx="2347">
                  <c:v>15.9291</c:v>
                </c:pt>
                <c:pt idx="2348">
                  <c:v>18.53430000000001</c:v>
                </c:pt>
                <c:pt idx="2349">
                  <c:v>19.556</c:v>
                </c:pt>
                <c:pt idx="2350">
                  <c:v>10.44</c:v>
                </c:pt>
                <c:pt idx="2351">
                  <c:v>5.0087</c:v>
                </c:pt>
                <c:pt idx="2352">
                  <c:v>8.4527</c:v>
                </c:pt>
                <c:pt idx="2353">
                  <c:v>12.2997</c:v>
                </c:pt>
                <c:pt idx="2354">
                  <c:v>13.6616</c:v>
                </c:pt>
                <c:pt idx="2355">
                  <c:v>13.1331</c:v>
                </c:pt>
                <c:pt idx="2356">
                  <c:v>19.2081</c:v>
                </c:pt>
                <c:pt idx="2357">
                  <c:v>11.7751</c:v>
                </c:pt>
                <c:pt idx="2358">
                  <c:v>11.9769</c:v>
                </c:pt>
                <c:pt idx="2359">
                  <c:v>6.4861</c:v>
                </c:pt>
                <c:pt idx="2360">
                  <c:v>19.2206</c:v>
                </c:pt>
                <c:pt idx="2361">
                  <c:v>10.3714</c:v>
                </c:pt>
                <c:pt idx="2362">
                  <c:v>14.0969</c:v>
                </c:pt>
                <c:pt idx="2363">
                  <c:v>10.6772</c:v>
                </c:pt>
                <c:pt idx="2364">
                  <c:v>24.3847</c:v>
                </c:pt>
                <c:pt idx="2365">
                  <c:v>18.7601</c:v>
                </c:pt>
                <c:pt idx="2366">
                  <c:v>11.2357</c:v>
                </c:pt>
                <c:pt idx="2367">
                  <c:v>16.94429999999998</c:v>
                </c:pt>
                <c:pt idx="2368">
                  <c:v>24.8329</c:v>
                </c:pt>
                <c:pt idx="2369">
                  <c:v>18.7957</c:v>
                </c:pt>
                <c:pt idx="2370">
                  <c:v>20.0468</c:v>
                </c:pt>
                <c:pt idx="2371">
                  <c:v>13.6471</c:v>
                </c:pt>
                <c:pt idx="2372">
                  <c:v>11.3854</c:v>
                </c:pt>
                <c:pt idx="2373">
                  <c:v>16.5456</c:v>
                </c:pt>
                <c:pt idx="2374">
                  <c:v>13.6589</c:v>
                </c:pt>
                <c:pt idx="2375">
                  <c:v>22.9181</c:v>
                </c:pt>
                <c:pt idx="2376">
                  <c:v>20.3476</c:v>
                </c:pt>
                <c:pt idx="2377">
                  <c:v>11.8237</c:v>
                </c:pt>
                <c:pt idx="2378">
                  <c:v>18.1255</c:v>
                </c:pt>
                <c:pt idx="2379">
                  <c:v>15.2479</c:v>
                </c:pt>
                <c:pt idx="2380">
                  <c:v>14.7184</c:v>
                </c:pt>
                <c:pt idx="2381">
                  <c:v>10.8899</c:v>
                </c:pt>
                <c:pt idx="2382">
                  <c:v>21.4703</c:v>
                </c:pt>
                <c:pt idx="2383">
                  <c:v>11.808</c:v>
                </c:pt>
                <c:pt idx="2384">
                  <c:v>7.2007</c:v>
                </c:pt>
                <c:pt idx="2385">
                  <c:v>15.8254</c:v>
                </c:pt>
                <c:pt idx="2386">
                  <c:v>12.4981</c:v>
                </c:pt>
                <c:pt idx="2387">
                  <c:v>11.4869</c:v>
                </c:pt>
                <c:pt idx="2388">
                  <c:v>23.189</c:v>
                </c:pt>
                <c:pt idx="2389">
                  <c:v>8.0579</c:v>
                </c:pt>
                <c:pt idx="2390">
                  <c:v>7.8137</c:v>
                </c:pt>
                <c:pt idx="2391">
                  <c:v>26.5539</c:v>
                </c:pt>
                <c:pt idx="2392">
                  <c:v>11.388</c:v>
                </c:pt>
                <c:pt idx="2393">
                  <c:v>14.8136</c:v>
                </c:pt>
                <c:pt idx="2394">
                  <c:v>13.622</c:v>
                </c:pt>
                <c:pt idx="2395">
                  <c:v>19.6171</c:v>
                </c:pt>
                <c:pt idx="2396">
                  <c:v>21.15919999999999</c:v>
                </c:pt>
                <c:pt idx="2397">
                  <c:v>26.021</c:v>
                </c:pt>
                <c:pt idx="2398">
                  <c:v>19.9328</c:v>
                </c:pt>
                <c:pt idx="2399">
                  <c:v>16.3828</c:v>
                </c:pt>
                <c:pt idx="2400">
                  <c:v>14.8331</c:v>
                </c:pt>
                <c:pt idx="2401">
                  <c:v>17.2545</c:v>
                </c:pt>
                <c:pt idx="2402">
                  <c:v>10.1081</c:v>
                </c:pt>
                <c:pt idx="2403">
                  <c:v>12.7313</c:v>
                </c:pt>
                <c:pt idx="2404">
                  <c:v>19.7106</c:v>
                </c:pt>
                <c:pt idx="2405">
                  <c:v>10.6779</c:v>
                </c:pt>
                <c:pt idx="2406">
                  <c:v>18.4734</c:v>
                </c:pt>
                <c:pt idx="2407">
                  <c:v>14.009</c:v>
                </c:pt>
                <c:pt idx="2408">
                  <c:v>13.7527</c:v>
                </c:pt>
                <c:pt idx="2409">
                  <c:v>18.079</c:v>
                </c:pt>
                <c:pt idx="2410">
                  <c:v>7.9384</c:v>
                </c:pt>
                <c:pt idx="2411">
                  <c:v>12.2275</c:v>
                </c:pt>
                <c:pt idx="2412">
                  <c:v>9.306700000000002</c:v>
                </c:pt>
                <c:pt idx="2413">
                  <c:v>8.6873</c:v>
                </c:pt>
                <c:pt idx="2414">
                  <c:v>8.8221</c:v>
                </c:pt>
                <c:pt idx="2415">
                  <c:v>14.4334</c:v>
                </c:pt>
                <c:pt idx="2416">
                  <c:v>16.7634</c:v>
                </c:pt>
                <c:pt idx="2417">
                  <c:v>14.9063</c:v>
                </c:pt>
                <c:pt idx="2418">
                  <c:v>21.6117</c:v>
                </c:pt>
                <c:pt idx="2419">
                  <c:v>12.145</c:v>
                </c:pt>
                <c:pt idx="2420">
                  <c:v>16.99919999999998</c:v>
                </c:pt>
                <c:pt idx="2421">
                  <c:v>12.5861</c:v>
                </c:pt>
                <c:pt idx="2422">
                  <c:v>18.6023</c:v>
                </c:pt>
                <c:pt idx="2423">
                  <c:v>17.0549</c:v>
                </c:pt>
                <c:pt idx="2424">
                  <c:v>17.2704</c:v>
                </c:pt>
                <c:pt idx="2425">
                  <c:v>13.2014</c:v>
                </c:pt>
                <c:pt idx="2426">
                  <c:v>9.3795</c:v>
                </c:pt>
                <c:pt idx="2427">
                  <c:v>14.2711</c:v>
                </c:pt>
                <c:pt idx="2428">
                  <c:v>14.8036</c:v>
                </c:pt>
                <c:pt idx="2429">
                  <c:v>14.7918</c:v>
                </c:pt>
                <c:pt idx="2430">
                  <c:v>13.8224</c:v>
                </c:pt>
                <c:pt idx="2431">
                  <c:v>16.7373</c:v>
                </c:pt>
                <c:pt idx="2432">
                  <c:v>24.1984</c:v>
                </c:pt>
                <c:pt idx="2433">
                  <c:v>9.454</c:v>
                </c:pt>
                <c:pt idx="2434">
                  <c:v>13.3406</c:v>
                </c:pt>
                <c:pt idx="2435">
                  <c:v>23.4771</c:v>
                </c:pt>
                <c:pt idx="2436">
                  <c:v>15.8619</c:v>
                </c:pt>
                <c:pt idx="2437">
                  <c:v>14.2607</c:v>
                </c:pt>
                <c:pt idx="2438">
                  <c:v>21.0795</c:v>
                </c:pt>
                <c:pt idx="2439">
                  <c:v>15.2481</c:v>
                </c:pt>
                <c:pt idx="2440">
                  <c:v>18.057</c:v>
                </c:pt>
                <c:pt idx="2441">
                  <c:v>13.7777</c:v>
                </c:pt>
                <c:pt idx="2442">
                  <c:v>11.4738</c:v>
                </c:pt>
                <c:pt idx="2443">
                  <c:v>22.7787</c:v>
                </c:pt>
                <c:pt idx="2444">
                  <c:v>6.6432</c:v>
                </c:pt>
                <c:pt idx="2445">
                  <c:v>14.9178</c:v>
                </c:pt>
                <c:pt idx="2446">
                  <c:v>16.2323</c:v>
                </c:pt>
                <c:pt idx="2447">
                  <c:v>16.6778</c:v>
                </c:pt>
                <c:pt idx="2448">
                  <c:v>14.0986</c:v>
                </c:pt>
                <c:pt idx="2449">
                  <c:v>12.0975</c:v>
                </c:pt>
                <c:pt idx="2450">
                  <c:v>10.2766</c:v>
                </c:pt>
                <c:pt idx="2451">
                  <c:v>5.8214</c:v>
                </c:pt>
                <c:pt idx="2452">
                  <c:v>22.33770000000001</c:v>
                </c:pt>
                <c:pt idx="2453">
                  <c:v>15.2687</c:v>
                </c:pt>
                <c:pt idx="2454">
                  <c:v>14.6942</c:v>
                </c:pt>
                <c:pt idx="2455">
                  <c:v>19.7177</c:v>
                </c:pt>
                <c:pt idx="2456">
                  <c:v>21.03590000000001</c:v>
                </c:pt>
                <c:pt idx="2457">
                  <c:v>18.5666</c:v>
                </c:pt>
                <c:pt idx="2458">
                  <c:v>22.28569999999998</c:v>
                </c:pt>
                <c:pt idx="2459">
                  <c:v>9.2994</c:v>
                </c:pt>
                <c:pt idx="2460">
                  <c:v>18.0509</c:v>
                </c:pt>
                <c:pt idx="2461">
                  <c:v>17.8938</c:v>
                </c:pt>
                <c:pt idx="2462">
                  <c:v>21.1617</c:v>
                </c:pt>
                <c:pt idx="2463">
                  <c:v>20.073</c:v>
                </c:pt>
                <c:pt idx="2464">
                  <c:v>12.4624</c:v>
                </c:pt>
                <c:pt idx="2465">
                  <c:v>19.8871</c:v>
                </c:pt>
                <c:pt idx="2466">
                  <c:v>16.8826</c:v>
                </c:pt>
                <c:pt idx="2467">
                  <c:v>19.0261</c:v>
                </c:pt>
                <c:pt idx="2468">
                  <c:v>16.4715</c:v>
                </c:pt>
                <c:pt idx="2469">
                  <c:v>11.5815</c:v>
                </c:pt>
                <c:pt idx="2470">
                  <c:v>15.665</c:v>
                </c:pt>
                <c:pt idx="2471">
                  <c:v>14.447</c:v>
                </c:pt>
                <c:pt idx="2472">
                  <c:v>13.9403</c:v>
                </c:pt>
                <c:pt idx="2473">
                  <c:v>11.6291</c:v>
                </c:pt>
                <c:pt idx="2474">
                  <c:v>17.3197</c:v>
                </c:pt>
                <c:pt idx="2475">
                  <c:v>12.1606</c:v>
                </c:pt>
                <c:pt idx="2476">
                  <c:v>19.8988</c:v>
                </c:pt>
                <c:pt idx="2477">
                  <c:v>10.1542</c:v>
                </c:pt>
                <c:pt idx="2478">
                  <c:v>17.501</c:v>
                </c:pt>
                <c:pt idx="2479">
                  <c:v>16.6343</c:v>
                </c:pt>
                <c:pt idx="2480">
                  <c:v>14.1688</c:v>
                </c:pt>
                <c:pt idx="2481">
                  <c:v>11.6568</c:v>
                </c:pt>
                <c:pt idx="2482">
                  <c:v>7.767499999999998</c:v>
                </c:pt>
                <c:pt idx="2483">
                  <c:v>20.1301</c:v>
                </c:pt>
                <c:pt idx="2484">
                  <c:v>11.717</c:v>
                </c:pt>
                <c:pt idx="2485">
                  <c:v>10.8524</c:v>
                </c:pt>
                <c:pt idx="2486">
                  <c:v>22.9041</c:v>
                </c:pt>
                <c:pt idx="2487">
                  <c:v>19.8836</c:v>
                </c:pt>
                <c:pt idx="2488">
                  <c:v>13.4905</c:v>
                </c:pt>
                <c:pt idx="2489">
                  <c:v>15.8227</c:v>
                </c:pt>
                <c:pt idx="2490">
                  <c:v>16.628</c:v>
                </c:pt>
                <c:pt idx="2491">
                  <c:v>9.678700000000001</c:v>
                </c:pt>
                <c:pt idx="2492">
                  <c:v>16.4072</c:v>
                </c:pt>
                <c:pt idx="2493">
                  <c:v>12.1467</c:v>
                </c:pt>
                <c:pt idx="2494">
                  <c:v>13.3429</c:v>
                </c:pt>
                <c:pt idx="2495">
                  <c:v>18.5872</c:v>
                </c:pt>
                <c:pt idx="2496">
                  <c:v>16.5545</c:v>
                </c:pt>
                <c:pt idx="2497">
                  <c:v>14.845</c:v>
                </c:pt>
                <c:pt idx="2498">
                  <c:v>21.25529999999998</c:v>
                </c:pt>
                <c:pt idx="2499">
                  <c:v>14.6224</c:v>
                </c:pt>
                <c:pt idx="2500">
                  <c:v>14.4237</c:v>
                </c:pt>
                <c:pt idx="2501">
                  <c:v>18.1798</c:v>
                </c:pt>
                <c:pt idx="2502">
                  <c:v>17.9939</c:v>
                </c:pt>
                <c:pt idx="2503">
                  <c:v>6.987</c:v>
                </c:pt>
                <c:pt idx="2504">
                  <c:v>16.6893</c:v>
                </c:pt>
                <c:pt idx="2505">
                  <c:v>13.6278</c:v>
                </c:pt>
                <c:pt idx="2506">
                  <c:v>20.3093</c:v>
                </c:pt>
                <c:pt idx="2507">
                  <c:v>8.6538</c:v>
                </c:pt>
                <c:pt idx="2508">
                  <c:v>20.4082</c:v>
                </c:pt>
                <c:pt idx="2509">
                  <c:v>5.8843</c:v>
                </c:pt>
                <c:pt idx="2510">
                  <c:v>12.0519</c:v>
                </c:pt>
                <c:pt idx="2511">
                  <c:v>19.0597</c:v>
                </c:pt>
                <c:pt idx="2512">
                  <c:v>13.5943</c:v>
                </c:pt>
                <c:pt idx="2513">
                  <c:v>11.7757</c:v>
                </c:pt>
                <c:pt idx="2514">
                  <c:v>11.6152</c:v>
                </c:pt>
                <c:pt idx="2515">
                  <c:v>10.6712</c:v>
                </c:pt>
                <c:pt idx="2516">
                  <c:v>25.1503</c:v>
                </c:pt>
                <c:pt idx="2517">
                  <c:v>18.4476</c:v>
                </c:pt>
                <c:pt idx="2518">
                  <c:v>23.0948</c:v>
                </c:pt>
                <c:pt idx="2519">
                  <c:v>10.253</c:v>
                </c:pt>
                <c:pt idx="2520">
                  <c:v>10.4239</c:v>
                </c:pt>
                <c:pt idx="2521">
                  <c:v>18.7939</c:v>
                </c:pt>
                <c:pt idx="2522">
                  <c:v>22.11510000000001</c:v>
                </c:pt>
                <c:pt idx="2523">
                  <c:v>11.7697</c:v>
                </c:pt>
                <c:pt idx="2524">
                  <c:v>15.3097</c:v>
                </c:pt>
                <c:pt idx="2525">
                  <c:v>10.666</c:v>
                </c:pt>
                <c:pt idx="2526">
                  <c:v>12.5749</c:v>
                </c:pt>
                <c:pt idx="2527">
                  <c:v>19.7234</c:v>
                </c:pt>
                <c:pt idx="2528">
                  <c:v>16.2204</c:v>
                </c:pt>
                <c:pt idx="2529">
                  <c:v>21.42879999999998</c:v>
                </c:pt>
                <c:pt idx="2530">
                  <c:v>17.9953</c:v>
                </c:pt>
                <c:pt idx="2531">
                  <c:v>8.600700000000001</c:v>
                </c:pt>
                <c:pt idx="2532">
                  <c:v>11.5638</c:v>
                </c:pt>
                <c:pt idx="2533">
                  <c:v>19.0875</c:v>
                </c:pt>
                <c:pt idx="2534">
                  <c:v>17.6006</c:v>
                </c:pt>
                <c:pt idx="2535">
                  <c:v>22.2479</c:v>
                </c:pt>
                <c:pt idx="2536">
                  <c:v>15.5157</c:v>
                </c:pt>
                <c:pt idx="2537">
                  <c:v>7.254099999999998</c:v>
                </c:pt>
                <c:pt idx="2538">
                  <c:v>9.799800000000001</c:v>
                </c:pt>
                <c:pt idx="2539">
                  <c:v>15.5039</c:v>
                </c:pt>
                <c:pt idx="2540">
                  <c:v>19.8678</c:v>
                </c:pt>
                <c:pt idx="2541">
                  <c:v>14.8623</c:v>
                </c:pt>
                <c:pt idx="2542">
                  <c:v>15.1446</c:v>
                </c:pt>
                <c:pt idx="2543">
                  <c:v>7.6587</c:v>
                </c:pt>
                <c:pt idx="2544">
                  <c:v>15.938</c:v>
                </c:pt>
                <c:pt idx="2545">
                  <c:v>12.3399</c:v>
                </c:pt>
                <c:pt idx="2546">
                  <c:v>21.5337</c:v>
                </c:pt>
                <c:pt idx="2547">
                  <c:v>18.74279999999998</c:v>
                </c:pt>
                <c:pt idx="2548">
                  <c:v>22.4392</c:v>
                </c:pt>
                <c:pt idx="2549">
                  <c:v>25.2924</c:v>
                </c:pt>
                <c:pt idx="2550">
                  <c:v>10.5234</c:v>
                </c:pt>
                <c:pt idx="2551">
                  <c:v>16.8975</c:v>
                </c:pt>
                <c:pt idx="2552">
                  <c:v>16.212</c:v>
                </c:pt>
                <c:pt idx="2553">
                  <c:v>22.8365</c:v>
                </c:pt>
                <c:pt idx="2554">
                  <c:v>13.8515</c:v>
                </c:pt>
                <c:pt idx="2555">
                  <c:v>19.06319999999998</c:v>
                </c:pt>
                <c:pt idx="2556">
                  <c:v>11.3065</c:v>
                </c:pt>
                <c:pt idx="2557">
                  <c:v>11.9696</c:v>
                </c:pt>
                <c:pt idx="2558">
                  <c:v>16.1887</c:v>
                </c:pt>
                <c:pt idx="2559">
                  <c:v>14.2822</c:v>
                </c:pt>
                <c:pt idx="2560">
                  <c:v>12.4351</c:v>
                </c:pt>
                <c:pt idx="2561">
                  <c:v>22.48389999999998</c:v>
                </c:pt>
                <c:pt idx="2562">
                  <c:v>20.0059</c:v>
                </c:pt>
                <c:pt idx="2563">
                  <c:v>13.5317</c:v>
                </c:pt>
                <c:pt idx="2564">
                  <c:v>22.1092</c:v>
                </c:pt>
                <c:pt idx="2565">
                  <c:v>13.3415</c:v>
                </c:pt>
                <c:pt idx="2566">
                  <c:v>31.77</c:v>
                </c:pt>
                <c:pt idx="2567">
                  <c:v>15.6864</c:v>
                </c:pt>
                <c:pt idx="2568">
                  <c:v>10.3875</c:v>
                </c:pt>
                <c:pt idx="2569">
                  <c:v>10.7214</c:v>
                </c:pt>
                <c:pt idx="2570">
                  <c:v>21.0912</c:v>
                </c:pt>
                <c:pt idx="2571">
                  <c:v>17.1191</c:v>
                </c:pt>
                <c:pt idx="2572">
                  <c:v>21.7566</c:v>
                </c:pt>
                <c:pt idx="2573">
                  <c:v>13.0293</c:v>
                </c:pt>
                <c:pt idx="2574">
                  <c:v>8.209100000000001</c:v>
                </c:pt>
                <c:pt idx="2575">
                  <c:v>21.3519</c:v>
                </c:pt>
                <c:pt idx="2576">
                  <c:v>24.9997</c:v>
                </c:pt>
                <c:pt idx="2577">
                  <c:v>11.9692</c:v>
                </c:pt>
                <c:pt idx="2578">
                  <c:v>9.9983</c:v>
                </c:pt>
                <c:pt idx="2579">
                  <c:v>9.439</c:v>
                </c:pt>
                <c:pt idx="2580">
                  <c:v>9.8874</c:v>
                </c:pt>
                <c:pt idx="2581">
                  <c:v>10.7727</c:v>
                </c:pt>
                <c:pt idx="2582">
                  <c:v>20.3978</c:v>
                </c:pt>
                <c:pt idx="2583">
                  <c:v>16.5044</c:v>
                </c:pt>
                <c:pt idx="2584">
                  <c:v>14.5083</c:v>
                </c:pt>
                <c:pt idx="2585">
                  <c:v>16.9261</c:v>
                </c:pt>
                <c:pt idx="2586">
                  <c:v>8.0508</c:v>
                </c:pt>
                <c:pt idx="2587">
                  <c:v>15.8524</c:v>
                </c:pt>
                <c:pt idx="2588">
                  <c:v>21.16679999999998</c:v>
                </c:pt>
                <c:pt idx="2589">
                  <c:v>8.574100000000001</c:v>
                </c:pt>
                <c:pt idx="2590">
                  <c:v>19.4438</c:v>
                </c:pt>
                <c:pt idx="2591">
                  <c:v>14.3736</c:v>
                </c:pt>
                <c:pt idx="2592">
                  <c:v>12.2792</c:v>
                </c:pt>
                <c:pt idx="2593">
                  <c:v>9.5372</c:v>
                </c:pt>
                <c:pt idx="2594">
                  <c:v>7.192899999999998</c:v>
                </c:pt>
                <c:pt idx="2595">
                  <c:v>7.364699999999998</c:v>
                </c:pt>
                <c:pt idx="2596">
                  <c:v>14.6342</c:v>
                </c:pt>
                <c:pt idx="2597">
                  <c:v>14.1119</c:v>
                </c:pt>
                <c:pt idx="2598">
                  <c:v>24.3644</c:v>
                </c:pt>
                <c:pt idx="2599">
                  <c:v>14.7972</c:v>
                </c:pt>
                <c:pt idx="2600">
                  <c:v>20.9598</c:v>
                </c:pt>
                <c:pt idx="2601">
                  <c:v>14.8782</c:v>
                </c:pt>
                <c:pt idx="2602">
                  <c:v>9.0929</c:v>
                </c:pt>
                <c:pt idx="2603">
                  <c:v>19.76599999999998</c:v>
                </c:pt>
                <c:pt idx="2604">
                  <c:v>27.60589999999999</c:v>
                </c:pt>
                <c:pt idx="2605">
                  <c:v>19.2396</c:v>
                </c:pt>
                <c:pt idx="2606">
                  <c:v>17.5974</c:v>
                </c:pt>
                <c:pt idx="2607">
                  <c:v>15.6796</c:v>
                </c:pt>
                <c:pt idx="2608">
                  <c:v>9.4823</c:v>
                </c:pt>
                <c:pt idx="2609">
                  <c:v>15.6345</c:v>
                </c:pt>
                <c:pt idx="2610">
                  <c:v>7.4824</c:v>
                </c:pt>
                <c:pt idx="2611">
                  <c:v>11.2319</c:v>
                </c:pt>
                <c:pt idx="2612">
                  <c:v>13.8872</c:v>
                </c:pt>
                <c:pt idx="2613">
                  <c:v>17.8395</c:v>
                </c:pt>
                <c:pt idx="2614">
                  <c:v>16.7392</c:v>
                </c:pt>
                <c:pt idx="2615">
                  <c:v>15.682</c:v>
                </c:pt>
                <c:pt idx="2616">
                  <c:v>19.791</c:v>
                </c:pt>
                <c:pt idx="2617">
                  <c:v>11.2154</c:v>
                </c:pt>
                <c:pt idx="2618">
                  <c:v>11.1929</c:v>
                </c:pt>
                <c:pt idx="2619">
                  <c:v>23.49869999999998</c:v>
                </c:pt>
                <c:pt idx="2620">
                  <c:v>15.8591</c:v>
                </c:pt>
                <c:pt idx="2621">
                  <c:v>4.7991</c:v>
                </c:pt>
                <c:pt idx="2622">
                  <c:v>11.6138</c:v>
                </c:pt>
                <c:pt idx="2623">
                  <c:v>13.871</c:v>
                </c:pt>
                <c:pt idx="2624">
                  <c:v>11.4392</c:v>
                </c:pt>
                <c:pt idx="2625">
                  <c:v>6.9463</c:v>
                </c:pt>
                <c:pt idx="2626">
                  <c:v>14.2072</c:v>
                </c:pt>
                <c:pt idx="2627">
                  <c:v>16.80409999999999</c:v>
                </c:pt>
                <c:pt idx="2628">
                  <c:v>17.5113</c:v>
                </c:pt>
                <c:pt idx="2629">
                  <c:v>12.941</c:v>
                </c:pt>
                <c:pt idx="2630">
                  <c:v>13.1544</c:v>
                </c:pt>
                <c:pt idx="2631">
                  <c:v>8.261700000000001</c:v>
                </c:pt>
                <c:pt idx="2632">
                  <c:v>18.2528</c:v>
                </c:pt>
                <c:pt idx="2633">
                  <c:v>10.5042</c:v>
                </c:pt>
                <c:pt idx="2634">
                  <c:v>14.9623</c:v>
                </c:pt>
                <c:pt idx="2635">
                  <c:v>15.5265</c:v>
                </c:pt>
                <c:pt idx="2636">
                  <c:v>12.8215</c:v>
                </c:pt>
                <c:pt idx="2637">
                  <c:v>7.9148</c:v>
                </c:pt>
                <c:pt idx="2638">
                  <c:v>12.5314</c:v>
                </c:pt>
                <c:pt idx="2639">
                  <c:v>18.7755</c:v>
                </c:pt>
                <c:pt idx="2640">
                  <c:v>6.4338</c:v>
                </c:pt>
                <c:pt idx="2641">
                  <c:v>10.5814</c:v>
                </c:pt>
                <c:pt idx="2642">
                  <c:v>11.9928</c:v>
                </c:pt>
                <c:pt idx="2643">
                  <c:v>16.69269999999998</c:v>
                </c:pt>
                <c:pt idx="2644">
                  <c:v>17.604</c:v>
                </c:pt>
                <c:pt idx="2645">
                  <c:v>23.8731</c:v>
                </c:pt>
                <c:pt idx="2646">
                  <c:v>18.9176</c:v>
                </c:pt>
                <c:pt idx="2647">
                  <c:v>9.792100000000001</c:v>
                </c:pt>
                <c:pt idx="2648">
                  <c:v>15.5846</c:v>
                </c:pt>
                <c:pt idx="2649">
                  <c:v>19.3317</c:v>
                </c:pt>
                <c:pt idx="2650">
                  <c:v>16.7794</c:v>
                </c:pt>
                <c:pt idx="2651">
                  <c:v>24.8367</c:v>
                </c:pt>
                <c:pt idx="2652">
                  <c:v>25.5123</c:v>
                </c:pt>
                <c:pt idx="2653">
                  <c:v>14.7929</c:v>
                </c:pt>
                <c:pt idx="2654">
                  <c:v>15.2876</c:v>
                </c:pt>
                <c:pt idx="2655">
                  <c:v>8.147299999999997</c:v>
                </c:pt>
                <c:pt idx="2656">
                  <c:v>9.031700000000001</c:v>
                </c:pt>
                <c:pt idx="2657">
                  <c:v>14.823</c:v>
                </c:pt>
                <c:pt idx="2658">
                  <c:v>10.3498</c:v>
                </c:pt>
                <c:pt idx="2659">
                  <c:v>13.408</c:v>
                </c:pt>
                <c:pt idx="2660">
                  <c:v>12.4816</c:v>
                </c:pt>
                <c:pt idx="2661">
                  <c:v>14.4151</c:v>
                </c:pt>
                <c:pt idx="2662">
                  <c:v>19.9737</c:v>
                </c:pt>
                <c:pt idx="2663">
                  <c:v>15.7437</c:v>
                </c:pt>
                <c:pt idx="2664">
                  <c:v>17.2875</c:v>
                </c:pt>
                <c:pt idx="2665">
                  <c:v>25.26579999999998</c:v>
                </c:pt>
                <c:pt idx="2666">
                  <c:v>8.543800000000001</c:v>
                </c:pt>
                <c:pt idx="2667">
                  <c:v>12.8682</c:v>
                </c:pt>
                <c:pt idx="2668">
                  <c:v>21.5995</c:v>
                </c:pt>
                <c:pt idx="2669">
                  <c:v>12.8066</c:v>
                </c:pt>
                <c:pt idx="2670">
                  <c:v>7.4931</c:v>
                </c:pt>
                <c:pt idx="2671">
                  <c:v>11.6144</c:v>
                </c:pt>
                <c:pt idx="2672">
                  <c:v>21.1708</c:v>
                </c:pt>
                <c:pt idx="2673">
                  <c:v>8.5106</c:v>
                </c:pt>
                <c:pt idx="2674">
                  <c:v>16.2038</c:v>
                </c:pt>
                <c:pt idx="2675">
                  <c:v>18.84059999999998</c:v>
                </c:pt>
                <c:pt idx="2676">
                  <c:v>16.722</c:v>
                </c:pt>
                <c:pt idx="2677">
                  <c:v>10.7885</c:v>
                </c:pt>
                <c:pt idx="2678">
                  <c:v>17.80880000000001</c:v>
                </c:pt>
                <c:pt idx="2679">
                  <c:v>17.2528</c:v>
                </c:pt>
                <c:pt idx="2680">
                  <c:v>12.2556</c:v>
                </c:pt>
                <c:pt idx="2681">
                  <c:v>20.2639</c:v>
                </c:pt>
                <c:pt idx="2682">
                  <c:v>8.667200000000001</c:v>
                </c:pt>
                <c:pt idx="2683">
                  <c:v>10.9404</c:v>
                </c:pt>
                <c:pt idx="2684">
                  <c:v>15.445</c:v>
                </c:pt>
                <c:pt idx="2685">
                  <c:v>18.99259999999998</c:v>
                </c:pt>
                <c:pt idx="2686">
                  <c:v>21.2503</c:v>
                </c:pt>
                <c:pt idx="2687">
                  <c:v>15.3618</c:v>
                </c:pt>
                <c:pt idx="2688">
                  <c:v>12.6739</c:v>
                </c:pt>
                <c:pt idx="2689">
                  <c:v>16.88179999999998</c:v>
                </c:pt>
                <c:pt idx="2690">
                  <c:v>11.614</c:v>
                </c:pt>
                <c:pt idx="2691">
                  <c:v>15.0463</c:v>
                </c:pt>
                <c:pt idx="2692">
                  <c:v>24.767</c:v>
                </c:pt>
                <c:pt idx="2693">
                  <c:v>13.6384</c:v>
                </c:pt>
                <c:pt idx="2694">
                  <c:v>11.6096</c:v>
                </c:pt>
                <c:pt idx="2695">
                  <c:v>18.46109999999998</c:v>
                </c:pt>
                <c:pt idx="2696">
                  <c:v>13.8776</c:v>
                </c:pt>
                <c:pt idx="2697">
                  <c:v>24.5682</c:v>
                </c:pt>
                <c:pt idx="2698">
                  <c:v>16.626</c:v>
                </c:pt>
                <c:pt idx="2699">
                  <c:v>21.7482</c:v>
                </c:pt>
                <c:pt idx="2700">
                  <c:v>20.6189</c:v>
                </c:pt>
                <c:pt idx="2701">
                  <c:v>21.286</c:v>
                </c:pt>
                <c:pt idx="2702">
                  <c:v>15.8843</c:v>
                </c:pt>
                <c:pt idx="2703">
                  <c:v>15.6538</c:v>
                </c:pt>
                <c:pt idx="2704">
                  <c:v>17.2634</c:v>
                </c:pt>
                <c:pt idx="2705">
                  <c:v>16.1596</c:v>
                </c:pt>
                <c:pt idx="2706">
                  <c:v>10.0503</c:v>
                </c:pt>
                <c:pt idx="2707">
                  <c:v>13.0136</c:v>
                </c:pt>
                <c:pt idx="2708">
                  <c:v>15.414</c:v>
                </c:pt>
                <c:pt idx="2709">
                  <c:v>19.952</c:v>
                </c:pt>
                <c:pt idx="2710">
                  <c:v>26.6192</c:v>
                </c:pt>
                <c:pt idx="2711">
                  <c:v>19.5329</c:v>
                </c:pt>
                <c:pt idx="2712">
                  <c:v>12.8596</c:v>
                </c:pt>
                <c:pt idx="2713">
                  <c:v>14.6088</c:v>
                </c:pt>
                <c:pt idx="2714">
                  <c:v>7.9424</c:v>
                </c:pt>
                <c:pt idx="2715">
                  <c:v>22.0534</c:v>
                </c:pt>
                <c:pt idx="2716">
                  <c:v>22.9344</c:v>
                </c:pt>
                <c:pt idx="2717">
                  <c:v>21.7681</c:v>
                </c:pt>
                <c:pt idx="2718">
                  <c:v>17.3593</c:v>
                </c:pt>
                <c:pt idx="2719">
                  <c:v>11.8546</c:v>
                </c:pt>
                <c:pt idx="2720">
                  <c:v>7.620899999999998</c:v>
                </c:pt>
                <c:pt idx="2721">
                  <c:v>22.04789999999999</c:v>
                </c:pt>
                <c:pt idx="2722">
                  <c:v>13.2398</c:v>
                </c:pt>
                <c:pt idx="2723">
                  <c:v>11.6833</c:v>
                </c:pt>
                <c:pt idx="2724">
                  <c:v>20.5477</c:v>
                </c:pt>
                <c:pt idx="2725">
                  <c:v>14.7334</c:v>
                </c:pt>
                <c:pt idx="2726">
                  <c:v>17.3341</c:v>
                </c:pt>
                <c:pt idx="2727">
                  <c:v>18.386</c:v>
                </c:pt>
                <c:pt idx="2728">
                  <c:v>10.1444</c:v>
                </c:pt>
                <c:pt idx="2729">
                  <c:v>10.8035</c:v>
                </c:pt>
                <c:pt idx="2730">
                  <c:v>8.461200000000001</c:v>
                </c:pt>
                <c:pt idx="2731">
                  <c:v>16.2619</c:v>
                </c:pt>
                <c:pt idx="2732">
                  <c:v>14.446</c:v>
                </c:pt>
                <c:pt idx="2733">
                  <c:v>10.5345</c:v>
                </c:pt>
                <c:pt idx="2734">
                  <c:v>16.98539999999998</c:v>
                </c:pt>
                <c:pt idx="2735">
                  <c:v>16.81929999999999</c:v>
                </c:pt>
                <c:pt idx="2736">
                  <c:v>15.9677</c:v>
                </c:pt>
                <c:pt idx="2737">
                  <c:v>12.9616</c:v>
                </c:pt>
                <c:pt idx="2738">
                  <c:v>19.3981</c:v>
                </c:pt>
                <c:pt idx="2739">
                  <c:v>14.0959</c:v>
                </c:pt>
                <c:pt idx="2740">
                  <c:v>16.9254</c:v>
                </c:pt>
                <c:pt idx="2741">
                  <c:v>25.0932</c:v>
                </c:pt>
                <c:pt idx="2742">
                  <c:v>16.2739</c:v>
                </c:pt>
                <c:pt idx="2743">
                  <c:v>9.5152</c:v>
                </c:pt>
                <c:pt idx="2744">
                  <c:v>7.5124</c:v>
                </c:pt>
                <c:pt idx="2745">
                  <c:v>11.7419</c:v>
                </c:pt>
                <c:pt idx="2746">
                  <c:v>19.2635</c:v>
                </c:pt>
                <c:pt idx="2747">
                  <c:v>13.9142</c:v>
                </c:pt>
                <c:pt idx="2748">
                  <c:v>17.8734</c:v>
                </c:pt>
                <c:pt idx="2749">
                  <c:v>24.3588</c:v>
                </c:pt>
                <c:pt idx="2750">
                  <c:v>13.677</c:v>
                </c:pt>
                <c:pt idx="2751">
                  <c:v>20.82</c:v>
                </c:pt>
                <c:pt idx="2752">
                  <c:v>12.1785</c:v>
                </c:pt>
                <c:pt idx="2753">
                  <c:v>16.162</c:v>
                </c:pt>
                <c:pt idx="2754">
                  <c:v>17.127</c:v>
                </c:pt>
                <c:pt idx="2755">
                  <c:v>13.6357</c:v>
                </c:pt>
                <c:pt idx="2756">
                  <c:v>16.8547</c:v>
                </c:pt>
                <c:pt idx="2757">
                  <c:v>11.3652</c:v>
                </c:pt>
                <c:pt idx="2758">
                  <c:v>7.6212</c:v>
                </c:pt>
                <c:pt idx="2759">
                  <c:v>11.937</c:v>
                </c:pt>
                <c:pt idx="2760">
                  <c:v>9.5663</c:v>
                </c:pt>
                <c:pt idx="2761">
                  <c:v>7.5223</c:v>
                </c:pt>
                <c:pt idx="2762">
                  <c:v>10.5837</c:v>
                </c:pt>
                <c:pt idx="2763">
                  <c:v>11.3572</c:v>
                </c:pt>
                <c:pt idx="2764">
                  <c:v>11.6917</c:v>
                </c:pt>
                <c:pt idx="2765">
                  <c:v>14.1457</c:v>
                </c:pt>
                <c:pt idx="2766">
                  <c:v>10.6514</c:v>
                </c:pt>
                <c:pt idx="2767">
                  <c:v>15.2279</c:v>
                </c:pt>
                <c:pt idx="2768">
                  <c:v>12.4604</c:v>
                </c:pt>
                <c:pt idx="2769">
                  <c:v>15.8348</c:v>
                </c:pt>
                <c:pt idx="2770">
                  <c:v>18.6751</c:v>
                </c:pt>
                <c:pt idx="2771">
                  <c:v>10.6672</c:v>
                </c:pt>
                <c:pt idx="2772">
                  <c:v>12.4982</c:v>
                </c:pt>
                <c:pt idx="2773">
                  <c:v>14.0628</c:v>
                </c:pt>
                <c:pt idx="2774">
                  <c:v>21.85600000000001</c:v>
                </c:pt>
                <c:pt idx="2775">
                  <c:v>15.6987</c:v>
                </c:pt>
                <c:pt idx="2776">
                  <c:v>12.7325</c:v>
                </c:pt>
                <c:pt idx="2777">
                  <c:v>14.1717</c:v>
                </c:pt>
                <c:pt idx="2778">
                  <c:v>18.3167</c:v>
                </c:pt>
                <c:pt idx="2779">
                  <c:v>13.9752</c:v>
                </c:pt>
                <c:pt idx="2780">
                  <c:v>16.7929</c:v>
                </c:pt>
                <c:pt idx="2781">
                  <c:v>15.2734</c:v>
                </c:pt>
                <c:pt idx="2782">
                  <c:v>24.823</c:v>
                </c:pt>
                <c:pt idx="2783">
                  <c:v>17.4723</c:v>
                </c:pt>
                <c:pt idx="2784">
                  <c:v>15.5447</c:v>
                </c:pt>
                <c:pt idx="2785">
                  <c:v>18.1536</c:v>
                </c:pt>
                <c:pt idx="2786">
                  <c:v>11.2686</c:v>
                </c:pt>
                <c:pt idx="2787">
                  <c:v>14.4042</c:v>
                </c:pt>
                <c:pt idx="2788">
                  <c:v>9.0198</c:v>
                </c:pt>
                <c:pt idx="2789">
                  <c:v>11.7266</c:v>
                </c:pt>
                <c:pt idx="2790">
                  <c:v>11.76</c:v>
                </c:pt>
                <c:pt idx="2791">
                  <c:v>18.3929</c:v>
                </c:pt>
                <c:pt idx="2792">
                  <c:v>17.6641</c:v>
                </c:pt>
                <c:pt idx="2793">
                  <c:v>16.248</c:v>
                </c:pt>
                <c:pt idx="2794">
                  <c:v>8.545000000000001</c:v>
                </c:pt>
                <c:pt idx="2795">
                  <c:v>5.922099999999999</c:v>
                </c:pt>
                <c:pt idx="2796">
                  <c:v>22.58459999999998</c:v>
                </c:pt>
                <c:pt idx="2797">
                  <c:v>22.5643</c:v>
                </c:pt>
                <c:pt idx="2798">
                  <c:v>14.6829</c:v>
                </c:pt>
                <c:pt idx="2799">
                  <c:v>20.7179</c:v>
                </c:pt>
                <c:pt idx="2800">
                  <c:v>11.1609</c:v>
                </c:pt>
                <c:pt idx="2801">
                  <c:v>13.7449</c:v>
                </c:pt>
                <c:pt idx="2802">
                  <c:v>16.9877</c:v>
                </c:pt>
                <c:pt idx="2803">
                  <c:v>16.3853</c:v>
                </c:pt>
                <c:pt idx="2804">
                  <c:v>19.02809999999998</c:v>
                </c:pt>
                <c:pt idx="2805">
                  <c:v>18.0575</c:v>
                </c:pt>
                <c:pt idx="2806">
                  <c:v>15.1354</c:v>
                </c:pt>
                <c:pt idx="2807">
                  <c:v>16.0608</c:v>
                </c:pt>
                <c:pt idx="2808">
                  <c:v>16.7993</c:v>
                </c:pt>
                <c:pt idx="2809">
                  <c:v>17.4572</c:v>
                </c:pt>
                <c:pt idx="2810">
                  <c:v>12.9837</c:v>
                </c:pt>
                <c:pt idx="2811">
                  <c:v>13.2078</c:v>
                </c:pt>
                <c:pt idx="2812">
                  <c:v>20.4525</c:v>
                </c:pt>
                <c:pt idx="2813">
                  <c:v>24.1734</c:v>
                </c:pt>
                <c:pt idx="2814">
                  <c:v>14.4869</c:v>
                </c:pt>
                <c:pt idx="2815">
                  <c:v>21.2445</c:v>
                </c:pt>
                <c:pt idx="2816">
                  <c:v>12.1971</c:v>
                </c:pt>
                <c:pt idx="2817">
                  <c:v>15.2641</c:v>
                </c:pt>
                <c:pt idx="2818">
                  <c:v>13.6543</c:v>
                </c:pt>
                <c:pt idx="2819">
                  <c:v>13.1448</c:v>
                </c:pt>
                <c:pt idx="2820">
                  <c:v>16.8716</c:v>
                </c:pt>
                <c:pt idx="2821">
                  <c:v>11.3388</c:v>
                </c:pt>
                <c:pt idx="2822">
                  <c:v>10.7787</c:v>
                </c:pt>
                <c:pt idx="2823">
                  <c:v>19.3372</c:v>
                </c:pt>
                <c:pt idx="2824">
                  <c:v>13.2028</c:v>
                </c:pt>
                <c:pt idx="2825">
                  <c:v>14.0001</c:v>
                </c:pt>
                <c:pt idx="2826">
                  <c:v>15.4731</c:v>
                </c:pt>
                <c:pt idx="2827">
                  <c:v>11.2098</c:v>
                </c:pt>
                <c:pt idx="2828">
                  <c:v>14.5248</c:v>
                </c:pt>
                <c:pt idx="2829">
                  <c:v>17.7368</c:v>
                </c:pt>
                <c:pt idx="2830">
                  <c:v>11.1763</c:v>
                </c:pt>
                <c:pt idx="2831">
                  <c:v>17.21259999999998</c:v>
                </c:pt>
                <c:pt idx="2832">
                  <c:v>28.0808</c:v>
                </c:pt>
                <c:pt idx="2833">
                  <c:v>11.28</c:v>
                </c:pt>
                <c:pt idx="2834">
                  <c:v>13.171</c:v>
                </c:pt>
                <c:pt idx="2835">
                  <c:v>18.5508</c:v>
                </c:pt>
                <c:pt idx="2836">
                  <c:v>12.0989</c:v>
                </c:pt>
                <c:pt idx="2837">
                  <c:v>10.004</c:v>
                </c:pt>
                <c:pt idx="2838">
                  <c:v>23.3108</c:v>
                </c:pt>
                <c:pt idx="2839">
                  <c:v>16.6053</c:v>
                </c:pt>
                <c:pt idx="2840">
                  <c:v>16.32229999999998</c:v>
                </c:pt>
                <c:pt idx="2841">
                  <c:v>14.1742</c:v>
                </c:pt>
                <c:pt idx="2842">
                  <c:v>11.3357</c:v>
                </c:pt>
                <c:pt idx="2843">
                  <c:v>12.7915</c:v>
                </c:pt>
                <c:pt idx="2844">
                  <c:v>12.7475</c:v>
                </c:pt>
                <c:pt idx="2845">
                  <c:v>18.13029999999999</c:v>
                </c:pt>
                <c:pt idx="2846">
                  <c:v>10.4422</c:v>
                </c:pt>
                <c:pt idx="2847">
                  <c:v>26.2913</c:v>
                </c:pt>
                <c:pt idx="2848">
                  <c:v>19.963</c:v>
                </c:pt>
                <c:pt idx="2849">
                  <c:v>11.9972</c:v>
                </c:pt>
                <c:pt idx="2850">
                  <c:v>20.8931</c:v>
                </c:pt>
                <c:pt idx="2851">
                  <c:v>12.0127</c:v>
                </c:pt>
                <c:pt idx="2852">
                  <c:v>9.661100000000001</c:v>
                </c:pt>
                <c:pt idx="2853">
                  <c:v>20.665</c:v>
                </c:pt>
                <c:pt idx="2854">
                  <c:v>7.7883</c:v>
                </c:pt>
                <c:pt idx="2855">
                  <c:v>12.737</c:v>
                </c:pt>
                <c:pt idx="2856">
                  <c:v>15.5256</c:v>
                </c:pt>
                <c:pt idx="2857">
                  <c:v>10.5322</c:v>
                </c:pt>
                <c:pt idx="2858">
                  <c:v>22.8473</c:v>
                </c:pt>
                <c:pt idx="2859">
                  <c:v>16.1902</c:v>
                </c:pt>
                <c:pt idx="2860">
                  <c:v>12.9813</c:v>
                </c:pt>
                <c:pt idx="2861">
                  <c:v>20.13950000000001</c:v>
                </c:pt>
                <c:pt idx="2862">
                  <c:v>21.9464</c:v>
                </c:pt>
                <c:pt idx="2863">
                  <c:v>17.4875</c:v>
                </c:pt>
                <c:pt idx="2864">
                  <c:v>20.3673</c:v>
                </c:pt>
                <c:pt idx="2865">
                  <c:v>14.0127</c:v>
                </c:pt>
                <c:pt idx="2866">
                  <c:v>20.5044</c:v>
                </c:pt>
                <c:pt idx="2867">
                  <c:v>7.656499999999998</c:v>
                </c:pt>
                <c:pt idx="2868">
                  <c:v>18.029</c:v>
                </c:pt>
                <c:pt idx="2869">
                  <c:v>14.5255</c:v>
                </c:pt>
                <c:pt idx="2870">
                  <c:v>10.9914</c:v>
                </c:pt>
                <c:pt idx="2871">
                  <c:v>13.0585</c:v>
                </c:pt>
                <c:pt idx="2872">
                  <c:v>8.7843</c:v>
                </c:pt>
                <c:pt idx="2873">
                  <c:v>18.5371</c:v>
                </c:pt>
                <c:pt idx="2874">
                  <c:v>16.1493</c:v>
                </c:pt>
                <c:pt idx="2875">
                  <c:v>9.200700000000001</c:v>
                </c:pt>
                <c:pt idx="2876">
                  <c:v>18.5654</c:v>
                </c:pt>
                <c:pt idx="2877">
                  <c:v>9.9454</c:v>
                </c:pt>
                <c:pt idx="2878">
                  <c:v>10.8743</c:v>
                </c:pt>
                <c:pt idx="2879">
                  <c:v>14.0435</c:v>
                </c:pt>
                <c:pt idx="2880">
                  <c:v>21.6437</c:v>
                </c:pt>
                <c:pt idx="2881">
                  <c:v>22.6918</c:v>
                </c:pt>
                <c:pt idx="2882">
                  <c:v>7.8991</c:v>
                </c:pt>
                <c:pt idx="2883">
                  <c:v>24.4599</c:v>
                </c:pt>
                <c:pt idx="2884">
                  <c:v>24.002</c:v>
                </c:pt>
                <c:pt idx="2885">
                  <c:v>10.7035</c:v>
                </c:pt>
                <c:pt idx="2886">
                  <c:v>16.7412</c:v>
                </c:pt>
                <c:pt idx="2887">
                  <c:v>15.8751</c:v>
                </c:pt>
                <c:pt idx="2888">
                  <c:v>11.4001</c:v>
                </c:pt>
                <c:pt idx="2889">
                  <c:v>8.0587</c:v>
                </c:pt>
                <c:pt idx="2890">
                  <c:v>14.4748</c:v>
                </c:pt>
                <c:pt idx="2891">
                  <c:v>12.0929</c:v>
                </c:pt>
                <c:pt idx="2892">
                  <c:v>6.4457</c:v>
                </c:pt>
                <c:pt idx="2893">
                  <c:v>13.904</c:v>
                </c:pt>
                <c:pt idx="2894">
                  <c:v>23.0687</c:v>
                </c:pt>
                <c:pt idx="2895">
                  <c:v>11.6209</c:v>
                </c:pt>
                <c:pt idx="2896">
                  <c:v>14.6788</c:v>
                </c:pt>
                <c:pt idx="2897">
                  <c:v>15.9789</c:v>
                </c:pt>
                <c:pt idx="2898">
                  <c:v>20.7566</c:v>
                </c:pt>
                <c:pt idx="2899">
                  <c:v>12.0009</c:v>
                </c:pt>
                <c:pt idx="2900">
                  <c:v>14.3412</c:v>
                </c:pt>
                <c:pt idx="2901">
                  <c:v>26.2243</c:v>
                </c:pt>
                <c:pt idx="2902">
                  <c:v>18.15330000000001</c:v>
                </c:pt>
                <c:pt idx="2903">
                  <c:v>19.2285</c:v>
                </c:pt>
                <c:pt idx="2904">
                  <c:v>11.9057</c:v>
                </c:pt>
                <c:pt idx="2905">
                  <c:v>11.3737</c:v>
                </c:pt>
                <c:pt idx="2906">
                  <c:v>16.28579999999998</c:v>
                </c:pt>
                <c:pt idx="2907">
                  <c:v>21.6689</c:v>
                </c:pt>
                <c:pt idx="2908">
                  <c:v>14.7228</c:v>
                </c:pt>
                <c:pt idx="2909">
                  <c:v>12.2393</c:v>
                </c:pt>
                <c:pt idx="2910">
                  <c:v>18.8706</c:v>
                </c:pt>
                <c:pt idx="2911">
                  <c:v>19.1515</c:v>
                </c:pt>
                <c:pt idx="2912">
                  <c:v>23.8835</c:v>
                </c:pt>
                <c:pt idx="2913">
                  <c:v>18.7402</c:v>
                </c:pt>
                <c:pt idx="2914">
                  <c:v>16.1507</c:v>
                </c:pt>
                <c:pt idx="2915">
                  <c:v>8.178600000000001</c:v>
                </c:pt>
                <c:pt idx="2916">
                  <c:v>16.9849</c:v>
                </c:pt>
                <c:pt idx="2917">
                  <c:v>10.3034</c:v>
                </c:pt>
                <c:pt idx="2918">
                  <c:v>21.2192</c:v>
                </c:pt>
                <c:pt idx="2919">
                  <c:v>13.7693</c:v>
                </c:pt>
                <c:pt idx="2920">
                  <c:v>18.6073</c:v>
                </c:pt>
                <c:pt idx="2921">
                  <c:v>18.1246</c:v>
                </c:pt>
                <c:pt idx="2922">
                  <c:v>14.0218</c:v>
                </c:pt>
                <c:pt idx="2923">
                  <c:v>22.111</c:v>
                </c:pt>
                <c:pt idx="2924">
                  <c:v>18.72019999999998</c:v>
                </c:pt>
                <c:pt idx="2925">
                  <c:v>16.7893</c:v>
                </c:pt>
                <c:pt idx="2926">
                  <c:v>13.3261</c:v>
                </c:pt>
                <c:pt idx="2927">
                  <c:v>18.9065</c:v>
                </c:pt>
                <c:pt idx="2928">
                  <c:v>24.113</c:v>
                </c:pt>
                <c:pt idx="2929">
                  <c:v>18.8557</c:v>
                </c:pt>
                <c:pt idx="2930">
                  <c:v>19.4899</c:v>
                </c:pt>
                <c:pt idx="2931">
                  <c:v>13.9981</c:v>
                </c:pt>
                <c:pt idx="2932">
                  <c:v>14.278</c:v>
                </c:pt>
                <c:pt idx="2933">
                  <c:v>15.5213</c:v>
                </c:pt>
                <c:pt idx="2934">
                  <c:v>15.3794</c:v>
                </c:pt>
                <c:pt idx="2935">
                  <c:v>9.052900000000002</c:v>
                </c:pt>
                <c:pt idx="2936">
                  <c:v>13.9874</c:v>
                </c:pt>
                <c:pt idx="2937">
                  <c:v>14.7767</c:v>
                </c:pt>
                <c:pt idx="2938">
                  <c:v>16.6703</c:v>
                </c:pt>
                <c:pt idx="2939">
                  <c:v>20.36049999999998</c:v>
                </c:pt>
                <c:pt idx="2940">
                  <c:v>18.6435</c:v>
                </c:pt>
                <c:pt idx="2941">
                  <c:v>15.5588</c:v>
                </c:pt>
                <c:pt idx="2942">
                  <c:v>22.6583</c:v>
                </c:pt>
                <c:pt idx="2943">
                  <c:v>22.8363</c:v>
                </c:pt>
                <c:pt idx="2944">
                  <c:v>10.4074</c:v>
                </c:pt>
                <c:pt idx="2945">
                  <c:v>16.1078</c:v>
                </c:pt>
                <c:pt idx="2946">
                  <c:v>11.0095</c:v>
                </c:pt>
                <c:pt idx="2947">
                  <c:v>15.1335</c:v>
                </c:pt>
                <c:pt idx="2948">
                  <c:v>14.4208</c:v>
                </c:pt>
                <c:pt idx="2949">
                  <c:v>19.3937</c:v>
                </c:pt>
                <c:pt idx="2950">
                  <c:v>23.57229999999998</c:v>
                </c:pt>
                <c:pt idx="2951">
                  <c:v>16.4178</c:v>
                </c:pt>
                <c:pt idx="2952">
                  <c:v>17.9035</c:v>
                </c:pt>
                <c:pt idx="2953">
                  <c:v>17.3876</c:v>
                </c:pt>
                <c:pt idx="2954">
                  <c:v>14.5299</c:v>
                </c:pt>
                <c:pt idx="2955">
                  <c:v>26.2518</c:v>
                </c:pt>
                <c:pt idx="2956">
                  <c:v>10.4806</c:v>
                </c:pt>
                <c:pt idx="2957">
                  <c:v>17.948</c:v>
                </c:pt>
                <c:pt idx="2958">
                  <c:v>22.4771</c:v>
                </c:pt>
                <c:pt idx="2959">
                  <c:v>18.0109</c:v>
                </c:pt>
                <c:pt idx="2960">
                  <c:v>11.3065</c:v>
                </c:pt>
                <c:pt idx="2961">
                  <c:v>21.80859999999998</c:v>
                </c:pt>
                <c:pt idx="2962">
                  <c:v>14.3432</c:v>
                </c:pt>
                <c:pt idx="2963">
                  <c:v>15.9123</c:v>
                </c:pt>
                <c:pt idx="2964">
                  <c:v>13.4289</c:v>
                </c:pt>
                <c:pt idx="2965">
                  <c:v>11.3928</c:v>
                </c:pt>
                <c:pt idx="2966">
                  <c:v>12.4609</c:v>
                </c:pt>
                <c:pt idx="2967">
                  <c:v>14.117</c:v>
                </c:pt>
                <c:pt idx="2968">
                  <c:v>16.7038</c:v>
                </c:pt>
                <c:pt idx="2969">
                  <c:v>12.4978</c:v>
                </c:pt>
                <c:pt idx="2970">
                  <c:v>18.73699999999999</c:v>
                </c:pt>
                <c:pt idx="2971">
                  <c:v>7.5032</c:v>
                </c:pt>
                <c:pt idx="2972">
                  <c:v>10.7006</c:v>
                </c:pt>
                <c:pt idx="2973">
                  <c:v>14.7648</c:v>
                </c:pt>
                <c:pt idx="2974">
                  <c:v>13.7741</c:v>
                </c:pt>
                <c:pt idx="2975">
                  <c:v>15.9215</c:v>
                </c:pt>
                <c:pt idx="2976">
                  <c:v>11.4171</c:v>
                </c:pt>
                <c:pt idx="2977">
                  <c:v>12.2913</c:v>
                </c:pt>
                <c:pt idx="2978">
                  <c:v>13.5086</c:v>
                </c:pt>
                <c:pt idx="2979">
                  <c:v>19.492</c:v>
                </c:pt>
                <c:pt idx="2980">
                  <c:v>19.78</c:v>
                </c:pt>
                <c:pt idx="2981">
                  <c:v>13.5305</c:v>
                </c:pt>
                <c:pt idx="2982">
                  <c:v>7.2588</c:v>
                </c:pt>
                <c:pt idx="2983">
                  <c:v>12.8266</c:v>
                </c:pt>
                <c:pt idx="2984">
                  <c:v>12.1074</c:v>
                </c:pt>
                <c:pt idx="2985">
                  <c:v>14.5155</c:v>
                </c:pt>
                <c:pt idx="2986">
                  <c:v>12.8889</c:v>
                </c:pt>
                <c:pt idx="2987">
                  <c:v>11.7528</c:v>
                </c:pt>
                <c:pt idx="2988">
                  <c:v>15.5173</c:v>
                </c:pt>
                <c:pt idx="2989">
                  <c:v>17.6268</c:v>
                </c:pt>
                <c:pt idx="2990">
                  <c:v>10.2086</c:v>
                </c:pt>
                <c:pt idx="2991">
                  <c:v>19.19750000000001</c:v>
                </c:pt>
                <c:pt idx="2992">
                  <c:v>24.6884</c:v>
                </c:pt>
                <c:pt idx="2993">
                  <c:v>19.2133</c:v>
                </c:pt>
                <c:pt idx="2994">
                  <c:v>10.132</c:v>
                </c:pt>
                <c:pt idx="2995">
                  <c:v>9.782400000000002</c:v>
                </c:pt>
                <c:pt idx="2996">
                  <c:v>16.5805</c:v>
                </c:pt>
                <c:pt idx="2997">
                  <c:v>16.4185</c:v>
                </c:pt>
                <c:pt idx="2998">
                  <c:v>12.1532</c:v>
                </c:pt>
                <c:pt idx="2999">
                  <c:v>11.5991</c:v>
                </c:pt>
                <c:pt idx="3000">
                  <c:v>16.3144</c:v>
                </c:pt>
                <c:pt idx="3001">
                  <c:v>21.3872</c:v>
                </c:pt>
                <c:pt idx="3002">
                  <c:v>14.7389</c:v>
                </c:pt>
                <c:pt idx="3003">
                  <c:v>17.5622</c:v>
                </c:pt>
                <c:pt idx="3004">
                  <c:v>16.2809</c:v>
                </c:pt>
                <c:pt idx="3005">
                  <c:v>19.1382</c:v>
                </c:pt>
                <c:pt idx="3006">
                  <c:v>9.558800000000001</c:v>
                </c:pt>
                <c:pt idx="3007">
                  <c:v>18.8456</c:v>
                </c:pt>
                <c:pt idx="3008">
                  <c:v>10.8436</c:v>
                </c:pt>
                <c:pt idx="3009">
                  <c:v>15.6035</c:v>
                </c:pt>
                <c:pt idx="3010">
                  <c:v>13.3724</c:v>
                </c:pt>
                <c:pt idx="3011">
                  <c:v>13.7211</c:v>
                </c:pt>
                <c:pt idx="3012">
                  <c:v>15.5697</c:v>
                </c:pt>
                <c:pt idx="3013">
                  <c:v>19.9102</c:v>
                </c:pt>
                <c:pt idx="3014">
                  <c:v>13.7537</c:v>
                </c:pt>
                <c:pt idx="3015">
                  <c:v>20.1033</c:v>
                </c:pt>
                <c:pt idx="3016">
                  <c:v>18.8097</c:v>
                </c:pt>
                <c:pt idx="3017">
                  <c:v>14.0065</c:v>
                </c:pt>
                <c:pt idx="3018">
                  <c:v>10.9401</c:v>
                </c:pt>
                <c:pt idx="3019">
                  <c:v>13.4119</c:v>
                </c:pt>
                <c:pt idx="3020">
                  <c:v>17.2587</c:v>
                </c:pt>
                <c:pt idx="3021">
                  <c:v>16.8401</c:v>
                </c:pt>
                <c:pt idx="3022">
                  <c:v>18.1087</c:v>
                </c:pt>
                <c:pt idx="3023">
                  <c:v>18.7002</c:v>
                </c:pt>
                <c:pt idx="3024">
                  <c:v>10.1698</c:v>
                </c:pt>
                <c:pt idx="3025">
                  <c:v>26.0695</c:v>
                </c:pt>
                <c:pt idx="3026">
                  <c:v>7.794799999999999</c:v>
                </c:pt>
                <c:pt idx="3027">
                  <c:v>14.505</c:v>
                </c:pt>
                <c:pt idx="3028">
                  <c:v>15.6895</c:v>
                </c:pt>
                <c:pt idx="3029">
                  <c:v>17.5391</c:v>
                </c:pt>
                <c:pt idx="3030">
                  <c:v>18.6439</c:v>
                </c:pt>
                <c:pt idx="3031">
                  <c:v>11.2746</c:v>
                </c:pt>
                <c:pt idx="3032">
                  <c:v>15.451</c:v>
                </c:pt>
                <c:pt idx="3033">
                  <c:v>14.4593</c:v>
                </c:pt>
                <c:pt idx="3034">
                  <c:v>16.58449999999998</c:v>
                </c:pt>
                <c:pt idx="3035">
                  <c:v>18.003</c:v>
                </c:pt>
                <c:pt idx="3036">
                  <c:v>15.8517</c:v>
                </c:pt>
                <c:pt idx="3037">
                  <c:v>10.9925</c:v>
                </c:pt>
                <c:pt idx="3038">
                  <c:v>20.4453</c:v>
                </c:pt>
                <c:pt idx="3039">
                  <c:v>21.12580000000001</c:v>
                </c:pt>
                <c:pt idx="3040">
                  <c:v>13.1666</c:v>
                </c:pt>
                <c:pt idx="3041">
                  <c:v>22.7105</c:v>
                </c:pt>
                <c:pt idx="3042">
                  <c:v>13.9342</c:v>
                </c:pt>
                <c:pt idx="3043">
                  <c:v>20.4979</c:v>
                </c:pt>
                <c:pt idx="3044">
                  <c:v>14.3857</c:v>
                </c:pt>
                <c:pt idx="3045">
                  <c:v>8.6776</c:v>
                </c:pt>
                <c:pt idx="3046">
                  <c:v>16.57229999999998</c:v>
                </c:pt>
                <c:pt idx="3047">
                  <c:v>12.2563</c:v>
                </c:pt>
                <c:pt idx="3048">
                  <c:v>17.9146</c:v>
                </c:pt>
                <c:pt idx="3049">
                  <c:v>24.0424</c:v>
                </c:pt>
                <c:pt idx="3050">
                  <c:v>17.05859999999998</c:v>
                </c:pt>
                <c:pt idx="3051">
                  <c:v>16.1518</c:v>
                </c:pt>
                <c:pt idx="3052">
                  <c:v>7.4912</c:v>
                </c:pt>
                <c:pt idx="3053">
                  <c:v>9.5151</c:v>
                </c:pt>
                <c:pt idx="3054">
                  <c:v>9.538299999999997</c:v>
                </c:pt>
                <c:pt idx="3055">
                  <c:v>16.0056</c:v>
                </c:pt>
                <c:pt idx="3056">
                  <c:v>15.0144</c:v>
                </c:pt>
                <c:pt idx="3057">
                  <c:v>18.2852</c:v>
                </c:pt>
                <c:pt idx="3058">
                  <c:v>7.5328</c:v>
                </c:pt>
                <c:pt idx="3059">
                  <c:v>16.9814</c:v>
                </c:pt>
                <c:pt idx="3060">
                  <c:v>20.5125</c:v>
                </c:pt>
                <c:pt idx="3061">
                  <c:v>17.3744</c:v>
                </c:pt>
                <c:pt idx="3062">
                  <c:v>15.3983</c:v>
                </c:pt>
                <c:pt idx="3063">
                  <c:v>11.9257</c:v>
                </c:pt>
                <c:pt idx="3064">
                  <c:v>10.3294</c:v>
                </c:pt>
                <c:pt idx="3065">
                  <c:v>10.6762</c:v>
                </c:pt>
                <c:pt idx="3066">
                  <c:v>12.5879</c:v>
                </c:pt>
                <c:pt idx="3067">
                  <c:v>9.071700000000003</c:v>
                </c:pt>
                <c:pt idx="3068">
                  <c:v>19.9674</c:v>
                </c:pt>
                <c:pt idx="3069">
                  <c:v>16.2683</c:v>
                </c:pt>
                <c:pt idx="3070">
                  <c:v>22.3783</c:v>
                </c:pt>
                <c:pt idx="3071">
                  <c:v>9.3917</c:v>
                </c:pt>
                <c:pt idx="3072">
                  <c:v>15.9992</c:v>
                </c:pt>
                <c:pt idx="3073">
                  <c:v>19.38019999999998</c:v>
                </c:pt>
                <c:pt idx="3074">
                  <c:v>12.2239</c:v>
                </c:pt>
                <c:pt idx="3075">
                  <c:v>22.337</c:v>
                </c:pt>
                <c:pt idx="3076">
                  <c:v>7.3936</c:v>
                </c:pt>
                <c:pt idx="3077">
                  <c:v>17.1447</c:v>
                </c:pt>
                <c:pt idx="3078">
                  <c:v>12.5077</c:v>
                </c:pt>
                <c:pt idx="3079">
                  <c:v>18.1783</c:v>
                </c:pt>
                <c:pt idx="3080">
                  <c:v>15.311</c:v>
                </c:pt>
                <c:pt idx="3081">
                  <c:v>14.9515</c:v>
                </c:pt>
                <c:pt idx="3082">
                  <c:v>24.6248</c:v>
                </c:pt>
                <c:pt idx="3083">
                  <c:v>9.881900000000003</c:v>
                </c:pt>
                <c:pt idx="3084">
                  <c:v>14.406</c:v>
                </c:pt>
                <c:pt idx="3085">
                  <c:v>12.1105</c:v>
                </c:pt>
                <c:pt idx="3086">
                  <c:v>25.5676</c:v>
                </c:pt>
                <c:pt idx="3087">
                  <c:v>16.0878</c:v>
                </c:pt>
                <c:pt idx="3088">
                  <c:v>14.9875</c:v>
                </c:pt>
                <c:pt idx="3089">
                  <c:v>16.6842</c:v>
                </c:pt>
                <c:pt idx="3090">
                  <c:v>20.93509999999998</c:v>
                </c:pt>
                <c:pt idx="3091">
                  <c:v>18.3701</c:v>
                </c:pt>
                <c:pt idx="3092">
                  <c:v>14.9065</c:v>
                </c:pt>
                <c:pt idx="3093">
                  <c:v>16.75690000000001</c:v>
                </c:pt>
                <c:pt idx="3094">
                  <c:v>12.2866</c:v>
                </c:pt>
                <c:pt idx="3095">
                  <c:v>16.2669</c:v>
                </c:pt>
                <c:pt idx="3096">
                  <c:v>17.7574</c:v>
                </c:pt>
                <c:pt idx="3097">
                  <c:v>15.5055</c:v>
                </c:pt>
                <c:pt idx="3098">
                  <c:v>12.7708</c:v>
                </c:pt>
                <c:pt idx="3099">
                  <c:v>20.7382</c:v>
                </c:pt>
                <c:pt idx="3100">
                  <c:v>10.6127</c:v>
                </c:pt>
                <c:pt idx="3101">
                  <c:v>25.888</c:v>
                </c:pt>
                <c:pt idx="3102">
                  <c:v>7.647299999999999</c:v>
                </c:pt>
                <c:pt idx="3103">
                  <c:v>16.621</c:v>
                </c:pt>
                <c:pt idx="3104">
                  <c:v>9.068100000000001</c:v>
                </c:pt>
                <c:pt idx="3105">
                  <c:v>16.78109999999998</c:v>
                </c:pt>
                <c:pt idx="3106">
                  <c:v>23.4818</c:v>
                </c:pt>
                <c:pt idx="3107">
                  <c:v>7.187599999999998</c:v>
                </c:pt>
                <c:pt idx="3108">
                  <c:v>18.80409999999999</c:v>
                </c:pt>
                <c:pt idx="3109">
                  <c:v>22.4422</c:v>
                </c:pt>
                <c:pt idx="3110">
                  <c:v>15.0005</c:v>
                </c:pt>
                <c:pt idx="3111">
                  <c:v>18.1451</c:v>
                </c:pt>
                <c:pt idx="3112">
                  <c:v>16.4515</c:v>
                </c:pt>
                <c:pt idx="3113">
                  <c:v>11.2368</c:v>
                </c:pt>
                <c:pt idx="3114">
                  <c:v>19.9917</c:v>
                </c:pt>
                <c:pt idx="3115">
                  <c:v>14.6892</c:v>
                </c:pt>
                <c:pt idx="3116">
                  <c:v>16.58569999999998</c:v>
                </c:pt>
                <c:pt idx="3117">
                  <c:v>14.9422</c:v>
                </c:pt>
                <c:pt idx="3118">
                  <c:v>11.69</c:v>
                </c:pt>
                <c:pt idx="3119">
                  <c:v>21.3168</c:v>
                </c:pt>
                <c:pt idx="3120">
                  <c:v>21.937</c:v>
                </c:pt>
                <c:pt idx="3121">
                  <c:v>14.792</c:v>
                </c:pt>
                <c:pt idx="3122">
                  <c:v>11.6499</c:v>
                </c:pt>
                <c:pt idx="3123">
                  <c:v>20.9715</c:v>
                </c:pt>
                <c:pt idx="3124">
                  <c:v>15.4873</c:v>
                </c:pt>
                <c:pt idx="3125">
                  <c:v>15.639</c:v>
                </c:pt>
                <c:pt idx="3126">
                  <c:v>14.7727</c:v>
                </c:pt>
                <c:pt idx="3127">
                  <c:v>20.8393</c:v>
                </c:pt>
                <c:pt idx="3128">
                  <c:v>9.409500000000004</c:v>
                </c:pt>
                <c:pt idx="3129">
                  <c:v>18.1073</c:v>
                </c:pt>
                <c:pt idx="3130">
                  <c:v>25.4449</c:v>
                </c:pt>
                <c:pt idx="3131">
                  <c:v>13.635</c:v>
                </c:pt>
                <c:pt idx="3132">
                  <c:v>20.614</c:v>
                </c:pt>
                <c:pt idx="3133">
                  <c:v>24.8145</c:v>
                </c:pt>
                <c:pt idx="3134">
                  <c:v>17.1625</c:v>
                </c:pt>
                <c:pt idx="3135">
                  <c:v>12.5195</c:v>
                </c:pt>
                <c:pt idx="3136">
                  <c:v>12.9753</c:v>
                </c:pt>
                <c:pt idx="3137">
                  <c:v>12.5156</c:v>
                </c:pt>
                <c:pt idx="3138">
                  <c:v>19.5148</c:v>
                </c:pt>
                <c:pt idx="3139">
                  <c:v>15.4514</c:v>
                </c:pt>
                <c:pt idx="3140">
                  <c:v>24.3261</c:v>
                </c:pt>
                <c:pt idx="3141">
                  <c:v>12.4118</c:v>
                </c:pt>
                <c:pt idx="3142">
                  <c:v>12.8964</c:v>
                </c:pt>
                <c:pt idx="3143">
                  <c:v>15.624</c:v>
                </c:pt>
                <c:pt idx="3144">
                  <c:v>20.26569999999998</c:v>
                </c:pt>
                <c:pt idx="3145">
                  <c:v>14.8178</c:v>
                </c:pt>
                <c:pt idx="3146">
                  <c:v>18.8124</c:v>
                </c:pt>
                <c:pt idx="3147">
                  <c:v>20.2268</c:v>
                </c:pt>
                <c:pt idx="3148">
                  <c:v>10.2675</c:v>
                </c:pt>
                <c:pt idx="3149">
                  <c:v>14.2703</c:v>
                </c:pt>
                <c:pt idx="3150">
                  <c:v>14.5921</c:v>
                </c:pt>
                <c:pt idx="3151">
                  <c:v>11.1908</c:v>
                </c:pt>
                <c:pt idx="3152">
                  <c:v>15.0449</c:v>
                </c:pt>
                <c:pt idx="3153">
                  <c:v>12.2692</c:v>
                </c:pt>
                <c:pt idx="3154">
                  <c:v>8.0167</c:v>
                </c:pt>
                <c:pt idx="3155">
                  <c:v>21.1508</c:v>
                </c:pt>
                <c:pt idx="3156">
                  <c:v>10.2336</c:v>
                </c:pt>
                <c:pt idx="3157">
                  <c:v>14.0656</c:v>
                </c:pt>
                <c:pt idx="3158">
                  <c:v>12.5315</c:v>
                </c:pt>
                <c:pt idx="3159">
                  <c:v>16.2456</c:v>
                </c:pt>
                <c:pt idx="3160">
                  <c:v>12.3151</c:v>
                </c:pt>
                <c:pt idx="3161">
                  <c:v>9.623100000000001</c:v>
                </c:pt>
                <c:pt idx="3162">
                  <c:v>10.6848</c:v>
                </c:pt>
                <c:pt idx="3163">
                  <c:v>9.1949</c:v>
                </c:pt>
                <c:pt idx="3164">
                  <c:v>11.5924</c:v>
                </c:pt>
                <c:pt idx="3165">
                  <c:v>22.8744</c:v>
                </c:pt>
                <c:pt idx="3166">
                  <c:v>10.3846</c:v>
                </c:pt>
                <c:pt idx="3167">
                  <c:v>12.8852</c:v>
                </c:pt>
                <c:pt idx="3168">
                  <c:v>17.973</c:v>
                </c:pt>
                <c:pt idx="3169">
                  <c:v>9.697800000000001</c:v>
                </c:pt>
                <c:pt idx="3170">
                  <c:v>10.2834</c:v>
                </c:pt>
                <c:pt idx="3171">
                  <c:v>22.9431</c:v>
                </c:pt>
                <c:pt idx="3172">
                  <c:v>15.4131</c:v>
                </c:pt>
                <c:pt idx="3173">
                  <c:v>16.8853</c:v>
                </c:pt>
                <c:pt idx="3174">
                  <c:v>12.5938</c:v>
                </c:pt>
                <c:pt idx="3175">
                  <c:v>22.5976</c:v>
                </c:pt>
                <c:pt idx="3176">
                  <c:v>14.4993</c:v>
                </c:pt>
                <c:pt idx="3177">
                  <c:v>24.0428</c:v>
                </c:pt>
                <c:pt idx="3178">
                  <c:v>18.3745</c:v>
                </c:pt>
                <c:pt idx="3179">
                  <c:v>15.0114</c:v>
                </c:pt>
                <c:pt idx="3180">
                  <c:v>13.9651</c:v>
                </c:pt>
                <c:pt idx="3181">
                  <c:v>14.5108</c:v>
                </c:pt>
                <c:pt idx="3182">
                  <c:v>9.1074</c:v>
                </c:pt>
                <c:pt idx="3183">
                  <c:v>10.262</c:v>
                </c:pt>
                <c:pt idx="3184">
                  <c:v>8.089500000000002</c:v>
                </c:pt>
                <c:pt idx="3185">
                  <c:v>10.8737</c:v>
                </c:pt>
                <c:pt idx="3186">
                  <c:v>9.1416</c:v>
                </c:pt>
                <c:pt idx="3187">
                  <c:v>23.4663</c:v>
                </c:pt>
                <c:pt idx="3188">
                  <c:v>11.32</c:v>
                </c:pt>
                <c:pt idx="3189">
                  <c:v>17.1604</c:v>
                </c:pt>
                <c:pt idx="3190">
                  <c:v>24.5187</c:v>
                </c:pt>
                <c:pt idx="3191">
                  <c:v>9.6636</c:v>
                </c:pt>
                <c:pt idx="3192">
                  <c:v>19.8697</c:v>
                </c:pt>
                <c:pt idx="3193">
                  <c:v>16.4609</c:v>
                </c:pt>
                <c:pt idx="3194">
                  <c:v>25.1468</c:v>
                </c:pt>
                <c:pt idx="3195">
                  <c:v>21.8108</c:v>
                </c:pt>
                <c:pt idx="3196">
                  <c:v>21.5076</c:v>
                </c:pt>
                <c:pt idx="3197">
                  <c:v>14.8577</c:v>
                </c:pt>
                <c:pt idx="3198">
                  <c:v>10.4378</c:v>
                </c:pt>
                <c:pt idx="3199">
                  <c:v>19.96669999999998</c:v>
                </c:pt>
                <c:pt idx="3200">
                  <c:v>8.9238</c:v>
                </c:pt>
                <c:pt idx="3201">
                  <c:v>18.4614</c:v>
                </c:pt>
                <c:pt idx="3202">
                  <c:v>16.68669999999998</c:v>
                </c:pt>
                <c:pt idx="3203">
                  <c:v>12.5105</c:v>
                </c:pt>
                <c:pt idx="3204">
                  <c:v>8.3104</c:v>
                </c:pt>
                <c:pt idx="3205">
                  <c:v>19.3236</c:v>
                </c:pt>
                <c:pt idx="3206">
                  <c:v>22.81009999999999</c:v>
                </c:pt>
                <c:pt idx="3207">
                  <c:v>12.2149</c:v>
                </c:pt>
                <c:pt idx="3208">
                  <c:v>14.7979</c:v>
                </c:pt>
                <c:pt idx="3209">
                  <c:v>16.75219999999998</c:v>
                </c:pt>
                <c:pt idx="3210">
                  <c:v>18.12740000000001</c:v>
                </c:pt>
                <c:pt idx="3211">
                  <c:v>15.3715</c:v>
                </c:pt>
                <c:pt idx="3212">
                  <c:v>15.4767</c:v>
                </c:pt>
                <c:pt idx="3213">
                  <c:v>18.33160000000001</c:v>
                </c:pt>
                <c:pt idx="3214">
                  <c:v>14.6731</c:v>
                </c:pt>
                <c:pt idx="3215">
                  <c:v>11.2721</c:v>
                </c:pt>
                <c:pt idx="3216">
                  <c:v>17.1267</c:v>
                </c:pt>
                <c:pt idx="3217">
                  <c:v>12.907</c:v>
                </c:pt>
                <c:pt idx="3218">
                  <c:v>21.3974</c:v>
                </c:pt>
                <c:pt idx="3219">
                  <c:v>20.5303</c:v>
                </c:pt>
                <c:pt idx="3220">
                  <c:v>16.5638</c:v>
                </c:pt>
                <c:pt idx="3221">
                  <c:v>12.0432</c:v>
                </c:pt>
                <c:pt idx="3222">
                  <c:v>14.3238</c:v>
                </c:pt>
                <c:pt idx="3223">
                  <c:v>10.4807</c:v>
                </c:pt>
                <c:pt idx="3224">
                  <c:v>15.5881</c:v>
                </c:pt>
                <c:pt idx="3225">
                  <c:v>13.9878</c:v>
                </c:pt>
                <c:pt idx="3226">
                  <c:v>22.7891</c:v>
                </c:pt>
                <c:pt idx="3227">
                  <c:v>11.1762</c:v>
                </c:pt>
                <c:pt idx="3228">
                  <c:v>19.8127</c:v>
                </c:pt>
                <c:pt idx="3229">
                  <c:v>18.7411</c:v>
                </c:pt>
                <c:pt idx="3230">
                  <c:v>17.5341</c:v>
                </c:pt>
                <c:pt idx="3231">
                  <c:v>17.1018</c:v>
                </c:pt>
                <c:pt idx="3232">
                  <c:v>18.34829999999998</c:v>
                </c:pt>
                <c:pt idx="3233">
                  <c:v>13.5679</c:v>
                </c:pt>
                <c:pt idx="3234">
                  <c:v>18.6707</c:v>
                </c:pt>
                <c:pt idx="3235">
                  <c:v>17.4568</c:v>
                </c:pt>
                <c:pt idx="3236">
                  <c:v>13.6207</c:v>
                </c:pt>
                <c:pt idx="3237">
                  <c:v>16.3138</c:v>
                </c:pt>
                <c:pt idx="3238">
                  <c:v>15.8043</c:v>
                </c:pt>
                <c:pt idx="3239">
                  <c:v>11.649</c:v>
                </c:pt>
                <c:pt idx="3240">
                  <c:v>12.1775</c:v>
                </c:pt>
                <c:pt idx="3241">
                  <c:v>11.0742</c:v>
                </c:pt>
                <c:pt idx="3242">
                  <c:v>17.9276</c:v>
                </c:pt>
                <c:pt idx="3243">
                  <c:v>10.4752</c:v>
                </c:pt>
                <c:pt idx="3244">
                  <c:v>21.0187</c:v>
                </c:pt>
                <c:pt idx="3245">
                  <c:v>17.5552</c:v>
                </c:pt>
                <c:pt idx="3246">
                  <c:v>11.59</c:v>
                </c:pt>
                <c:pt idx="3247">
                  <c:v>13.6884</c:v>
                </c:pt>
                <c:pt idx="3248">
                  <c:v>9.175600000000002</c:v>
                </c:pt>
                <c:pt idx="3249">
                  <c:v>12.8563</c:v>
                </c:pt>
                <c:pt idx="3250">
                  <c:v>18.6251</c:v>
                </c:pt>
                <c:pt idx="3251">
                  <c:v>11.8713</c:v>
                </c:pt>
                <c:pt idx="3252">
                  <c:v>20.248</c:v>
                </c:pt>
                <c:pt idx="3253">
                  <c:v>13.6283</c:v>
                </c:pt>
                <c:pt idx="3254">
                  <c:v>15.9816</c:v>
                </c:pt>
                <c:pt idx="3255">
                  <c:v>14.0469</c:v>
                </c:pt>
                <c:pt idx="3256">
                  <c:v>14.7988</c:v>
                </c:pt>
                <c:pt idx="3257">
                  <c:v>13.5872</c:v>
                </c:pt>
                <c:pt idx="3258">
                  <c:v>18.4049</c:v>
                </c:pt>
                <c:pt idx="3259">
                  <c:v>15.6345</c:v>
                </c:pt>
                <c:pt idx="3260">
                  <c:v>12.4502</c:v>
                </c:pt>
                <c:pt idx="3261">
                  <c:v>19.0407</c:v>
                </c:pt>
                <c:pt idx="3262">
                  <c:v>13.611</c:v>
                </c:pt>
                <c:pt idx="3263">
                  <c:v>20.16379999999998</c:v>
                </c:pt>
                <c:pt idx="3264">
                  <c:v>17.4439</c:v>
                </c:pt>
                <c:pt idx="3265">
                  <c:v>19.0414</c:v>
                </c:pt>
                <c:pt idx="3266">
                  <c:v>11.6863</c:v>
                </c:pt>
                <c:pt idx="3267">
                  <c:v>20.1873</c:v>
                </c:pt>
                <c:pt idx="3268">
                  <c:v>12.7168</c:v>
                </c:pt>
                <c:pt idx="3269">
                  <c:v>8.8267</c:v>
                </c:pt>
                <c:pt idx="3270">
                  <c:v>10.5243</c:v>
                </c:pt>
                <c:pt idx="3271">
                  <c:v>11.5845</c:v>
                </c:pt>
                <c:pt idx="3272">
                  <c:v>9.577</c:v>
                </c:pt>
                <c:pt idx="3273">
                  <c:v>19.8933</c:v>
                </c:pt>
                <c:pt idx="3274">
                  <c:v>24.0927</c:v>
                </c:pt>
                <c:pt idx="3275">
                  <c:v>21.4289</c:v>
                </c:pt>
                <c:pt idx="3276">
                  <c:v>9.401900000000001</c:v>
                </c:pt>
                <c:pt idx="3277">
                  <c:v>16.76889999999998</c:v>
                </c:pt>
                <c:pt idx="3278">
                  <c:v>14.1725</c:v>
                </c:pt>
                <c:pt idx="3279">
                  <c:v>11.3797</c:v>
                </c:pt>
                <c:pt idx="3280">
                  <c:v>9.6243</c:v>
                </c:pt>
                <c:pt idx="3281">
                  <c:v>10.6301</c:v>
                </c:pt>
                <c:pt idx="3282">
                  <c:v>23.3351</c:v>
                </c:pt>
                <c:pt idx="3283">
                  <c:v>16.7847</c:v>
                </c:pt>
                <c:pt idx="3284">
                  <c:v>17.7092</c:v>
                </c:pt>
                <c:pt idx="3285">
                  <c:v>17.4147</c:v>
                </c:pt>
                <c:pt idx="3286">
                  <c:v>11.4038</c:v>
                </c:pt>
                <c:pt idx="3287">
                  <c:v>25.3389</c:v>
                </c:pt>
                <c:pt idx="3288">
                  <c:v>9.4679</c:v>
                </c:pt>
                <c:pt idx="3289">
                  <c:v>19.16</c:v>
                </c:pt>
                <c:pt idx="3290">
                  <c:v>16.9115</c:v>
                </c:pt>
                <c:pt idx="3291">
                  <c:v>15.9719</c:v>
                </c:pt>
                <c:pt idx="3292">
                  <c:v>17.2819</c:v>
                </c:pt>
                <c:pt idx="3293">
                  <c:v>7.162399999999998</c:v>
                </c:pt>
                <c:pt idx="3294">
                  <c:v>18.2843</c:v>
                </c:pt>
                <c:pt idx="3295">
                  <c:v>16.7429</c:v>
                </c:pt>
                <c:pt idx="3296">
                  <c:v>10.7534</c:v>
                </c:pt>
                <c:pt idx="3297">
                  <c:v>15.4077</c:v>
                </c:pt>
                <c:pt idx="3298">
                  <c:v>16.4492</c:v>
                </c:pt>
                <c:pt idx="3299">
                  <c:v>9.2654</c:v>
                </c:pt>
                <c:pt idx="3300">
                  <c:v>19.75059999999998</c:v>
                </c:pt>
                <c:pt idx="3301">
                  <c:v>20.33759999999999</c:v>
                </c:pt>
                <c:pt idx="3302">
                  <c:v>14.9173</c:v>
                </c:pt>
                <c:pt idx="3303">
                  <c:v>10.2676</c:v>
                </c:pt>
                <c:pt idx="3304">
                  <c:v>12.9366</c:v>
                </c:pt>
                <c:pt idx="3305">
                  <c:v>12.5167</c:v>
                </c:pt>
                <c:pt idx="3306">
                  <c:v>14.532</c:v>
                </c:pt>
                <c:pt idx="3307">
                  <c:v>11.1355</c:v>
                </c:pt>
                <c:pt idx="3308">
                  <c:v>16.92559999999998</c:v>
                </c:pt>
                <c:pt idx="3309">
                  <c:v>18.09219999999998</c:v>
                </c:pt>
                <c:pt idx="3310">
                  <c:v>10.3918</c:v>
                </c:pt>
                <c:pt idx="3311">
                  <c:v>17.6442</c:v>
                </c:pt>
                <c:pt idx="3312">
                  <c:v>16.0859</c:v>
                </c:pt>
                <c:pt idx="3313">
                  <c:v>22.0125</c:v>
                </c:pt>
                <c:pt idx="3314">
                  <c:v>13.4702</c:v>
                </c:pt>
                <c:pt idx="3315">
                  <c:v>17.4499</c:v>
                </c:pt>
                <c:pt idx="3316">
                  <c:v>15.0231</c:v>
                </c:pt>
                <c:pt idx="3317">
                  <c:v>17.82400000000001</c:v>
                </c:pt>
                <c:pt idx="3318">
                  <c:v>20.3232</c:v>
                </c:pt>
                <c:pt idx="3319">
                  <c:v>18.3096</c:v>
                </c:pt>
                <c:pt idx="3320">
                  <c:v>25.7517</c:v>
                </c:pt>
                <c:pt idx="3321">
                  <c:v>10.6747</c:v>
                </c:pt>
                <c:pt idx="3322">
                  <c:v>10.1709</c:v>
                </c:pt>
                <c:pt idx="3323">
                  <c:v>18.307</c:v>
                </c:pt>
                <c:pt idx="3324">
                  <c:v>17.2784</c:v>
                </c:pt>
                <c:pt idx="3325">
                  <c:v>18.3121</c:v>
                </c:pt>
                <c:pt idx="3326">
                  <c:v>20.0417</c:v>
                </c:pt>
                <c:pt idx="3327">
                  <c:v>11.1274</c:v>
                </c:pt>
                <c:pt idx="3328">
                  <c:v>11.9012</c:v>
                </c:pt>
                <c:pt idx="3329">
                  <c:v>24.2074</c:v>
                </c:pt>
                <c:pt idx="3330">
                  <c:v>21.78869999999998</c:v>
                </c:pt>
                <c:pt idx="3331">
                  <c:v>12.9378</c:v>
                </c:pt>
                <c:pt idx="3332">
                  <c:v>23.497</c:v>
                </c:pt>
                <c:pt idx="3333">
                  <c:v>13.9954</c:v>
                </c:pt>
                <c:pt idx="3334">
                  <c:v>18.0291</c:v>
                </c:pt>
                <c:pt idx="3335">
                  <c:v>19.47019999999998</c:v>
                </c:pt>
                <c:pt idx="3336">
                  <c:v>17.3476</c:v>
                </c:pt>
                <c:pt idx="3337">
                  <c:v>20.3307</c:v>
                </c:pt>
                <c:pt idx="3338">
                  <c:v>14.328</c:v>
                </c:pt>
                <c:pt idx="3339">
                  <c:v>11.5075</c:v>
                </c:pt>
                <c:pt idx="3340">
                  <c:v>9.3315</c:v>
                </c:pt>
                <c:pt idx="3341">
                  <c:v>21.8949</c:v>
                </c:pt>
                <c:pt idx="3342">
                  <c:v>14.9424</c:v>
                </c:pt>
                <c:pt idx="3343">
                  <c:v>19.7804</c:v>
                </c:pt>
                <c:pt idx="3344">
                  <c:v>10.4121</c:v>
                </c:pt>
                <c:pt idx="3345">
                  <c:v>12.7475</c:v>
                </c:pt>
                <c:pt idx="3346">
                  <c:v>13.0835</c:v>
                </c:pt>
                <c:pt idx="3347">
                  <c:v>9.024700000000001</c:v>
                </c:pt>
                <c:pt idx="3348">
                  <c:v>13.2249</c:v>
                </c:pt>
                <c:pt idx="3349">
                  <c:v>15.1737</c:v>
                </c:pt>
                <c:pt idx="3350">
                  <c:v>14.9378</c:v>
                </c:pt>
                <c:pt idx="3351">
                  <c:v>11.5619</c:v>
                </c:pt>
                <c:pt idx="3352">
                  <c:v>15.2371</c:v>
                </c:pt>
                <c:pt idx="3353">
                  <c:v>11.6295</c:v>
                </c:pt>
                <c:pt idx="3354">
                  <c:v>14.2795</c:v>
                </c:pt>
                <c:pt idx="3355">
                  <c:v>16.4843</c:v>
                </c:pt>
                <c:pt idx="3356">
                  <c:v>14.9592</c:v>
                </c:pt>
                <c:pt idx="3357">
                  <c:v>27.2421</c:v>
                </c:pt>
                <c:pt idx="3358">
                  <c:v>19.3847</c:v>
                </c:pt>
                <c:pt idx="3359">
                  <c:v>14.3538</c:v>
                </c:pt>
                <c:pt idx="3360">
                  <c:v>12.2613</c:v>
                </c:pt>
                <c:pt idx="3361">
                  <c:v>15.2854</c:v>
                </c:pt>
                <c:pt idx="3362">
                  <c:v>16.3877</c:v>
                </c:pt>
                <c:pt idx="3363">
                  <c:v>16.3059</c:v>
                </c:pt>
                <c:pt idx="3364">
                  <c:v>18.0013</c:v>
                </c:pt>
                <c:pt idx="3365">
                  <c:v>12.0792</c:v>
                </c:pt>
                <c:pt idx="3366">
                  <c:v>14.3375</c:v>
                </c:pt>
                <c:pt idx="3367">
                  <c:v>14.5396</c:v>
                </c:pt>
                <c:pt idx="3368">
                  <c:v>25.7277</c:v>
                </c:pt>
                <c:pt idx="3369">
                  <c:v>13.2171</c:v>
                </c:pt>
                <c:pt idx="3370">
                  <c:v>16.0376</c:v>
                </c:pt>
                <c:pt idx="3371">
                  <c:v>14.6314</c:v>
                </c:pt>
                <c:pt idx="3372">
                  <c:v>25.2843</c:v>
                </c:pt>
                <c:pt idx="3373">
                  <c:v>14.7947</c:v>
                </c:pt>
                <c:pt idx="3374">
                  <c:v>8.8459</c:v>
                </c:pt>
                <c:pt idx="3375">
                  <c:v>18.9497</c:v>
                </c:pt>
                <c:pt idx="3376">
                  <c:v>16.04489999999999</c:v>
                </c:pt>
                <c:pt idx="3377">
                  <c:v>20.4521</c:v>
                </c:pt>
                <c:pt idx="3378">
                  <c:v>5.0566</c:v>
                </c:pt>
                <c:pt idx="3379">
                  <c:v>11.9998</c:v>
                </c:pt>
                <c:pt idx="3380">
                  <c:v>23.508</c:v>
                </c:pt>
                <c:pt idx="3381">
                  <c:v>6.7916</c:v>
                </c:pt>
                <c:pt idx="3382">
                  <c:v>20.78239999999998</c:v>
                </c:pt>
                <c:pt idx="3383">
                  <c:v>16.6936</c:v>
                </c:pt>
                <c:pt idx="3384">
                  <c:v>30.36199999999999</c:v>
                </c:pt>
                <c:pt idx="3385">
                  <c:v>19.0207</c:v>
                </c:pt>
                <c:pt idx="3386">
                  <c:v>10.1722</c:v>
                </c:pt>
                <c:pt idx="3387">
                  <c:v>13.0487</c:v>
                </c:pt>
                <c:pt idx="3388">
                  <c:v>7.4809</c:v>
                </c:pt>
                <c:pt idx="3389">
                  <c:v>19.32090000000001</c:v>
                </c:pt>
                <c:pt idx="3390">
                  <c:v>10.4889</c:v>
                </c:pt>
                <c:pt idx="3391">
                  <c:v>12.5838</c:v>
                </c:pt>
                <c:pt idx="3392">
                  <c:v>15.9774</c:v>
                </c:pt>
                <c:pt idx="3393">
                  <c:v>17.23400000000001</c:v>
                </c:pt>
                <c:pt idx="3394">
                  <c:v>15.962</c:v>
                </c:pt>
                <c:pt idx="3395">
                  <c:v>21.16229999999998</c:v>
                </c:pt>
                <c:pt idx="3396">
                  <c:v>15.299</c:v>
                </c:pt>
                <c:pt idx="3397">
                  <c:v>11.7385</c:v>
                </c:pt>
                <c:pt idx="3398">
                  <c:v>11.5043</c:v>
                </c:pt>
                <c:pt idx="3399">
                  <c:v>11.8898</c:v>
                </c:pt>
                <c:pt idx="3400">
                  <c:v>13.7268</c:v>
                </c:pt>
                <c:pt idx="3401">
                  <c:v>12.591</c:v>
                </c:pt>
                <c:pt idx="3402">
                  <c:v>18.4876</c:v>
                </c:pt>
                <c:pt idx="3403">
                  <c:v>14.3464</c:v>
                </c:pt>
                <c:pt idx="3404">
                  <c:v>15.2138</c:v>
                </c:pt>
                <c:pt idx="3405">
                  <c:v>23.2086</c:v>
                </c:pt>
                <c:pt idx="3406">
                  <c:v>20.6292</c:v>
                </c:pt>
                <c:pt idx="3407">
                  <c:v>18.86039999999998</c:v>
                </c:pt>
                <c:pt idx="3408">
                  <c:v>7.117799999999998</c:v>
                </c:pt>
                <c:pt idx="3409">
                  <c:v>22.2683</c:v>
                </c:pt>
                <c:pt idx="3410">
                  <c:v>11.34</c:v>
                </c:pt>
                <c:pt idx="3411">
                  <c:v>17.1671</c:v>
                </c:pt>
                <c:pt idx="3412">
                  <c:v>23.8135</c:v>
                </c:pt>
                <c:pt idx="3413">
                  <c:v>13.8186</c:v>
                </c:pt>
                <c:pt idx="3414">
                  <c:v>12.7414</c:v>
                </c:pt>
                <c:pt idx="3415">
                  <c:v>14.2444</c:v>
                </c:pt>
                <c:pt idx="3416">
                  <c:v>18.235</c:v>
                </c:pt>
                <c:pt idx="3417">
                  <c:v>19.3066</c:v>
                </c:pt>
                <c:pt idx="3418">
                  <c:v>17.8729</c:v>
                </c:pt>
                <c:pt idx="3419">
                  <c:v>7.636</c:v>
                </c:pt>
                <c:pt idx="3420">
                  <c:v>7.1343</c:v>
                </c:pt>
                <c:pt idx="3421">
                  <c:v>14.5726</c:v>
                </c:pt>
                <c:pt idx="3422">
                  <c:v>16.9402</c:v>
                </c:pt>
                <c:pt idx="3423">
                  <c:v>14.2042</c:v>
                </c:pt>
                <c:pt idx="3424">
                  <c:v>20.9786</c:v>
                </c:pt>
                <c:pt idx="3425">
                  <c:v>12.295</c:v>
                </c:pt>
                <c:pt idx="3426">
                  <c:v>15.4705</c:v>
                </c:pt>
                <c:pt idx="3427">
                  <c:v>8.3374</c:v>
                </c:pt>
                <c:pt idx="3428">
                  <c:v>14.0347</c:v>
                </c:pt>
                <c:pt idx="3429">
                  <c:v>23.8353</c:v>
                </c:pt>
                <c:pt idx="3430">
                  <c:v>12.0787</c:v>
                </c:pt>
                <c:pt idx="3431">
                  <c:v>16.56619999999998</c:v>
                </c:pt>
                <c:pt idx="3432">
                  <c:v>21.66229999999998</c:v>
                </c:pt>
                <c:pt idx="3433">
                  <c:v>13.9207</c:v>
                </c:pt>
                <c:pt idx="3434">
                  <c:v>20.4803</c:v>
                </c:pt>
                <c:pt idx="3435">
                  <c:v>18.998</c:v>
                </c:pt>
                <c:pt idx="3436">
                  <c:v>11.2421</c:v>
                </c:pt>
                <c:pt idx="3437">
                  <c:v>21.816</c:v>
                </c:pt>
                <c:pt idx="3438">
                  <c:v>19.5935</c:v>
                </c:pt>
                <c:pt idx="3439">
                  <c:v>13.5661</c:v>
                </c:pt>
                <c:pt idx="3440">
                  <c:v>28.49299999999998</c:v>
                </c:pt>
                <c:pt idx="3441">
                  <c:v>10.7139</c:v>
                </c:pt>
                <c:pt idx="3442">
                  <c:v>12.4356</c:v>
                </c:pt>
                <c:pt idx="3443">
                  <c:v>13.7587</c:v>
                </c:pt>
                <c:pt idx="3444">
                  <c:v>17.5993</c:v>
                </c:pt>
                <c:pt idx="3445">
                  <c:v>10.9916</c:v>
                </c:pt>
                <c:pt idx="3446">
                  <c:v>14.5606</c:v>
                </c:pt>
                <c:pt idx="3447">
                  <c:v>17.8296</c:v>
                </c:pt>
                <c:pt idx="3448">
                  <c:v>13.9866</c:v>
                </c:pt>
                <c:pt idx="3449">
                  <c:v>10.2435</c:v>
                </c:pt>
                <c:pt idx="3450">
                  <c:v>23.5782</c:v>
                </c:pt>
                <c:pt idx="3451">
                  <c:v>12.1709</c:v>
                </c:pt>
                <c:pt idx="3452">
                  <c:v>19.6458</c:v>
                </c:pt>
                <c:pt idx="3453">
                  <c:v>17.1476</c:v>
                </c:pt>
                <c:pt idx="3454">
                  <c:v>21.1864</c:v>
                </c:pt>
                <c:pt idx="3455">
                  <c:v>20.3197</c:v>
                </c:pt>
                <c:pt idx="3456">
                  <c:v>9.157800000000003</c:v>
                </c:pt>
                <c:pt idx="3457">
                  <c:v>7.88</c:v>
                </c:pt>
                <c:pt idx="3458">
                  <c:v>14.3209</c:v>
                </c:pt>
                <c:pt idx="3459">
                  <c:v>14.0701</c:v>
                </c:pt>
                <c:pt idx="3460">
                  <c:v>17.6404</c:v>
                </c:pt>
                <c:pt idx="3461">
                  <c:v>17.1965</c:v>
                </c:pt>
                <c:pt idx="3462">
                  <c:v>25.4774</c:v>
                </c:pt>
                <c:pt idx="3463">
                  <c:v>22.58599999999998</c:v>
                </c:pt>
                <c:pt idx="3464">
                  <c:v>20.24569999999998</c:v>
                </c:pt>
                <c:pt idx="3465">
                  <c:v>13.6708</c:v>
                </c:pt>
                <c:pt idx="3466">
                  <c:v>17.6667</c:v>
                </c:pt>
                <c:pt idx="3467">
                  <c:v>15.3072</c:v>
                </c:pt>
                <c:pt idx="3468">
                  <c:v>11.0897</c:v>
                </c:pt>
                <c:pt idx="3469">
                  <c:v>23.7305</c:v>
                </c:pt>
                <c:pt idx="3470">
                  <c:v>22.1248</c:v>
                </c:pt>
                <c:pt idx="3471">
                  <c:v>11.1066</c:v>
                </c:pt>
                <c:pt idx="3472">
                  <c:v>15.9681</c:v>
                </c:pt>
                <c:pt idx="3473">
                  <c:v>14.1541</c:v>
                </c:pt>
                <c:pt idx="3474">
                  <c:v>9.975100000000002</c:v>
                </c:pt>
                <c:pt idx="3475">
                  <c:v>15.9615</c:v>
                </c:pt>
                <c:pt idx="3476">
                  <c:v>18.7078</c:v>
                </c:pt>
                <c:pt idx="3477">
                  <c:v>10.6692</c:v>
                </c:pt>
                <c:pt idx="3478">
                  <c:v>11.0638</c:v>
                </c:pt>
                <c:pt idx="3479">
                  <c:v>20.1767</c:v>
                </c:pt>
                <c:pt idx="3480">
                  <c:v>14.0517</c:v>
                </c:pt>
                <c:pt idx="3481">
                  <c:v>20.7204</c:v>
                </c:pt>
                <c:pt idx="3482">
                  <c:v>12.6632</c:v>
                </c:pt>
                <c:pt idx="3483">
                  <c:v>20.6442</c:v>
                </c:pt>
                <c:pt idx="3484">
                  <c:v>12.8957</c:v>
                </c:pt>
                <c:pt idx="3485">
                  <c:v>7.3822</c:v>
                </c:pt>
                <c:pt idx="3486">
                  <c:v>10.9474</c:v>
                </c:pt>
                <c:pt idx="3487">
                  <c:v>15.0165</c:v>
                </c:pt>
                <c:pt idx="3488">
                  <c:v>13.7296</c:v>
                </c:pt>
                <c:pt idx="3489">
                  <c:v>9.9494</c:v>
                </c:pt>
                <c:pt idx="3490">
                  <c:v>24.3599</c:v>
                </c:pt>
                <c:pt idx="3491">
                  <c:v>13.8788</c:v>
                </c:pt>
                <c:pt idx="3492">
                  <c:v>12.0928</c:v>
                </c:pt>
                <c:pt idx="3493">
                  <c:v>18.6553</c:v>
                </c:pt>
                <c:pt idx="3494">
                  <c:v>20.8732</c:v>
                </c:pt>
                <c:pt idx="3495">
                  <c:v>13.2394</c:v>
                </c:pt>
                <c:pt idx="3496">
                  <c:v>17.48379999999998</c:v>
                </c:pt>
                <c:pt idx="3497">
                  <c:v>14.0271</c:v>
                </c:pt>
                <c:pt idx="3498">
                  <c:v>16.4459</c:v>
                </c:pt>
                <c:pt idx="3499">
                  <c:v>8.337900000000001</c:v>
                </c:pt>
                <c:pt idx="3500">
                  <c:v>14.5095</c:v>
                </c:pt>
                <c:pt idx="3501">
                  <c:v>21.762</c:v>
                </c:pt>
                <c:pt idx="3502">
                  <c:v>20.2276</c:v>
                </c:pt>
                <c:pt idx="3503">
                  <c:v>9.142</c:v>
                </c:pt>
                <c:pt idx="3504">
                  <c:v>16.2958</c:v>
                </c:pt>
                <c:pt idx="3505">
                  <c:v>19.6542</c:v>
                </c:pt>
                <c:pt idx="3506">
                  <c:v>18.9175</c:v>
                </c:pt>
                <c:pt idx="3507">
                  <c:v>10.4959</c:v>
                </c:pt>
                <c:pt idx="3508">
                  <c:v>29.1544</c:v>
                </c:pt>
                <c:pt idx="3509">
                  <c:v>15.8262</c:v>
                </c:pt>
                <c:pt idx="3510">
                  <c:v>10.3163</c:v>
                </c:pt>
                <c:pt idx="3511">
                  <c:v>22.0163</c:v>
                </c:pt>
                <c:pt idx="3512">
                  <c:v>16.4155</c:v>
                </c:pt>
                <c:pt idx="3513">
                  <c:v>21.4644</c:v>
                </c:pt>
                <c:pt idx="3514">
                  <c:v>19.2632</c:v>
                </c:pt>
                <c:pt idx="3515">
                  <c:v>19.7264</c:v>
                </c:pt>
                <c:pt idx="3516">
                  <c:v>16.5838</c:v>
                </c:pt>
                <c:pt idx="3517">
                  <c:v>17.37740000000001</c:v>
                </c:pt>
                <c:pt idx="3518">
                  <c:v>15.5936</c:v>
                </c:pt>
                <c:pt idx="3519">
                  <c:v>20.933</c:v>
                </c:pt>
                <c:pt idx="3520">
                  <c:v>15.2868</c:v>
                </c:pt>
                <c:pt idx="3521">
                  <c:v>13.0312</c:v>
                </c:pt>
                <c:pt idx="3522">
                  <c:v>16.60889999999999</c:v>
                </c:pt>
                <c:pt idx="3523">
                  <c:v>19.0109</c:v>
                </c:pt>
                <c:pt idx="3524">
                  <c:v>24.1191</c:v>
                </c:pt>
                <c:pt idx="3525">
                  <c:v>14.45</c:v>
                </c:pt>
                <c:pt idx="3526">
                  <c:v>15.2475</c:v>
                </c:pt>
                <c:pt idx="3527">
                  <c:v>20.8256</c:v>
                </c:pt>
                <c:pt idx="3528">
                  <c:v>18.3963</c:v>
                </c:pt>
                <c:pt idx="3529">
                  <c:v>14.3413</c:v>
                </c:pt>
                <c:pt idx="3530">
                  <c:v>14.9377</c:v>
                </c:pt>
                <c:pt idx="3531">
                  <c:v>11.579</c:v>
                </c:pt>
                <c:pt idx="3532">
                  <c:v>8.84</c:v>
                </c:pt>
                <c:pt idx="3533">
                  <c:v>15.5018</c:v>
                </c:pt>
                <c:pt idx="3534">
                  <c:v>10.0887</c:v>
                </c:pt>
                <c:pt idx="3535">
                  <c:v>18.76879999999998</c:v>
                </c:pt>
                <c:pt idx="3536">
                  <c:v>19.1309</c:v>
                </c:pt>
                <c:pt idx="3537">
                  <c:v>19.78419999999998</c:v>
                </c:pt>
                <c:pt idx="3538">
                  <c:v>18.6726</c:v>
                </c:pt>
                <c:pt idx="3539">
                  <c:v>13.3409</c:v>
                </c:pt>
                <c:pt idx="3540">
                  <c:v>7.7686</c:v>
                </c:pt>
                <c:pt idx="3541">
                  <c:v>15.9191</c:v>
                </c:pt>
                <c:pt idx="3542">
                  <c:v>7.6516</c:v>
                </c:pt>
                <c:pt idx="3543">
                  <c:v>14.5722</c:v>
                </c:pt>
                <c:pt idx="3544">
                  <c:v>19.2778</c:v>
                </c:pt>
                <c:pt idx="3545">
                  <c:v>13.8044</c:v>
                </c:pt>
                <c:pt idx="3546">
                  <c:v>13.7455</c:v>
                </c:pt>
                <c:pt idx="3547">
                  <c:v>11.7058</c:v>
                </c:pt>
                <c:pt idx="3548">
                  <c:v>14.9261</c:v>
                </c:pt>
                <c:pt idx="3549">
                  <c:v>16.0958</c:v>
                </c:pt>
                <c:pt idx="3550">
                  <c:v>12.0318</c:v>
                </c:pt>
                <c:pt idx="3551">
                  <c:v>13.1463</c:v>
                </c:pt>
                <c:pt idx="3552">
                  <c:v>15.7055</c:v>
                </c:pt>
                <c:pt idx="3553">
                  <c:v>15.07</c:v>
                </c:pt>
                <c:pt idx="3554">
                  <c:v>12.3363</c:v>
                </c:pt>
                <c:pt idx="3555">
                  <c:v>12.3747</c:v>
                </c:pt>
                <c:pt idx="3556">
                  <c:v>12.9351</c:v>
                </c:pt>
                <c:pt idx="3557">
                  <c:v>15.1936</c:v>
                </c:pt>
                <c:pt idx="3558">
                  <c:v>15.2271</c:v>
                </c:pt>
                <c:pt idx="3559">
                  <c:v>18.9832</c:v>
                </c:pt>
                <c:pt idx="3560">
                  <c:v>20.2877</c:v>
                </c:pt>
                <c:pt idx="3561">
                  <c:v>28.30859999999998</c:v>
                </c:pt>
                <c:pt idx="3562">
                  <c:v>23.8899</c:v>
                </c:pt>
                <c:pt idx="3563">
                  <c:v>15.2345</c:v>
                </c:pt>
                <c:pt idx="3564">
                  <c:v>14.4077</c:v>
                </c:pt>
                <c:pt idx="3565">
                  <c:v>22.98539999999998</c:v>
                </c:pt>
                <c:pt idx="3566">
                  <c:v>14.3415</c:v>
                </c:pt>
                <c:pt idx="3567">
                  <c:v>10.4333</c:v>
                </c:pt>
                <c:pt idx="3568">
                  <c:v>21.5595</c:v>
                </c:pt>
                <c:pt idx="3569">
                  <c:v>10.8099</c:v>
                </c:pt>
                <c:pt idx="3570">
                  <c:v>8.242100000000001</c:v>
                </c:pt>
                <c:pt idx="3571">
                  <c:v>13.5617</c:v>
                </c:pt>
                <c:pt idx="3572">
                  <c:v>14.0386</c:v>
                </c:pt>
                <c:pt idx="3573">
                  <c:v>19.48689999999998</c:v>
                </c:pt>
                <c:pt idx="3574">
                  <c:v>18.4217</c:v>
                </c:pt>
                <c:pt idx="3575">
                  <c:v>15.1557</c:v>
                </c:pt>
                <c:pt idx="3576">
                  <c:v>18.21719999999999</c:v>
                </c:pt>
                <c:pt idx="3577">
                  <c:v>19.2762</c:v>
                </c:pt>
                <c:pt idx="3578">
                  <c:v>17.5399</c:v>
                </c:pt>
                <c:pt idx="3579">
                  <c:v>22.8534</c:v>
                </c:pt>
                <c:pt idx="3580">
                  <c:v>14.9696</c:v>
                </c:pt>
                <c:pt idx="3581">
                  <c:v>12.7978</c:v>
                </c:pt>
                <c:pt idx="3582">
                  <c:v>16.21420000000001</c:v>
                </c:pt>
                <c:pt idx="3583">
                  <c:v>8.1634</c:v>
                </c:pt>
                <c:pt idx="3584">
                  <c:v>8.755500000000004</c:v>
                </c:pt>
                <c:pt idx="3585">
                  <c:v>14.6914</c:v>
                </c:pt>
                <c:pt idx="3586">
                  <c:v>19.6367</c:v>
                </c:pt>
                <c:pt idx="3587">
                  <c:v>19.727</c:v>
                </c:pt>
                <c:pt idx="3588">
                  <c:v>17.4065</c:v>
                </c:pt>
                <c:pt idx="3589">
                  <c:v>10.8213</c:v>
                </c:pt>
                <c:pt idx="3590">
                  <c:v>21.1461</c:v>
                </c:pt>
                <c:pt idx="3591">
                  <c:v>12.6775</c:v>
                </c:pt>
                <c:pt idx="3592">
                  <c:v>21.33</c:v>
                </c:pt>
                <c:pt idx="3593">
                  <c:v>16.7442</c:v>
                </c:pt>
                <c:pt idx="3594">
                  <c:v>19.1829</c:v>
                </c:pt>
                <c:pt idx="3595">
                  <c:v>15.962</c:v>
                </c:pt>
                <c:pt idx="3596">
                  <c:v>12.8956</c:v>
                </c:pt>
                <c:pt idx="3597">
                  <c:v>16.0014</c:v>
                </c:pt>
                <c:pt idx="3598">
                  <c:v>22.53</c:v>
                </c:pt>
                <c:pt idx="3599">
                  <c:v>14.1722</c:v>
                </c:pt>
                <c:pt idx="3600">
                  <c:v>15.3003</c:v>
                </c:pt>
                <c:pt idx="3601">
                  <c:v>13.7394</c:v>
                </c:pt>
                <c:pt idx="3602">
                  <c:v>21.0766</c:v>
                </c:pt>
                <c:pt idx="3603">
                  <c:v>17.62120000000001</c:v>
                </c:pt>
                <c:pt idx="3604">
                  <c:v>10.2054</c:v>
                </c:pt>
                <c:pt idx="3605">
                  <c:v>13.1046</c:v>
                </c:pt>
                <c:pt idx="3606">
                  <c:v>16.2378</c:v>
                </c:pt>
                <c:pt idx="3607">
                  <c:v>23.2197</c:v>
                </c:pt>
                <c:pt idx="3608">
                  <c:v>13.3733</c:v>
                </c:pt>
                <c:pt idx="3609">
                  <c:v>14.7379</c:v>
                </c:pt>
                <c:pt idx="3610">
                  <c:v>22.3846</c:v>
                </c:pt>
                <c:pt idx="3611">
                  <c:v>19.1855</c:v>
                </c:pt>
                <c:pt idx="3612">
                  <c:v>6.327899999999998</c:v>
                </c:pt>
                <c:pt idx="3613">
                  <c:v>14.9606</c:v>
                </c:pt>
                <c:pt idx="3614">
                  <c:v>19.2743</c:v>
                </c:pt>
                <c:pt idx="3615">
                  <c:v>17.6679</c:v>
                </c:pt>
                <c:pt idx="3616">
                  <c:v>17.2105</c:v>
                </c:pt>
                <c:pt idx="3617">
                  <c:v>16.13639999999999</c:v>
                </c:pt>
                <c:pt idx="3618">
                  <c:v>15.0774</c:v>
                </c:pt>
                <c:pt idx="3619">
                  <c:v>15.4217</c:v>
                </c:pt>
                <c:pt idx="3620">
                  <c:v>14.8781</c:v>
                </c:pt>
                <c:pt idx="3621">
                  <c:v>10.9853</c:v>
                </c:pt>
                <c:pt idx="3622">
                  <c:v>10.4722</c:v>
                </c:pt>
                <c:pt idx="3623">
                  <c:v>14.6998</c:v>
                </c:pt>
                <c:pt idx="3624">
                  <c:v>19.1828</c:v>
                </c:pt>
                <c:pt idx="3625">
                  <c:v>12.6566</c:v>
                </c:pt>
                <c:pt idx="3626">
                  <c:v>15.0606</c:v>
                </c:pt>
                <c:pt idx="3627">
                  <c:v>17.1671</c:v>
                </c:pt>
                <c:pt idx="3628">
                  <c:v>16.5152</c:v>
                </c:pt>
                <c:pt idx="3629">
                  <c:v>15.5466</c:v>
                </c:pt>
                <c:pt idx="3630">
                  <c:v>8.657</c:v>
                </c:pt>
                <c:pt idx="3631">
                  <c:v>11.8802</c:v>
                </c:pt>
                <c:pt idx="3632">
                  <c:v>13.9359</c:v>
                </c:pt>
                <c:pt idx="3633">
                  <c:v>14.7131</c:v>
                </c:pt>
                <c:pt idx="3634">
                  <c:v>19.8188</c:v>
                </c:pt>
                <c:pt idx="3635">
                  <c:v>12.3596</c:v>
                </c:pt>
                <c:pt idx="3636">
                  <c:v>14.4758</c:v>
                </c:pt>
                <c:pt idx="3637">
                  <c:v>8.546800000000001</c:v>
                </c:pt>
                <c:pt idx="3638">
                  <c:v>27.0339</c:v>
                </c:pt>
                <c:pt idx="3639">
                  <c:v>8.199800000000001</c:v>
                </c:pt>
                <c:pt idx="3640">
                  <c:v>9.410900000000001</c:v>
                </c:pt>
                <c:pt idx="3641">
                  <c:v>18.2104</c:v>
                </c:pt>
                <c:pt idx="3642">
                  <c:v>6.4956</c:v>
                </c:pt>
                <c:pt idx="3643">
                  <c:v>14.2541</c:v>
                </c:pt>
                <c:pt idx="3644">
                  <c:v>15.0173</c:v>
                </c:pt>
                <c:pt idx="3645">
                  <c:v>20.6437</c:v>
                </c:pt>
                <c:pt idx="3646">
                  <c:v>18.9567</c:v>
                </c:pt>
                <c:pt idx="3647">
                  <c:v>14.4575</c:v>
                </c:pt>
                <c:pt idx="3648">
                  <c:v>13.9392</c:v>
                </c:pt>
                <c:pt idx="3649">
                  <c:v>17.3366</c:v>
                </c:pt>
                <c:pt idx="3650">
                  <c:v>29.8551</c:v>
                </c:pt>
                <c:pt idx="3651">
                  <c:v>24.3502</c:v>
                </c:pt>
                <c:pt idx="3652">
                  <c:v>9.468200000000001</c:v>
                </c:pt>
                <c:pt idx="3653">
                  <c:v>14.5376</c:v>
                </c:pt>
                <c:pt idx="3654">
                  <c:v>19.2702</c:v>
                </c:pt>
                <c:pt idx="3655">
                  <c:v>18.8035</c:v>
                </c:pt>
                <c:pt idx="3656">
                  <c:v>21.0689</c:v>
                </c:pt>
                <c:pt idx="3657">
                  <c:v>18.52209999999998</c:v>
                </c:pt>
                <c:pt idx="3658">
                  <c:v>18.1528</c:v>
                </c:pt>
                <c:pt idx="3659">
                  <c:v>15.0612</c:v>
                </c:pt>
                <c:pt idx="3660">
                  <c:v>9.1843</c:v>
                </c:pt>
                <c:pt idx="3661">
                  <c:v>12.4144</c:v>
                </c:pt>
                <c:pt idx="3662">
                  <c:v>20.4908</c:v>
                </c:pt>
                <c:pt idx="3663">
                  <c:v>9.392</c:v>
                </c:pt>
                <c:pt idx="3664">
                  <c:v>10.495</c:v>
                </c:pt>
                <c:pt idx="3665">
                  <c:v>20.9019</c:v>
                </c:pt>
                <c:pt idx="3666">
                  <c:v>18.84</c:v>
                </c:pt>
                <c:pt idx="3667">
                  <c:v>18.08579999999998</c:v>
                </c:pt>
                <c:pt idx="3668">
                  <c:v>13.7492</c:v>
                </c:pt>
                <c:pt idx="3669">
                  <c:v>10.608</c:v>
                </c:pt>
                <c:pt idx="3670">
                  <c:v>11.1541</c:v>
                </c:pt>
                <c:pt idx="3671">
                  <c:v>10.2911</c:v>
                </c:pt>
                <c:pt idx="3672">
                  <c:v>14.8571</c:v>
                </c:pt>
                <c:pt idx="3673">
                  <c:v>15.632</c:v>
                </c:pt>
                <c:pt idx="3674">
                  <c:v>8.846200000000001</c:v>
                </c:pt>
                <c:pt idx="3675">
                  <c:v>9.5648</c:v>
                </c:pt>
                <c:pt idx="3676">
                  <c:v>16.48059999999998</c:v>
                </c:pt>
                <c:pt idx="3677">
                  <c:v>18.0142</c:v>
                </c:pt>
                <c:pt idx="3678">
                  <c:v>23.2082</c:v>
                </c:pt>
                <c:pt idx="3679">
                  <c:v>11.2192</c:v>
                </c:pt>
                <c:pt idx="3680">
                  <c:v>15.9087</c:v>
                </c:pt>
                <c:pt idx="3681">
                  <c:v>20.1932</c:v>
                </c:pt>
                <c:pt idx="3682">
                  <c:v>19.2152</c:v>
                </c:pt>
                <c:pt idx="3683">
                  <c:v>8.8148</c:v>
                </c:pt>
                <c:pt idx="3684">
                  <c:v>15.8876</c:v>
                </c:pt>
                <c:pt idx="3685">
                  <c:v>8.4336</c:v>
                </c:pt>
                <c:pt idx="3686">
                  <c:v>23.28869999999998</c:v>
                </c:pt>
                <c:pt idx="3687">
                  <c:v>22.0909</c:v>
                </c:pt>
                <c:pt idx="3688">
                  <c:v>14.0732</c:v>
                </c:pt>
                <c:pt idx="3689">
                  <c:v>20.2959</c:v>
                </c:pt>
                <c:pt idx="3690">
                  <c:v>18.0885</c:v>
                </c:pt>
                <c:pt idx="3691">
                  <c:v>10.626</c:v>
                </c:pt>
                <c:pt idx="3692">
                  <c:v>18.6569</c:v>
                </c:pt>
                <c:pt idx="3693">
                  <c:v>19.1587</c:v>
                </c:pt>
                <c:pt idx="3694">
                  <c:v>12.179</c:v>
                </c:pt>
                <c:pt idx="3695">
                  <c:v>22.1691</c:v>
                </c:pt>
                <c:pt idx="3696">
                  <c:v>13.9014</c:v>
                </c:pt>
                <c:pt idx="3697">
                  <c:v>28.3572</c:v>
                </c:pt>
                <c:pt idx="3698">
                  <c:v>17.079</c:v>
                </c:pt>
                <c:pt idx="3699">
                  <c:v>16.4374</c:v>
                </c:pt>
                <c:pt idx="3700">
                  <c:v>17.98969999999998</c:v>
                </c:pt>
                <c:pt idx="3701">
                  <c:v>23.3974</c:v>
                </c:pt>
                <c:pt idx="3702">
                  <c:v>12.5815</c:v>
                </c:pt>
                <c:pt idx="3703">
                  <c:v>12.7865</c:v>
                </c:pt>
                <c:pt idx="3704">
                  <c:v>9.484300000000001</c:v>
                </c:pt>
                <c:pt idx="3705">
                  <c:v>10.6793</c:v>
                </c:pt>
                <c:pt idx="3706">
                  <c:v>10.6804</c:v>
                </c:pt>
                <c:pt idx="3707">
                  <c:v>25.5367</c:v>
                </c:pt>
                <c:pt idx="3708">
                  <c:v>10.5705</c:v>
                </c:pt>
                <c:pt idx="3709">
                  <c:v>6.4957</c:v>
                </c:pt>
                <c:pt idx="3710">
                  <c:v>13.4505</c:v>
                </c:pt>
                <c:pt idx="3711">
                  <c:v>15.2648</c:v>
                </c:pt>
                <c:pt idx="3712">
                  <c:v>21.337</c:v>
                </c:pt>
                <c:pt idx="3713">
                  <c:v>19.3936</c:v>
                </c:pt>
                <c:pt idx="3714">
                  <c:v>16.1163</c:v>
                </c:pt>
                <c:pt idx="3715">
                  <c:v>18.994</c:v>
                </c:pt>
                <c:pt idx="3716">
                  <c:v>11.7152</c:v>
                </c:pt>
                <c:pt idx="3717">
                  <c:v>9.0311</c:v>
                </c:pt>
                <c:pt idx="3718">
                  <c:v>21.3904</c:v>
                </c:pt>
                <c:pt idx="3719">
                  <c:v>8.5866</c:v>
                </c:pt>
                <c:pt idx="3720">
                  <c:v>9.2889</c:v>
                </c:pt>
                <c:pt idx="3721">
                  <c:v>16.181</c:v>
                </c:pt>
                <c:pt idx="3722">
                  <c:v>17.4996</c:v>
                </c:pt>
                <c:pt idx="3723">
                  <c:v>23.7832</c:v>
                </c:pt>
                <c:pt idx="3724">
                  <c:v>13.3928</c:v>
                </c:pt>
                <c:pt idx="3725">
                  <c:v>15.1516</c:v>
                </c:pt>
                <c:pt idx="3726">
                  <c:v>28.0948</c:v>
                </c:pt>
                <c:pt idx="3727">
                  <c:v>7.8748</c:v>
                </c:pt>
                <c:pt idx="3728">
                  <c:v>9.887300000000001</c:v>
                </c:pt>
                <c:pt idx="3729">
                  <c:v>19.6979</c:v>
                </c:pt>
                <c:pt idx="3730">
                  <c:v>16.7898</c:v>
                </c:pt>
                <c:pt idx="3731">
                  <c:v>17.439</c:v>
                </c:pt>
                <c:pt idx="3732">
                  <c:v>9.4791</c:v>
                </c:pt>
                <c:pt idx="3733">
                  <c:v>11.043</c:v>
                </c:pt>
                <c:pt idx="3734">
                  <c:v>16.7167</c:v>
                </c:pt>
                <c:pt idx="3735">
                  <c:v>17.5315</c:v>
                </c:pt>
                <c:pt idx="3736">
                  <c:v>19.3478</c:v>
                </c:pt>
                <c:pt idx="3737">
                  <c:v>14.9527</c:v>
                </c:pt>
                <c:pt idx="3738">
                  <c:v>16.4644</c:v>
                </c:pt>
                <c:pt idx="3739">
                  <c:v>16.625</c:v>
                </c:pt>
                <c:pt idx="3740">
                  <c:v>10.3232</c:v>
                </c:pt>
                <c:pt idx="3741">
                  <c:v>13.1854</c:v>
                </c:pt>
                <c:pt idx="3742">
                  <c:v>12.2244</c:v>
                </c:pt>
                <c:pt idx="3743">
                  <c:v>15.6019</c:v>
                </c:pt>
                <c:pt idx="3744">
                  <c:v>13.806</c:v>
                </c:pt>
                <c:pt idx="3745">
                  <c:v>22.627</c:v>
                </c:pt>
                <c:pt idx="3746">
                  <c:v>14.2561</c:v>
                </c:pt>
                <c:pt idx="3747">
                  <c:v>12.6381</c:v>
                </c:pt>
                <c:pt idx="3748">
                  <c:v>14.0228</c:v>
                </c:pt>
                <c:pt idx="3749">
                  <c:v>17.3872</c:v>
                </c:pt>
                <c:pt idx="3750">
                  <c:v>14.1539</c:v>
                </c:pt>
                <c:pt idx="3751">
                  <c:v>13.2562</c:v>
                </c:pt>
                <c:pt idx="3752">
                  <c:v>18.7906</c:v>
                </c:pt>
                <c:pt idx="3753">
                  <c:v>14.7314</c:v>
                </c:pt>
                <c:pt idx="3754">
                  <c:v>13.6168</c:v>
                </c:pt>
                <c:pt idx="3755">
                  <c:v>22.4369</c:v>
                </c:pt>
                <c:pt idx="3756">
                  <c:v>11.5896</c:v>
                </c:pt>
                <c:pt idx="3757">
                  <c:v>15.7695</c:v>
                </c:pt>
                <c:pt idx="3758">
                  <c:v>13.3471</c:v>
                </c:pt>
                <c:pt idx="3759">
                  <c:v>7.525899999999998</c:v>
                </c:pt>
                <c:pt idx="3760">
                  <c:v>13.3274</c:v>
                </c:pt>
                <c:pt idx="3761">
                  <c:v>8.697900000000001</c:v>
                </c:pt>
                <c:pt idx="3762">
                  <c:v>22.6579</c:v>
                </c:pt>
                <c:pt idx="3763">
                  <c:v>20.91079999999998</c:v>
                </c:pt>
                <c:pt idx="3764">
                  <c:v>17.405</c:v>
                </c:pt>
                <c:pt idx="3765">
                  <c:v>19.939</c:v>
                </c:pt>
                <c:pt idx="3766">
                  <c:v>13.2496</c:v>
                </c:pt>
                <c:pt idx="3767">
                  <c:v>13.8596</c:v>
                </c:pt>
                <c:pt idx="3768">
                  <c:v>14.201</c:v>
                </c:pt>
                <c:pt idx="3769">
                  <c:v>13.8104</c:v>
                </c:pt>
                <c:pt idx="3770">
                  <c:v>15.3465</c:v>
                </c:pt>
                <c:pt idx="3771">
                  <c:v>17.0783</c:v>
                </c:pt>
                <c:pt idx="3772">
                  <c:v>17.3861</c:v>
                </c:pt>
                <c:pt idx="3773">
                  <c:v>11.1251</c:v>
                </c:pt>
                <c:pt idx="3774">
                  <c:v>15.5447</c:v>
                </c:pt>
                <c:pt idx="3775">
                  <c:v>10.7199</c:v>
                </c:pt>
                <c:pt idx="3776">
                  <c:v>16.31480000000001</c:v>
                </c:pt>
                <c:pt idx="3777">
                  <c:v>8.8481</c:v>
                </c:pt>
                <c:pt idx="3778">
                  <c:v>19.0177</c:v>
                </c:pt>
                <c:pt idx="3779">
                  <c:v>8.260300000000001</c:v>
                </c:pt>
                <c:pt idx="3780">
                  <c:v>10.9118</c:v>
                </c:pt>
                <c:pt idx="3781">
                  <c:v>21.3322</c:v>
                </c:pt>
                <c:pt idx="3782">
                  <c:v>18.3367</c:v>
                </c:pt>
                <c:pt idx="3783">
                  <c:v>13.9054</c:v>
                </c:pt>
                <c:pt idx="3784">
                  <c:v>12.2413</c:v>
                </c:pt>
                <c:pt idx="3785">
                  <c:v>10.0663</c:v>
                </c:pt>
                <c:pt idx="3786">
                  <c:v>17.65919999999999</c:v>
                </c:pt>
                <c:pt idx="3787">
                  <c:v>15.7941</c:v>
                </c:pt>
                <c:pt idx="3788">
                  <c:v>18.3232</c:v>
                </c:pt>
                <c:pt idx="3789">
                  <c:v>16.6514</c:v>
                </c:pt>
                <c:pt idx="3790">
                  <c:v>25.6315</c:v>
                </c:pt>
                <c:pt idx="3791">
                  <c:v>18.49309999999998</c:v>
                </c:pt>
                <c:pt idx="3792">
                  <c:v>10.2863</c:v>
                </c:pt>
                <c:pt idx="3793">
                  <c:v>14.3148</c:v>
                </c:pt>
                <c:pt idx="3794">
                  <c:v>17.2018</c:v>
                </c:pt>
                <c:pt idx="3795">
                  <c:v>6.7437</c:v>
                </c:pt>
                <c:pt idx="3796">
                  <c:v>10.8655</c:v>
                </c:pt>
                <c:pt idx="3797">
                  <c:v>8.5251</c:v>
                </c:pt>
                <c:pt idx="3798">
                  <c:v>11.174</c:v>
                </c:pt>
                <c:pt idx="3799">
                  <c:v>11.6582</c:v>
                </c:pt>
                <c:pt idx="3800">
                  <c:v>13.8098</c:v>
                </c:pt>
                <c:pt idx="3801">
                  <c:v>23.12730000000001</c:v>
                </c:pt>
                <c:pt idx="3802">
                  <c:v>19.8038</c:v>
                </c:pt>
                <c:pt idx="3803">
                  <c:v>12.777</c:v>
                </c:pt>
                <c:pt idx="3804">
                  <c:v>11.3717</c:v>
                </c:pt>
                <c:pt idx="3805">
                  <c:v>10.5797</c:v>
                </c:pt>
                <c:pt idx="3806">
                  <c:v>10.9313</c:v>
                </c:pt>
                <c:pt idx="3807">
                  <c:v>23.2056</c:v>
                </c:pt>
                <c:pt idx="3808">
                  <c:v>15.2743</c:v>
                </c:pt>
                <c:pt idx="3809">
                  <c:v>19.474</c:v>
                </c:pt>
                <c:pt idx="3810">
                  <c:v>19.21120000000001</c:v>
                </c:pt>
                <c:pt idx="3811">
                  <c:v>14.5812</c:v>
                </c:pt>
                <c:pt idx="3812">
                  <c:v>18.4817</c:v>
                </c:pt>
                <c:pt idx="3813">
                  <c:v>20.1635</c:v>
                </c:pt>
                <c:pt idx="3814">
                  <c:v>11.9265</c:v>
                </c:pt>
                <c:pt idx="3815">
                  <c:v>10.4297</c:v>
                </c:pt>
                <c:pt idx="3816">
                  <c:v>15.5633</c:v>
                </c:pt>
                <c:pt idx="3817">
                  <c:v>15.1112</c:v>
                </c:pt>
                <c:pt idx="3818">
                  <c:v>28.8851</c:v>
                </c:pt>
                <c:pt idx="3819">
                  <c:v>21.7623</c:v>
                </c:pt>
                <c:pt idx="3820">
                  <c:v>13.0668</c:v>
                </c:pt>
                <c:pt idx="3821">
                  <c:v>22.4133</c:v>
                </c:pt>
                <c:pt idx="3822">
                  <c:v>19.9406</c:v>
                </c:pt>
                <c:pt idx="3823">
                  <c:v>20.935</c:v>
                </c:pt>
                <c:pt idx="3824">
                  <c:v>8.349300000000001</c:v>
                </c:pt>
                <c:pt idx="3825">
                  <c:v>9.093200000000001</c:v>
                </c:pt>
                <c:pt idx="3826">
                  <c:v>15.7292</c:v>
                </c:pt>
                <c:pt idx="3827">
                  <c:v>16.7785</c:v>
                </c:pt>
                <c:pt idx="3828">
                  <c:v>16.10140000000001</c:v>
                </c:pt>
                <c:pt idx="3829">
                  <c:v>9.286300000000001</c:v>
                </c:pt>
                <c:pt idx="3830">
                  <c:v>10.1392</c:v>
                </c:pt>
                <c:pt idx="3831">
                  <c:v>14.5358</c:v>
                </c:pt>
                <c:pt idx="3832">
                  <c:v>18.94229999999998</c:v>
                </c:pt>
                <c:pt idx="3833">
                  <c:v>18.94839999999998</c:v>
                </c:pt>
                <c:pt idx="3834">
                  <c:v>26.6162</c:v>
                </c:pt>
                <c:pt idx="3835">
                  <c:v>16.8471</c:v>
                </c:pt>
                <c:pt idx="3836">
                  <c:v>14.343</c:v>
                </c:pt>
                <c:pt idx="3837">
                  <c:v>17.1519</c:v>
                </c:pt>
                <c:pt idx="3838">
                  <c:v>21.7484</c:v>
                </c:pt>
                <c:pt idx="3839">
                  <c:v>22.3822</c:v>
                </c:pt>
                <c:pt idx="3840">
                  <c:v>14.3049</c:v>
                </c:pt>
                <c:pt idx="3841">
                  <c:v>15.2523</c:v>
                </c:pt>
                <c:pt idx="3842">
                  <c:v>17.2327</c:v>
                </c:pt>
                <c:pt idx="3843">
                  <c:v>21.7612</c:v>
                </c:pt>
                <c:pt idx="3844">
                  <c:v>13.6827</c:v>
                </c:pt>
                <c:pt idx="3845">
                  <c:v>13.6639</c:v>
                </c:pt>
                <c:pt idx="3846">
                  <c:v>18.13500000000001</c:v>
                </c:pt>
                <c:pt idx="3847">
                  <c:v>11.416</c:v>
                </c:pt>
                <c:pt idx="3848">
                  <c:v>17.809</c:v>
                </c:pt>
                <c:pt idx="3849">
                  <c:v>21.3322</c:v>
                </c:pt>
                <c:pt idx="3850">
                  <c:v>16.1811</c:v>
                </c:pt>
                <c:pt idx="3851">
                  <c:v>18.5085</c:v>
                </c:pt>
                <c:pt idx="3852">
                  <c:v>8.013800000000001</c:v>
                </c:pt>
                <c:pt idx="3853">
                  <c:v>16.6527</c:v>
                </c:pt>
                <c:pt idx="3854">
                  <c:v>15.7659</c:v>
                </c:pt>
                <c:pt idx="3855">
                  <c:v>21.5773</c:v>
                </c:pt>
                <c:pt idx="3856">
                  <c:v>23.45189999999999</c:v>
                </c:pt>
                <c:pt idx="3857">
                  <c:v>22.76889999999998</c:v>
                </c:pt>
                <c:pt idx="3858">
                  <c:v>6.9272</c:v>
                </c:pt>
                <c:pt idx="3859">
                  <c:v>23.0882</c:v>
                </c:pt>
                <c:pt idx="3860">
                  <c:v>16.9152</c:v>
                </c:pt>
                <c:pt idx="3861">
                  <c:v>10.5334</c:v>
                </c:pt>
                <c:pt idx="3862">
                  <c:v>12.0554</c:v>
                </c:pt>
                <c:pt idx="3863">
                  <c:v>12.0243</c:v>
                </c:pt>
                <c:pt idx="3864">
                  <c:v>13.2106</c:v>
                </c:pt>
                <c:pt idx="3865">
                  <c:v>20.94249999999998</c:v>
                </c:pt>
                <c:pt idx="3866">
                  <c:v>7.340899999999999</c:v>
                </c:pt>
                <c:pt idx="3867">
                  <c:v>20.913</c:v>
                </c:pt>
                <c:pt idx="3868">
                  <c:v>14.3257</c:v>
                </c:pt>
                <c:pt idx="3869">
                  <c:v>7.0295</c:v>
                </c:pt>
                <c:pt idx="3870">
                  <c:v>9.522300000000001</c:v>
                </c:pt>
                <c:pt idx="3871">
                  <c:v>15.7916</c:v>
                </c:pt>
                <c:pt idx="3872">
                  <c:v>10.9901</c:v>
                </c:pt>
                <c:pt idx="3873">
                  <c:v>23.036</c:v>
                </c:pt>
                <c:pt idx="3874">
                  <c:v>12.9172</c:v>
                </c:pt>
                <c:pt idx="3875">
                  <c:v>9.3334</c:v>
                </c:pt>
                <c:pt idx="3876">
                  <c:v>15.8884</c:v>
                </c:pt>
                <c:pt idx="3877">
                  <c:v>20.22019999999998</c:v>
                </c:pt>
                <c:pt idx="3878">
                  <c:v>15.5053</c:v>
                </c:pt>
                <c:pt idx="3879">
                  <c:v>13.9595</c:v>
                </c:pt>
                <c:pt idx="3880">
                  <c:v>17.0758</c:v>
                </c:pt>
                <c:pt idx="3881">
                  <c:v>24.3937</c:v>
                </c:pt>
                <c:pt idx="3882">
                  <c:v>13.408</c:v>
                </c:pt>
                <c:pt idx="3883">
                  <c:v>10.0772</c:v>
                </c:pt>
                <c:pt idx="3884">
                  <c:v>9.7613</c:v>
                </c:pt>
                <c:pt idx="3885">
                  <c:v>13.5178</c:v>
                </c:pt>
                <c:pt idx="3886">
                  <c:v>17.4774</c:v>
                </c:pt>
                <c:pt idx="3887">
                  <c:v>19.5646</c:v>
                </c:pt>
                <c:pt idx="3888">
                  <c:v>13.3114</c:v>
                </c:pt>
                <c:pt idx="3889">
                  <c:v>8.1226</c:v>
                </c:pt>
                <c:pt idx="3890">
                  <c:v>11.7233</c:v>
                </c:pt>
                <c:pt idx="3891">
                  <c:v>18.8962</c:v>
                </c:pt>
                <c:pt idx="3892">
                  <c:v>12.5001</c:v>
                </c:pt>
                <c:pt idx="3893">
                  <c:v>16.4111</c:v>
                </c:pt>
                <c:pt idx="3894">
                  <c:v>17.1406</c:v>
                </c:pt>
                <c:pt idx="3895">
                  <c:v>12.42</c:v>
                </c:pt>
                <c:pt idx="3896">
                  <c:v>20.6451</c:v>
                </c:pt>
                <c:pt idx="3897">
                  <c:v>11.3545</c:v>
                </c:pt>
                <c:pt idx="3898">
                  <c:v>13.3327</c:v>
                </c:pt>
                <c:pt idx="3899">
                  <c:v>8.9649</c:v>
                </c:pt>
                <c:pt idx="3900">
                  <c:v>16.2471</c:v>
                </c:pt>
                <c:pt idx="3901">
                  <c:v>16.6824</c:v>
                </c:pt>
                <c:pt idx="3902">
                  <c:v>16.1902</c:v>
                </c:pt>
                <c:pt idx="3903">
                  <c:v>18.6568</c:v>
                </c:pt>
                <c:pt idx="3904">
                  <c:v>15.4201</c:v>
                </c:pt>
                <c:pt idx="3905">
                  <c:v>11.1569</c:v>
                </c:pt>
                <c:pt idx="3906">
                  <c:v>18.997</c:v>
                </c:pt>
                <c:pt idx="3907">
                  <c:v>13.0452</c:v>
                </c:pt>
                <c:pt idx="3908">
                  <c:v>11.0257</c:v>
                </c:pt>
                <c:pt idx="3909">
                  <c:v>19.3276</c:v>
                </c:pt>
                <c:pt idx="3910">
                  <c:v>10.473</c:v>
                </c:pt>
                <c:pt idx="3911">
                  <c:v>15.3453</c:v>
                </c:pt>
                <c:pt idx="3912">
                  <c:v>16.748</c:v>
                </c:pt>
                <c:pt idx="3913">
                  <c:v>11.8876</c:v>
                </c:pt>
                <c:pt idx="3914">
                  <c:v>9.6652</c:v>
                </c:pt>
                <c:pt idx="3915">
                  <c:v>13.7838</c:v>
                </c:pt>
                <c:pt idx="3916">
                  <c:v>18.67299999999999</c:v>
                </c:pt>
                <c:pt idx="3917">
                  <c:v>10.4009</c:v>
                </c:pt>
                <c:pt idx="3918">
                  <c:v>9.7211</c:v>
                </c:pt>
                <c:pt idx="3919">
                  <c:v>17.2609</c:v>
                </c:pt>
                <c:pt idx="3920">
                  <c:v>19.8206</c:v>
                </c:pt>
                <c:pt idx="3921">
                  <c:v>20.33770000000001</c:v>
                </c:pt>
                <c:pt idx="3922">
                  <c:v>10.4945</c:v>
                </c:pt>
                <c:pt idx="3923">
                  <c:v>12.5416</c:v>
                </c:pt>
                <c:pt idx="3924">
                  <c:v>22.3002</c:v>
                </c:pt>
                <c:pt idx="3925">
                  <c:v>22.2083</c:v>
                </c:pt>
                <c:pt idx="3926">
                  <c:v>10.8187</c:v>
                </c:pt>
                <c:pt idx="3927">
                  <c:v>14.5898</c:v>
                </c:pt>
                <c:pt idx="3928">
                  <c:v>10.0472</c:v>
                </c:pt>
                <c:pt idx="3929">
                  <c:v>19.0626</c:v>
                </c:pt>
                <c:pt idx="3930">
                  <c:v>6.8724</c:v>
                </c:pt>
                <c:pt idx="3931">
                  <c:v>21.7799</c:v>
                </c:pt>
                <c:pt idx="3932">
                  <c:v>19.5311</c:v>
                </c:pt>
                <c:pt idx="3933">
                  <c:v>20.6942</c:v>
                </c:pt>
                <c:pt idx="3934">
                  <c:v>24.5284</c:v>
                </c:pt>
                <c:pt idx="3935">
                  <c:v>14.0327</c:v>
                </c:pt>
                <c:pt idx="3936">
                  <c:v>18.0353</c:v>
                </c:pt>
                <c:pt idx="3937">
                  <c:v>17.9765</c:v>
                </c:pt>
                <c:pt idx="3938">
                  <c:v>12.5206</c:v>
                </c:pt>
                <c:pt idx="3939">
                  <c:v>13.0184</c:v>
                </c:pt>
                <c:pt idx="3940">
                  <c:v>18.8403</c:v>
                </c:pt>
                <c:pt idx="3941">
                  <c:v>13.4483</c:v>
                </c:pt>
                <c:pt idx="3942">
                  <c:v>15.3132</c:v>
                </c:pt>
                <c:pt idx="3943">
                  <c:v>9.403</c:v>
                </c:pt>
                <c:pt idx="3944">
                  <c:v>24.547</c:v>
                </c:pt>
                <c:pt idx="3945">
                  <c:v>19.5584</c:v>
                </c:pt>
                <c:pt idx="3946">
                  <c:v>16.58259999999998</c:v>
                </c:pt>
                <c:pt idx="3947">
                  <c:v>12.9498</c:v>
                </c:pt>
                <c:pt idx="3948">
                  <c:v>14.8345</c:v>
                </c:pt>
                <c:pt idx="3949">
                  <c:v>7.120399999999998</c:v>
                </c:pt>
                <c:pt idx="3950">
                  <c:v>13.9628</c:v>
                </c:pt>
                <c:pt idx="3951">
                  <c:v>15.9054</c:v>
                </c:pt>
                <c:pt idx="3952">
                  <c:v>11.6805</c:v>
                </c:pt>
                <c:pt idx="3953">
                  <c:v>15.1652</c:v>
                </c:pt>
                <c:pt idx="3954">
                  <c:v>24.2761</c:v>
                </c:pt>
                <c:pt idx="3955">
                  <c:v>15.186</c:v>
                </c:pt>
                <c:pt idx="3956">
                  <c:v>15.2813</c:v>
                </c:pt>
                <c:pt idx="3957">
                  <c:v>10.5183</c:v>
                </c:pt>
                <c:pt idx="3958">
                  <c:v>18.7906</c:v>
                </c:pt>
                <c:pt idx="3959">
                  <c:v>19.8487</c:v>
                </c:pt>
                <c:pt idx="3960">
                  <c:v>15.0932</c:v>
                </c:pt>
                <c:pt idx="3961">
                  <c:v>14.7369</c:v>
                </c:pt>
                <c:pt idx="3962">
                  <c:v>13.6394</c:v>
                </c:pt>
                <c:pt idx="3963">
                  <c:v>16.52209999999998</c:v>
                </c:pt>
                <c:pt idx="3964">
                  <c:v>14.9953</c:v>
                </c:pt>
                <c:pt idx="3965">
                  <c:v>20.2962</c:v>
                </c:pt>
                <c:pt idx="3966">
                  <c:v>15.9215</c:v>
                </c:pt>
                <c:pt idx="3967">
                  <c:v>11.8567</c:v>
                </c:pt>
                <c:pt idx="3968">
                  <c:v>25.3978</c:v>
                </c:pt>
                <c:pt idx="3969">
                  <c:v>18.6299</c:v>
                </c:pt>
                <c:pt idx="3970">
                  <c:v>11.6781</c:v>
                </c:pt>
                <c:pt idx="3971">
                  <c:v>12.5016</c:v>
                </c:pt>
                <c:pt idx="3972">
                  <c:v>12.2035</c:v>
                </c:pt>
                <c:pt idx="3973">
                  <c:v>15.2194</c:v>
                </c:pt>
                <c:pt idx="3974">
                  <c:v>9.924200000000001</c:v>
                </c:pt>
                <c:pt idx="3975">
                  <c:v>20.2612</c:v>
                </c:pt>
                <c:pt idx="3976">
                  <c:v>23.8804</c:v>
                </c:pt>
                <c:pt idx="3977">
                  <c:v>13.2441</c:v>
                </c:pt>
                <c:pt idx="3978">
                  <c:v>12.3279</c:v>
                </c:pt>
                <c:pt idx="3979">
                  <c:v>12.9138</c:v>
                </c:pt>
                <c:pt idx="3980">
                  <c:v>19.0404</c:v>
                </c:pt>
                <c:pt idx="3981">
                  <c:v>21.8188</c:v>
                </c:pt>
                <c:pt idx="3982">
                  <c:v>19.6144</c:v>
                </c:pt>
                <c:pt idx="3983">
                  <c:v>14.7655</c:v>
                </c:pt>
                <c:pt idx="3984">
                  <c:v>18.65480000000001</c:v>
                </c:pt>
                <c:pt idx="3985">
                  <c:v>5.526899999999999</c:v>
                </c:pt>
                <c:pt idx="3986">
                  <c:v>17.8266</c:v>
                </c:pt>
                <c:pt idx="3987">
                  <c:v>18.3472</c:v>
                </c:pt>
                <c:pt idx="3988">
                  <c:v>16.2272</c:v>
                </c:pt>
                <c:pt idx="3989">
                  <c:v>15.6068</c:v>
                </c:pt>
                <c:pt idx="3990">
                  <c:v>11.6476</c:v>
                </c:pt>
                <c:pt idx="3991">
                  <c:v>20.2207</c:v>
                </c:pt>
                <c:pt idx="3992">
                  <c:v>16.3294</c:v>
                </c:pt>
                <c:pt idx="3993">
                  <c:v>18.32849999999998</c:v>
                </c:pt>
                <c:pt idx="3994">
                  <c:v>12.4045</c:v>
                </c:pt>
                <c:pt idx="3995">
                  <c:v>17.44889999999998</c:v>
                </c:pt>
                <c:pt idx="3996">
                  <c:v>12.8728</c:v>
                </c:pt>
                <c:pt idx="3997">
                  <c:v>21.4323</c:v>
                </c:pt>
                <c:pt idx="3998">
                  <c:v>13.9487</c:v>
                </c:pt>
                <c:pt idx="3999">
                  <c:v>15.2847</c:v>
                </c:pt>
                <c:pt idx="4000">
                  <c:v>17.2897</c:v>
                </c:pt>
                <c:pt idx="4001">
                  <c:v>14.4367</c:v>
                </c:pt>
                <c:pt idx="4002">
                  <c:v>13.9477</c:v>
                </c:pt>
                <c:pt idx="4003">
                  <c:v>21.281</c:v>
                </c:pt>
                <c:pt idx="4004">
                  <c:v>17.6317</c:v>
                </c:pt>
                <c:pt idx="4005">
                  <c:v>17.713</c:v>
                </c:pt>
                <c:pt idx="4006">
                  <c:v>12.4934</c:v>
                </c:pt>
                <c:pt idx="4007">
                  <c:v>14.0135</c:v>
                </c:pt>
                <c:pt idx="4008">
                  <c:v>8.769300000000001</c:v>
                </c:pt>
                <c:pt idx="4009">
                  <c:v>11.1326</c:v>
                </c:pt>
                <c:pt idx="4010">
                  <c:v>18.5088</c:v>
                </c:pt>
                <c:pt idx="4011">
                  <c:v>14.3428</c:v>
                </c:pt>
                <c:pt idx="4012">
                  <c:v>19.1733</c:v>
                </c:pt>
                <c:pt idx="4013">
                  <c:v>9.3871</c:v>
                </c:pt>
                <c:pt idx="4014">
                  <c:v>12.071</c:v>
                </c:pt>
                <c:pt idx="4015">
                  <c:v>21.2667</c:v>
                </c:pt>
                <c:pt idx="4016">
                  <c:v>8.2234</c:v>
                </c:pt>
                <c:pt idx="4017">
                  <c:v>9.843</c:v>
                </c:pt>
                <c:pt idx="4018">
                  <c:v>15.0515</c:v>
                </c:pt>
                <c:pt idx="4019">
                  <c:v>13.9972</c:v>
                </c:pt>
                <c:pt idx="4020">
                  <c:v>13.7948</c:v>
                </c:pt>
                <c:pt idx="4021">
                  <c:v>23.6309</c:v>
                </c:pt>
                <c:pt idx="4022">
                  <c:v>15.9357</c:v>
                </c:pt>
                <c:pt idx="4023">
                  <c:v>10.7234</c:v>
                </c:pt>
                <c:pt idx="4024">
                  <c:v>18.8651</c:v>
                </c:pt>
                <c:pt idx="4025">
                  <c:v>18.0728</c:v>
                </c:pt>
                <c:pt idx="4026">
                  <c:v>12.9728</c:v>
                </c:pt>
                <c:pt idx="4027">
                  <c:v>15.2261</c:v>
                </c:pt>
                <c:pt idx="4028">
                  <c:v>14.9977</c:v>
                </c:pt>
                <c:pt idx="4029">
                  <c:v>20.2303</c:v>
                </c:pt>
                <c:pt idx="4030">
                  <c:v>11.3801</c:v>
                </c:pt>
                <c:pt idx="4031">
                  <c:v>9.353100000000004</c:v>
                </c:pt>
                <c:pt idx="4032">
                  <c:v>16.77509999999998</c:v>
                </c:pt>
                <c:pt idx="4033">
                  <c:v>17.1458</c:v>
                </c:pt>
                <c:pt idx="4034">
                  <c:v>7.2667</c:v>
                </c:pt>
                <c:pt idx="4035">
                  <c:v>18.2254</c:v>
                </c:pt>
                <c:pt idx="4036">
                  <c:v>10.2317</c:v>
                </c:pt>
                <c:pt idx="4037">
                  <c:v>10.3011</c:v>
                </c:pt>
                <c:pt idx="4038">
                  <c:v>11.566</c:v>
                </c:pt>
                <c:pt idx="4039">
                  <c:v>27.1697</c:v>
                </c:pt>
                <c:pt idx="4040">
                  <c:v>21.17770000000001</c:v>
                </c:pt>
                <c:pt idx="4041">
                  <c:v>25.32090000000001</c:v>
                </c:pt>
                <c:pt idx="4042">
                  <c:v>28.12269999999998</c:v>
                </c:pt>
                <c:pt idx="4043">
                  <c:v>8.561300000000001</c:v>
                </c:pt>
                <c:pt idx="4044">
                  <c:v>5.8744</c:v>
                </c:pt>
                <c:pt idx="4045">
                  <c:v>12.1436</c:v>
                </c:pt>
                <c:pt idx="4046">
                  <c:v>21.3796</c:v>
                </c:pt>
                <c:pt idx="4047">
                  <c:v>13.4568</c:v>
                </c:pt>
                <c:pt idx="4048">
                  <c:v>17.0735</c:v>
                </c:pt>
                <c:pt idx="4049">
                  <c:v>16.8548</c:v>
                </c:pt>
                <c:pt idx="4050">
                  <c:v>12.7011</c:v>
                </c:pt>
                <c:pt idx="4051">
                  <c:v>17.2758</c:v>
                </c:pt>
                <c:pt idx="4052">
                  <c:v>22.6245</c:v>
                </c:pt>
                <c:pt idx="4053">
                  <c:v>12.6536</c:v>
                </c:pt>
                <c:pt idx="4054">
                  <c:v>18.3084</c:v>
                </c:pt>
                <c:pt idx="4055">
                  <c:v>19.6616</c:v>
                </c:pt>
                <c:pt idx="4056">
                  <c:v>9.4814</c:v>
                </c:pt>
                <c:pt idx="4057">
                  <c:v>22.7524</c:v>
                </c:pt>
                <c:pt idx="4058">
                  <c:v>13.5389</c:v>
                </c:pt>
                <c:pt idx="4059">
                  <c:v>11.6952</c:v>
                </c:pt>
                <c:pt idx="4060">
                  <c:v>11.037</c:v>
                </c:pt>
                <c:pt idx="4061">
                  <c:v>15.3911</c:v>
                </c:pt>
                <c:pt idx="4062">
                  <c:v>8.184200000000001</c:v>
                </c:pt>
                <c:pt idx="4063">
                  <c:v>9.2087</c:v>
                </c:pt>
                <c:pt idx="4064">
                  <c:v>19.6262</c:v>
                </c:pt>
                <c:pt idx="4065">
                  <c:v>19.875</c:v>
                </c:pt>
                <c:pt idx="4066">
                  <c:v>21.4982</c:v>
                </c:pt>
                <c:pt idx="4067">
                  <c:v>8.0076</c:v>
                </c:pt>
                <c:pt idx="4068">
                  <c:v>15.4538</c:v>
                </c:pt>
                <c:pt idx="4069">
                  <c:v>26.46409999999998</c:v>
                </c:pt>
                <c:pt idx="4070">
                  <c:v>15.0369</c:v>
                </c:pt>
                <c:pt idx="4071">
                  <c:v>17.6499</c:v>
                </c:pt>
                <c:pt idx="4072">
                  <c:v>13.6777</c:v>
                </c:pt>
                <c:pt idx="4073">
                  <c:v>22.1068</c:v>
                </c:pt>
                <c:pt idx="4074">
                  <c:v>24.3597</c:v>
                </c:pt>
                <c:pt idx="4075">
                  <c:v>9.9167</c:v>
                </c:pt>
                <c:pt idx="4076">
                  <c:v>23.0516</c:v>
                </c:pt>
                <c:pt idx="4077">
                  <c:v>18.3484</c:v>
                </c:pt>
                <c:pt idx="4078">
                  <c:v>25.0471</c:v>
                </c:pt>
                <c:pt idx="4079">
                  <c:v>13.6791</c:v>
                </c:pt>
                <c:pt idx="4080">
                  <c:v>11.014</c:v>
                </c:pt>
                <c:pt idx="4081">
                  <c:v>12.5939</c:v>
                </c:pt>
                <c:pt idx="4082">
                  <c:v>15.2359</c:v>
                </c:pt>
                <c:pt idx="4083">
                  <c:v>17.0701</c:v>
                </c:pt>
                <c:pt idx="4084">
                  <c:v>15.1462</c:v>
                </c:pt>
                <c:pt idx="4085">
                  <c:v>15.3125</c:v>
                </c:pt>
                <c:pt idx="4086">
                  <c:v>14.7885</c:v>
                </c:pt>
                <c:pt idx="4087">
                  <c:v>11.0043</c:v>
                </c:pt>
                <c:pt idx="4088">
                  <c:v>19.93680000000001</c:v>
                </c:pt>
                <c:pt idx="4089">
                  <c:v>19.476</c:v>
                </c:pt>
                <c:pt idx="4090">
                  <c:v>19.4662</c:v>
                </c:pt>
                <c:pt idx="4091">
                  <c:v>13.7578</c:v>
                </c:pt>
                <c:pt idx="4092">
                  <c:v>13.2637</c:v>
                </c:pt>
                <c:pt idx="4093">
                  <c:v>10.9618</c:v>
                </c:pt>
                <c:pt idx="4094">
                  <c:v>16.96219999999998</c:v>
                </c:pt>
                <c:pt idx="4095">
                  <c:v>9.853200000000002</c:v>
                </c:pt>
                <c:pt idx="4096">
                  <c:v>11.588</c:v>
                </c:pt>
                <c:pt idx="4097">
                  <c:v>9.59</c:v>
                </c:pt>
                <c:pt idx="4098">
                  <c:v>22.4925</c:v>
                </c:pt>
                <c:pt idx="4099">
                  <c:v>21.0468</c:v>
                </c:pt>
                <c:pt idx="4100">
                  <c:v>15.8272</c:v>
                </c:pt>
                <c:pt idx="4101">
                  <c:v>9.3794</c:v>
                </c:pt>
                <c:pt idx="4102">
                  <c:v>26.066</c:v>
                </c:pt>
                <c:pt idx="4103">
                  <c:v>18.1466</c:v>
                </c:pt>
                <c:pt idx="4104">
                  <c:v>16.2848</c:v>
                </c:pt>
                <c:pt idx="4105">
                  <c:v>10.5249</c:v>
                </c:pt>
                <c:pt idx="4106">
                  <c:v>14.4553</c:v>
                </c:pt>
                <c:pt idx="4107">
                  <c:v>6.7772</c:v>
                </c:pt>
                <c:pt idx="4108">
                  <c:v>15.703</c:v>
                </c:pt>
                <c:pt idx="4109">
                  <c:v>12.4924</c:v>
                </c:pt>
                <c:pt idx="4110">
                  <c:v>13.1405</c:v>
                </c:pt>
                <c:pt idx="4111">
                  <c:v>21.4781</c:v>
                </c:pt>
                <c:pt idx="4112">
                  <c:v>18.2306</c:v>
                </c:pt>
                <c:pt idx="4113">
                  <c:v>22.91989999999999</c:v>
                </c:pt>
                <c:pt idx="4114">
                  <c:v>11.2758</c:v>
                </c:pt>
                <c:pt idx="4115">
                  <c:v>19.6086</c:v>
                </c:pt>
                <c:pt idx="4116">
                  <c:v>22.2047</c:v>
                </c:pt>
                <c:pt idx="4117">
                  <c:v>13.1061</c:v>
                </c:pt>
                <c:pt idx="4118">
                  <c:v>17.4144</c:v>
                </c:pt>
                <c:pt idx="4119">
                  <c:v>21.9907</c:v>
                </c:pt>
                <c:pt idx="4120">
                  <c:v>15.6283</c:v>
                </c:pt>
                <c:pt idx="4121">
                  <c:v>19.941</c:v>
                </c:pt>
                <c:pt idx="4122">
                  <c:v>7.9247</c:v>
                </c:pt>
                <c:pt idx="4123">
                  <c:v>17.8303</c:v>
                </c:pt>
                <c:pt idx="4124">
                  <c:v>13.9505</c:v>
                </c:pt>
                <c:pt idx="4125">
                  <c:v>13.7077</c:v>
                </c:pt>
                <c:pt idx="4126">
                  <c:v>25.6259</c:v>
                </c:pt>
                <c:pt idx="4127">
                  <c:v>22.9242</c:v>
                </c:pt>
                <c:pt idx="4128">
                  <c:v>13.5993</c:v>
                </c:pt>
                <c:pt idx="4129">
                  <c:v>4.962899999999999</c:v>
                </c:pt>
                <c:pt idx="4130">
                  <c:v>16.5243</c:v>
                </c:pt>
                <c:pt idx="4131">
                  <c:v>31.3602</c:v>
                </c:pt>
                <c:pt idx="4132">
                  <c:v>15.857</c:v>
                </c:pt>
                <c:pt idx="4133">
                  <c:v>15.4348</c:v>
                </c:pt>
                <c:pt idx="4134">
                  <c:v>22.0811</c:v>
                </c:pt>
                <c:pt idx="4135">
                  <c:v>8.025</c:v>
                </c:pt>
                <c:pt idx="4136">
                  <c:v>16.3525</c:v>
                </c:pt>
                <c:pt idx="4137">
                  <c:v>15.6153</c:v>
                </c:pt>
                <c:pt idx="4138">
                  <c:v>18.51749999999999</c:v>
                </c:pt>
                <c:pt idx="4139">
                  <c:v>14.9435</c:v>
                </c:pt>
                <c:pt idx="4140">
                  <c:v>17.3219</c:v>
                </c:pt>
                <c:pt idx="4141">
                  <c:v>20.49879999999998</c:v>
                </c:pt>
                <c:pt idx="4142">
                  <c:v>14.3168</c:v>
                </c:pt>
                <c:pt idx="4143">
                  <c:v>17.5532</c:v>
                </c:pt>
                <c:pt idx="4144">
                  <c:v>15.0417</c:v>
                </c:pt>
                <c:pt idx="4145">
                  <c:v>16.1705</c:v>
                </c:pt>
                <c:pt idx="4146">
                  <c:v>12.5153</c:v>
                </c:pt>
                <c:pt idx="4147">
                  <c:v>18.8706</c:v>
                </c:pt>
                <c:pt idx="4148">
                  <c:v>10.933</c:v>
                </c:pt>
                <c:pt idx="4149">
                  <c:v>8.763800000000001</c:v>
                </c:pt>
                <c:pt idx="4150">
                  <c:v>12.9844</c:v>
                </c:pt>
                <c:pt idx="4151">
                  <c:v>14.8413</c:v>
                </c:pt>
                <c:pt idx="4152">
                  <c:v>13.9109</c:v>
                </c:pt>
                <c:pt idx="4153">
                  <c:v>13.2521</c:v>
                </c:pt>
                <c:pt idx="4154">
                  <c:v>13.6058</c:v>
                </c:pt>
                <c:pt idx="4155">
                  <c:v>11.4282</c:v>
                </c:pt>
                <c:pt idx="4156">
                  <c:v>12.9627</c:v>
                </c:pt>
                <c:pt idx="4157">
                  <c:v>11.4099</c:v>
                </c:pt>
                <c:pt idx="4158">
                  <c:v>18.48519999999998</c:v>
                </c:pt>
                <c:pt idx="4159">
                  <c:v>24.6883</c:v>
                </c:pt>
                <c:pt idx="4160">
                  <c:v>22.83299999999999</c:v>
                </c:pt>
                <c:pt idx="4161">
                  <c:v>12.7613</c:v>
                </c:pt>
                <c:pt idx="4162">
                  <c:v>12.0091</c:v>
                </c:pt>
                <c:pt idx="4163">
                  <c:v>9.8364</c:v>
                </c:pt>
                <c:pt idx="4164">
                  <c:v>18.1543</c:v>
                </c:pt>
                <c:pt idx="4165">
                  <c:v>20.8227</c:v>
                </c:pt>
                <c:pt idx="4166">
                  <c:v>24.3395</c:v>
                </c:pt>
                <c:pt idx="4167">
                  <c:v>19.3297</c:v>
                </c:pt>
                <c:pt idx="4168">
                  <c:v>15.2416</c:v>
                </c:pt>
                <c:pt idx="4169">
                  <c:v>11.9422</c:v>
                </c:pt>
                <c:pt idx="4170">
                  <c:v>13.5078</c:v>
                </c:pt>
                <c:pt idx="4171">
                  <c:v>19.6754</c:v>
                </c:pt>
                <c:pt idx="4172">
                  <c:v>19.0548</c:v>
                </c:pt>
                <c:pt idx="4173">
                  <c:v>21.5944</c:v>
                </c:pt>
                <c:pt idx="4174">
                  <c:v>29.4695</c:v>
                </c:pt>
                <c:pt idx="4175">
                  <c:v>20.579</c:v>
                </c:pt>
                <c:pt idx="4176">
                  <c:v>22.6037</c:v>
                </c:pt>
                <c:pt idx="4177">
                  <c:v>17.525</c:v>
                </c:pt>
                <c:pt idx="4178">
                  <c:v>30.1649</c:v>
                </c:pt>
                <c:pt idx="4179">
                  <c:v>14.2198</c:v>
                </c:pt>
                <c:pt idx="4180">
                  <c:v>13.3382</c:v>
                </c:pt>
                <c:pt idx="4181">
                  <c:v>17.8794</c:v>
                </c:pt>
                <c:pt idx="4182">
                  <c:v>12.5993</c:v>
                </c:pt>
                <c:pt idx="4183">
                  <c:v>13.0419</c:v>
                </c:pt>
                <c:pt idx="4184">
                  <c:v>16.053</c:v>
                </c:pt>
                <c:pt idx="4185">
                  <c:v>12.6478</c:v>
                </c:pt>
                <c:pt idx="4186">
                  <c:v>17.1698</c:v>
                </c:pt>
                <c:pt idx="4187">
                  <c:v>9.467600000000002</c:v>
                </c:pt>
                <c:pt idx="4188">
                  <c:v>23.1521</c:v>
                </c:pt>
                <c:pt idx="4189">
                  <c:v>16.2754</c:v>
                </c:pt>
                <c:pt idx="4190">
                  <c:v>14.1297</c:v>
                </c:pt>
                <c:pt idx="4191">
                  <c:v>19.6766</c:v>
                </c:pt>
                <c:pt idx="4192">
                  <c:v>7.397799999999998</c:v>
                </c:pt>
                <c:pt idx="4193">
                  <c:v>7.022499999999998</c:v>
                </c:pt>
                <c:pt idx="4194">
                  <c:v>16.0973</c:v>
                </c:pt>
                <c:pt idx="4195">
                  <c:v>11.8486</c:v>
                </c:pt>
                <c:pt idx="4196">
                  <c:v>18.82539999999998</c:v>
                </c:pt>
                <c:pt idx="4197">
                  <c:v>16.8352</c:v>
                </c:pt>
                <c:pt idx="4198">
                  <c:v>17.224</c:v>
                </c:pt>
                <c:pt idx="4199">
                  <c:v>20.2592</c:v>
                </c:pt>
                <c:pt idx="4200">
                  <c:v>14.6717</c:v>
                </c:pt>
                <c:pt idx="4201">
                  <c:v>19.1032</c:v>
                </c:pt>
                <c:pt idx="4202">
                  <c:v>18.5334</c:v>
                </c:pt>
                <c:pt idx="4203">
                  <c:v>22.83459999999999</c:v>
                </c:pt>
                <c:pt idx="4204">
                  <c:v>17.0003</c:v>
                </c:pt>
                <c:pt idx="4205">
                  <c:v>21.10129999999999</c:v>
                </c:pt>
                <c:pt idx="4206">
                  <c:v>16.71859999999998</c:v>
                </c:pt>
                <c:pt idx="4207">
                  <c:v>12.5583</c:v>
                </c:pt>
                <c:pt idx="4208">
                  <c:v>16.5299</c:v>
                </c:pt>
                <c:pt idx="4209">
                  <c:v>14.0459</c:v>
                </c:pt>
                <c:pt idx="4210">
                  <c:v>14.3031</c:v>
                </c:pt>
                <c:pt idx="4211">
                  <c:v>16.7372</c:v>
                </c:pt>
                <c:pt idx="4212">
                  <c:v>13.5799</c:v>
                </c:pt>
                <c:pt idx="4213">
                  <c:v>17.6397</c:v>
                </c:pt>
                <c:pt idx="4214">
                  <c:v>15.417</c:v>
                </c:pt>
                <c:pt idx="4215">
                  <c:v>24.9106</c:v>
                </c:pt>
                <c:pt idx="4216">
                  <c:v>10.5871</c:v>
                </c:pt>
                <c:pt idx="4217">
                  <c:v>6.4888</c:v>
                </c:pt>
                <c:pt idx="4218">
                  <c:v>17.9538</c:v>
                </c:pt>
                <c:pt idx="4219">
                  <c:v>12.8152</c:v>
                </c:pt>
                <c:pt idx="4220">
                  <c:v>16.0454</c:v>
                </c:pt>
                <c:pt idx="4221">
                  <c:v>16.7174</c:v>
                </c:pt>
                <c:pt idx="4222">
                  <c:v>14.3986</c:v>
                </c:pt>
                <c:pt idx="4223">
                  <c:v>19.0</c:v>
                </c:pt>
                <c:pt idx="4224">
                  <c:v>14.916</c:v>
                </c:pt>
                <c:pt idx="4225">
                  <c:v>12.2625</c:v>
                </c:pt>
                <c:pt idx="4226">
                  <c:v>20.0853</c:v>
                </c:pt>
                <c:pt idx="4227">
                  <c:v>12.0214</c:v>
                </c:pt>
                <c:pt idx="4228">
                  <c:v>18.381</c:v>
                </c:pt>
                <c:pt idx="4229">
                  <c:v>19.7367</c:v>
                </c:pt>
                <c:pt idx="4230">
                  <c:v>15.0823</c:v>
                </c:pt>
                <c:pt idx="4231">
                  <c:v>13.4488</c:v>
                </c:pt>
                <c:pt idx="4232">
                  <c:v>14.7306</c:v>
                </c:pt>
                <c:pt idx="4233">
                  <c:v>10.5101</c:v>
                </c:pt>
                <c:pt idx="4234">
                  <c:v>24.6</c:v>
                </c:pt>
                <c:pt idx="4235">
                  <c:v>6.5859</c:v>
                </c:pt>
                <c:pt idx="4236">
                  <c:v>13.7503</c:v>
                </c:pt>
                <c:pt idx="4237">
                  <c:v>18.4052</c:v>
                </c:pt>
                <c:pt idx="4238">
                  <c:v>13.3757</c:v>
                </c:pt>
                <c:pt idx="4239">
                  <c:v>17.1904</c:v>
                </c:pt>
                <c:pt idx="4240">
                  <c:v>13.1383</c:v>
                </c:pt>
                <c:pt idx="4241">
                  <c:v>11.3039</c:v>
                </c:pt>
                <c:pt idx="4242">
                  <c:v>20.0765</c:v>
                </c:pt>
                <c:pt idx="4243">
                  <c:v>18.844</c:v>
                </c:pt>
                <c:pt idx="4244">
                  <c:v>9.141500000000001</c:v>
                </c:pt>
                <c:pt idx="4245">
                  <c:v>15.9667</c:v>
                </c:pt>
                <c:pt idx="4246">
                  <c:v>17.6153</c:v>
                </c:pt>
                <c:pt idx="4247">
                  <c:v>11.9637</c:v>
                </c:pt>
                <c:pt idx="4248">
                  <c:v>8.4245</c:v>
                </c:pt>
                <c:pt idx="4249">
                  <c:v>8.220500000000001</c:v>
                </c:pt>
                <c:pt idx="4250">
                  <c:v>21.1253</c:v>
                </c:pt>
                <c:pt idx="4251">
                  <c:v>16.5792</c:v>
                </c:pt>
                <c:pt idx="4252">
                  <c:v>7.2874</c:v>
                </c:pt>
                <c:pt idx="4253">
                  <c:v>18.5863</c:v>
                </c:pt>
                <c:pt idx="4254">
                  <c:v>14.1024</c:v>
                </c:pt>
                <c:pt idx="4255">
                  <c:v>17.3115</c:v>
                </c:pt>
                <c:pt idx="4256">
                  <c:v>12.7462</c:v>
                </c:pt>
                <c:pt idx="4257">
                  <c:v>10.5266</c:v>
                </c:pt>
                <c:pt idx="4258">
                  <c:v>18.40780000000001</c:v>
                </c:pt>
                <c:pt idx="4259">
                  <c:v>11.3795</c:v>
                </c:pt>
                <c:pt idx="4260">
                  <c:v>21.6129</c:v>
                </c:pt>
                <c:pt idx="4261">
                  <c:v>15.384</c:v>
                </c:pt>
                <c:pt idx="4262">
                  <c:v>17.1939</c:v>
                </c:pt>
                <c:pt idx="4263">
                  <c:v>19.915</c:v>
                </c:pt>
                <c:pt idx="4264">
                  <c:v>13.6059</c:v>
                </c:pt>
                <c:pt idx="4265">
                  <c:v>28.82700000000001</c:v>
                </c:pt>
                <c:pt idx="4266">
                  <c:v>17.40780000000001</c:v>
                </c:pt>
                <c:pt idx="4267">
                  <c:v>13.9396</c:v>
                </c:pt>
                <c:pt idx="4268">
                  <c:v>20.1675</c:v>
                </c:pt>
                <c:pt idx="4269">
                  <c:v>20.4374</c:v>
                </c:pt>
                <c:pt idx="4270">
                  <c:v>13.9903</c:v>
                </c:pt>
                <c:pt idx="4271">
                  <c:v>13.7044</c:v>
                </c:pt>
                <c:pt idx="4272">
                  <c:v>24.18980000000001</c:v>
                </c:pt>
                <c:pt idx="4273">
                  <c:v>17.0228</c:v>
                </c:pt>
                <c:pt idx="4274">
                  <c:v>15.2618</c:v>
                </c:pt>
                <c:pt idx="4275">
                  <c:v>23.7395</c:v>
                </c:pt>
                <c:pt idx="4276">
                  <c:v>13.5146</c:v>
                </c:pt>
                <c:pt idx="4277">
                  <c:v>19.0712</c:v>
                </c:pt>
                <c:pt idx="4278">
                  <c:v>12.2527</c:v>
                </c:pt>
                <c:pt idx="4279">
                  <c:v>25.8113</c:v>
                </c:pt>
                <c:pt idx="4280">
                  <c:v>17.55</c:v>
                </c:pt>
                <c:pt idx="4281">
                  <c:v>18.18359999999998</c:v>
                </c:pt>
                <c:pt idx="4282">
                  <c:v>20.5742</c:v>
                </c:pt>
                <c:pt idx="4283">
                  <c:v>11.5829</c:v>
                </c:pt>
                <c:pt idx="4284">
                  <c:v>12.0482</c:v>
                </c:pt>
                <c:pt idx="4285">
                  <c:v>24.0944</c:v>
                </c:pt>
                <c:pt idx="4286">
                  <c:v>11.7029</c:v>
                </c:pt>
                <c:pt idx="4287">
                  <c:v>11.5728</c:v>
                </c:pt>
                <c:pt idx="4288">
                  <c:v>11.2786</c:v>
                </c:pt>
                <c:pt idx="4289">
                  <c:v>6.2032</c:v>
                </c:pt>
                <c:pt idx="4290">
                  <c:v>14.3281</c:v>
                </c:pt>
                <c:pt idx="4291">
                  <c:v>27.4276</c:v>
                </c:pt>
                <c:pt idx="4292">
                  <c:v>20.2394</c:v>
                </c:pt>
                <c:pt idx="4293">
                  <c:v>23.8124</c:v>
                </c:pt>
                <c:pt idx="4294">
                  <c:v>11.4228</c:v>
                </c:pt>
                <c:pt idx="4295">
                  <c:v>20.5439</c:v>
                </c:pt>
                <c:pt idx="4296">
                  <c:v>16.02980000000001</c:v>
                </c:pt>
                <c:pt idx="4297">
                  <c:v>11.6574</c:v>
                </c:pt>
                <c:pt idx="4298">
                  <c:v>14.7011</c:v>
                </c:pt>
                <c:pt idx="4299">
                  <c:v>12.9322</c:v>
                </c:pt>
                <c:pt idx="4300">
                  <c:v>20.8094</c:v>
                </c:pt>
                <c:pt idx="4301">
                  <c:v>11.0395</c:v>
                </c:pt>
                <c:pt idx="4302">
                  <c:v>13.2706</c:v>
                </c:pt>
                <c:pt idx="4303">
                  <c:v>19.5808</c:v>
                </c:pt>
                <c:pt idx="4304">
                  <c:v>18.8566</c:v>
                </c:pt>
                <c:pt idx="4305">
                  <c:v>18.5529</c:v>
                </c:pt>
                <c:pt idx="4306">
                  <c:v>17.2551</c:v>
                </c:pt>
                <c:pt idx="4307">
                  <c:v>8.1155</c:v>
                </c:pt>
                <c:pt idx="4308">
                  <c:v>13.5098</c:v>
                </c:pt>
                <c:pt idx="4309">
                  <c:v>14.6926</c:v>
                </c:pt>
                <c:pt idx="4310">
                  <c:v>19.76899999999998</c:v>
                </c:pt>
                <c:pt idx="4311">
                  <c:v>11.6317</c:v>
                </c:pt>
                <c:pt idx="4312">
                  <c:v>19.5274</c:v>
                </c:pt>
                <c:pt idx="4313">
                  <c:v>10.0297</c:v>
                </c:pt>
                <c:pt idx="4314">
                  <c:v>12.5958</c:v>
                </c:pt>
                <c:pt idx="4315">
                  <c:v>7.827899999999998</c:v>
                </c:pt>
                <c:pt idx="4316">
                  <c:v>14.3892</c:v>
                </c:pt>
                <c:pt idx="4317">
                  <c:v>21.0732</c:v>
                </c:pt>
                <c:pt idx="4318">
                  <c:v>19.9923</c:v>
                </c:pt>
                <c:pt idx="4319">
                  <c:v>20.134</c:v>
                </c:pt>
                <c:pt idx="4320">
                  <c:v>15.3673</c:v>
                </c:pt>
                <c:pt idx="4321">
                  <c:v>17.3325</c:v>
                </c:pt>
                <c:pt idx="4322">
                  <c:v>11.418</c:v>
                </c:pt>
                <c:pt idx="4323">
                  <c:v>17.7579</c:v>
                </c:pt>
                <c:pt idx="4324">
                  <c:v>23.6416</c:v>
                </c:pt>
                <c:pt idx="4325">
                  <c:v>13.1559</c:v>
                </c:pt>
                <c:pt idx="4326">
                  <c:v>10.8526</c:v>
                </c:pt>
                <c:pt idx="4327">
                  <c:v>16.81469999999999</c:v>
                </c:pt>
                <c:pt idx="4328">
                  <c:v>12.8024</c:v>
                </c:pt>
                <c:pt idx="4329">
                  <c:v>31.0196</c:v>
                </c:pt>
                <c:pt idx="4330">
                  <c:v>12.3066</c:v>
                </c:pt>
                <c:pt idx="4331">
                  <c:v>17.7535</c:v>
                </c:pt>
                <c:pt idx="4332">
                  <c:v>22.4989</c:v>
                </c:pt>
                <c:pt idx="4333">
                  <c:v>7.675899999999999</c:v>
                </c:pt>
                <c:pt idx="4334">
                  <c:v>8.537800000000001</c:v>
                </c:pt>
                <c:pt idx="4335">
                  <c:v>14.1119</c:v>
                </c:pt>
                <c:pt idx="4336">
                  <c:v>14.0866</c:v>
                </c:pt>
                <c:pt idx="4337">
                  <c:v>16.0794</c:v>
                </c:pt>
                <c:pt idx="4338">
                  <c:v>15.8397</c:v>
                </c:pt>
                <c:pt idx="4339">
                  <c:v>8.979500000000005</c:v>
                </c:pt>
                <c:pt idx="4340">
                  <c:v>14.593</c:v>
                </c:pt>
                <c:pt idx="4341">
                  <c:v>17.8012</c:v>
                </c:pt>
                <c:pt idx="4342">
                  <c:v>20.067</c:v>
                </c:pt>
                <c:pt idx="4343">
                  <c:v>12.5066</c:v>
                </c:pt>
                <c:pt idx="4344">
                  <c:v>13.5557</c:v>
                </c:pt>
                <c:pt idx="4345">
                  <c:v>13.4667</c:v>
                </c:pt>
                <c:pt idx="4346">
                  <c:v>19.7683</c:v>
                </c:pt>
                <c:pt idx="4347">
                  <c:v>18.96869999999998</c:v>
                </c:pt>
                <c:pt idx="4348">
                  <c:v>14.253</c:v>
                </c:pt>
                <c:pt idx="4349">
                  <c:v>10.4953</c:v>
                </c:pt>
                <c:pt idx="4350">
                  <c:v>22.6171</c:v>
                </c:pt>
                <c:pt idx="4351">
                  <c:v>19.4232</c:v>
                </c:pt>
                <c:pt idx="4352">
                  <c:v>11.2735</c:v>
                </c:pt>
                <c:pt idx="4353">
                  <c:v>13.3996</c:v>
                </c:pt>
                <c:pt idx="4354">
                  <c:v>15.9442</c:v>
                </c:pt>
                <c:pt idx="4355">
                  <c:v>22.52</c:v>
                </c:pt>
                <c:pt idx="4356">
                  <c:v>12.5596</c:v>
                </c:pt>
                <c:pt idx="4357">
                  <c:v>21.1839</c:v>
                </c:pt>
                <c:pt idx="4358">
                  <c:v>17.2054</c:v>
                </c:pt>
                <c:pt idx="4359">
                  <c:v>8.1694</c:v>
                </c:pt>
                <c:pt idx="4360">
                  <c:v>15.4744</c:v>
                </c:pt>
                <c:pt idx="4361">
                  <c:v>13.6067</c:v>
                </c:pt>
                <c:pt idx="4362">
                  <c:v>16.2545</c:v>
                </c:pt>
                <c:pt idx="4363">
                  <c:v>22.4812</c:v>
                </c:pt>
                <c:pt idx="4364">
                  <c:v>18.14859999999998</c:v>
                </c:pt>
                <c:pt idx="4365">
                  <c:v>16.5509</c:v>
                </c:pt>
                <c:pt idx="4366">
                  <c:v>19.3875</c:v>
                </c:pt>
                <c:pt idx="4367">
                  <c:v>20.7298</c:v>
                </c:pt>
                <c:pt idx="4368">
                  <c:v>12.6339</c:v>
                </c:pt>
                <c:pt idx="4369">
                  <c:v>20.7017</c:v>
                </c:pt>
                <c:pt idx="4370">
                  <c:v>18.1978</c:v>
                </c:pt>
                <c:pt idx="4371">
                  <c:v>15.449</c:v>
                </c:pt>
                <c:pt idx="4372">
                  <c:v>8.870700000000002</c:v>
                </c:pt>
                <c:pt idx="4373">
                  <c:v>17.6796</c:v>
                </c:pt>
                <c:pt idx="4374">
                  <c:v>23.99309999999998</c:v>
                </c:pt>
                <c:pt idx="4375">
                  <c:v>21.9213</c:v>
                </c:pt>
                <c:pt idx="4376">
                  <c:v>15.7765</c:v>
                </c:pt>
                <c:pt idx="4377">
                  <c:v>8.623500000000003</c:v>
                </c:pt>
                <c:pt idx="4378">
                  <c:v>8.524900000000001</c:v>
                </c:pt>
                <c:pt idx="4379">
                  <c:v>22.1194</c:v>
                </c:pt>
                <c:pt idx="4380">
                  <c:v>9.0648</c:v>
                </c:pt>
                <c:pt idx="4381">
                  <c:v>20.3688</c:v>
                </c:pt>
                <c:pt idx="4382">
                  <c:v>11.6074</c:v>
                </c:pt>
                <c:pt idx="4383">
                  <c:v>26.8054</c:v>
                </c:pt>
                <c:pt idx="4384">
                  <c:v>19.0138</c:v>
                </c:pt>
                <c:pt idx="4385">
                  <c:v>8.5954</c:v>
                </c:pt>
                <c:pt idx="4386">
                  <c:v>21.7224</c:v>
                </c:pt>
                <c:pt idx="4387">
                  <c:v>18.255</c:v>
                </c:pt>
                <c:pt idx="4388">
                  <c:v>12.4093</c:v>
                </c:pt>
                <c:pt idx="4389">
                  <c:v>8.790500000000001</c:v>
                </c:pt>
                <c:pt idx="4390">
                  <c:v>19.1328</c:v>
                </c:pt>
                <c:pt idx="4391">
                  <c:v>14.1663</c:v>
                </c:pt>
                <c:pt idx="4392">
                  <c:v>10.176</c:v>
                </c:pt>
                <c:pt idx="4393">
                  <c:v>8.273900000000001</c:v>
                </c:pt>
                <c:pt idx="4394">
                  <c:v>8.731899999999997</c:v>
                </c:pt>
                <c:pt idx="4395">
                  <c:v>18.8704</c:v>
                </c:pt>
                <c:pt idx="4396">
                  <c:v>18.1982</c:v>
                </c:pt>
                <c:pt idx="4397">
                  <c:v>10.1904</c:v>
                </c:pt>
                <c:pt idx="4398">
                  <c:v>12.2775</c:v>
                </c:pt>
                <c:pt idx="4399">
                  <c:v>15.2888</c:v>
                </c:pt>
                <c:pt idx="4400">
                  <c:v>17.6994</c:v>
                </c:pt>
                <c:pt idx="4401">
                  <c:v>11.4178</c:v>
                </c:pt>
                <c:pt idx="4402">
                  <c:v>13.7693</c:v>
                </c:pt>
                <c:pt idx="4403">
                  <c:v>6.3468</c:v>
                </c:pt>
                <c:pt idx="4404">
                  <c:v>12.1354</c:v>
                </c:pt>
                <c:pt idx="4405">
                  <c:v>12.0298</c:v>
                </c:pt>
                <c:pt idx="4406">
                  <c:v>24.7424</c:v>
                </c:pt>
                <c:pt idx="4407">
                  <c:v>15.5155</c:v>
                </c:pt>
                <c:pt idx="4408">
                  <c:v>9.5571</c:v>
                </c:pt>
                <c:pt idx="4409">
                  <c:v>17.4632</c:v>
                </c:pt>
                <c:pt idx="4410">
                  <c:v>10.9838</c:v>
                </c:pt>
                <c:pt idx="4411">
                  <c:v>22.62109999999999</c:v>
                </c:pt>
                <c:pt idx="4412">
                  <c:v>18.28839999999998</c:v>
                </c:pt>
                <c:pt idx="4413">
                  <c:v>10.7451</c:v>
                </c:pt>
                <c:pt idx="4414">
                  <c:v>13.379</c:v>
                </c:pt>
                <c:pt idx="4415">
                  <c:v>17.2482</c:v>
                </c:pt>
                <c:pt idx="4416">
                  <c:v>16.82100000000001</c:v>
                </c:pt>
                <c:pt idx="4417">
                  <c:v>11.3378</c:v>
                </c:pt>
                <c:pt idx="4418">
                  <c:v>17.61039999999999</c:v>
                </c:pt>
                <c:pt idx="4419">
                  <c:v>14.3873</c:v>
                </c:pt>
                <c:pt idx="4420">
                  <c:v>20.6993</c:v>
                </c:pt>
                <c:pt idx="4421">
                  <c:v>19.4768</c:v>
                </c:pt>
                <c:pt idx="4422">
                  <c:v>11.6452</c:v>
                </c:pt>
                <c:pt idx="4423">
                  <c:v>15.3937</c:v>
                </c:pt>
                <c:pt idx="4424">
                  <c:v>16.6662</c:v>
                </c:pt>
                <c:pt idx="4425">
                  <c:v>21.5225</c:v>
                </c:pt>
                <c:pt idx="4426">
                  <c:v>14.9947</c:v>
                </c:pt>
                <c:pt idx="4427">
                  <c:v>10.2545</c:v>
                </c:pt>
                <c:pt idx="4428">
                  <c:v>18.5448</c:v>
                </c:pt>
                <c:pt idx="4429">
                  <c:v>6.8534</c:v>
                </c:pt>
                <c:pt idx="4430">
                  <c:v>16.7956</c:v>
                </c:pt>
                <c:pt idx="4431">
                  <c:v>16.8308</c:v>
                </c:pt>
                <c:pt idx="4432">
                  <c:v>27.5347</c:v>
                </c:pt>
                <c:pt idx="4433">
                  <c:v>15.6108</c:v>
                </c:pt>
                <c:pt idx="4434">
                  <c:v>16.2938</c:v>
                </c:pt>
                <c:pt idx="4435">
                  <c:v>11.8322</c:v>
                </c:pt>
                <c:pt idx="4436">
                  <c:v>18.5289</c:v>
                </c:pt>
                <c:pt idx="4437">
                  <c:v>19.03879999999998</c:v>
                </c:pt>
                <c:pt idx="4438">
                  <c:v>11.4742</c:v>
                </c:pt>
                <c:pt idx="4439">
                  <c:v>10.2575</c:v>
                </c:pt>
                <c:pt idx="4440">
                  <c:v>13.2507</c:v>
                </c:pt>
                <c:pt idx="4441">
                  <c:v>20.3699</c:v>
                </c:pt>
                <c:pt idx="4442">
                  <c:v>15.1744</c:v>
                </c:pt>
                <c:pt idx="4443">
                  <c:v>10.7311</c:v>
                </c:pt>
                <c:pt idx="4444">
                  <c:v>16.8906</c:v>
                </c:pt>
                <c:pt idx="4445">
                  <c:v>12.874</c:v>
                </c:pt>
                <c:pt idx="4446">
                  <c:v>20.7633</c:v>
                </c:pt>
                <c:pt idx="4447">
                  <c:v>19.8455</c:v>
                </c:pt>
                <c:pt idx="4448">
                  <c:v>14.6554</c:v>
                </c:pt>
                <c:pt idx="4449">
                  <c:v>6.3472</c:v>
                </c:pt>
                <c:pt idx="4450">
                  <c:v>16.289</c:v>
                </c:pt>
                <c:pt idx="4451">
                  <c:v>12.2749</c:v>
                </c:pt>
                <c:pt idx="4452">
                  <c:v>13.2936</c:v>
                </c:pt>
                <c:pt idx="4453">
                  <c:v>16.5695</c:v>
                </c:pt>
                <c:pt idx="4454">
                  <c:v>5.5952</c:v>
                </c:pt>
                <c:pt idx="4455">
                  <c:v>20.5209</c:v>
                </c:pt>
                <c:pt idx="4456">
                  <c:v>12.0097</c:v>
                </c:pt>
                <c:pt idx="4457">
                  <c:v>21.1079</c:v>
                </c:pt>
                <c:pt idx="4458">
                  <c:v>16.54339999999998</c:v>
                </c:pt>
                <c:pt idx="4459">
                  <c:v>17.58869999999998</c:v>
                </c:pt>
                <c:pt idx="4460">
                  <c:v>16.3649</c:v>
                </c:pt>
                <c:pt idx="4461">
                  <c:v>8.769</c:v>
                </c:pt>
                <c:pt idx="4462">
                  <c:v>17.3501</c:v>
                </c:pt>
                <c:pt idx="4463">
                  <c:v>8.736700000000001</c:v>
                </c:pt>
                <c:pt idx="4464">
                  <c:v>11.4953</c:v>
                </c:pt>
                <c:pt idx="4465">
                  <c:v>28.5713</c:v>
                </c:pt>
                <c:pt idx="4466">
                  <c:v>14.782</c:v>
                </c:pt>
                <c:pt idx="4467">
                  <c:v>20.4253</c:v>
                </c:pt>
                <c:pt idx="4468">
                  <c:v>15.0986</c:v>
                </c:pt>
                <c:pt idx="4469">
                  <c:v>25.7534</c:v>
                </c:pt>
                <c:pt idx="4470">
                  <c:v>12.8127</c:v>
                </c:pt>
                <c:pt idx="4471">
                  <c:v>23.8226</c:v>
                </c:pt>
                <c:pt idx="4472">
                  <c:v>19.52959999999998</c:v>
                </c:pt>
                <c:pt idx="4473">
                  <c:v>17.0322</c:v>
                </c:pt>
                <c:pt idx="4474">
                  <c:v>8.73</c:v>
                </c:pt>
                <c:pt idx="4475">
                  <c:v>19.0036</c:v>
                </c:pt>
                <c:pt idx="4476">
                  <c:v>12.3969</c:v>
                </c:pt>
                <c:pt idx="4477">
                  <c:v>13.8675</c:v>
                </c:pt>
                <c:pt idx="4478">
                  <c:v>21.1522</c:v>
                </c:pt>
                <c:pt idx="4479">
                  <c:v>14.3152</c:v>
                </c:pt>
                <c:pt idx="4480">
                  <c:v>14.9367</c:v>
                </c:pt>
                <c:pt idx="4481">
                  <c:v>14.1295</c:v>
                </c:pt>
                <c:pt idx="4482">
                  <c:v>12.2722</c:v>
                </c:pt>
                <c:pt idx="4483">
                  <c:v>14.3441</c:v>
                </c:pt>
                <c:pt idx="4484">
                  <c:v>16.052</c:v>
                </c:pt>
                <c:pt idx="4485">
                  <c:v>11.8111</c:v>
                </c:pt>
                <c:pt idx="4486">
                  <c:v>13.7397</c:v>
                </c:pt>
                <c:pt idx="4487">
                  <c:v>14.3772</c:v>
                </c:pt>
                <c:pt idx="4488">
                  <c:v>18.53729999999999</c:v>
                </c:pt>
                <c:pt idx="4489">
                  <c:v>15.3442</c:v>
                </c:pt>
                <c:pt idx="4490">
                  <c:v>15.3479</c:v>
                </c:pt>
                <c:pt idx="4491">
                  <c:v>9.885900000000002</c:v>
                </c:pt>
                <c:pt idx="4492">
                  <c:v>8.007200000000001</c:v>
                </c:pt>
                <c:pt idx="4493">
                  <c:v>14.8214</c:v>
                </c:pt>
                <c:pt idx="4494">
                  <c:v>13.6879</c:v>
                </c:pt>
                <c:pt idx="4495">
                  <c:v>14.3562</c:v>
                </c:pt>
                <c:pt idx="4496">
                  <c:v>16.8144</c:v>
                </c:pt>
                <c:pt idx="4497">
                  <c:v>17.7177</c:v>
                </c:pt>
                <c:pt idx="4498">
                  <c:v>30.2883</c:v>
                </c:pt>
                <c:pt idx="4499">
                  <c:v>17.8485</c:v>
                </c:pt>
                <c:pt idx="4500">
                  <c:v>13.8668</c:v>
                </c:pt>
                <c:pt idx="4501">
                  <c:v>20.142</c:v>
                </c:pt>
                <c:pt idx="4502">
                  <c:v>17.39239999999998</c:v>
                </c:pt>
                <c:pt idx="4503">
                  <c:v>14.0855</c:v>
                </c:pt>
                <c:pt idx="4504">
                  <c:v>11.327</c:v>
                </c:pt>
                <c:pt idx="4505">
                  <c:v>14.4893</c:v>
                </c:pt>
                <c:pt idx="4506">
                  <c:v>11.9014</c:v>
                </c:pt>
                <c:pt idx="4507">
                  <c:v>21.9419</c:v>
                </c:pt>
                <c:pt idx="4508">
                  <c:v>13.3236</c:v>
                </c:pt>
                <c:pt idx="4509">
                  <c:v>6.3293</c:v>
                </c:pt>
                <c:pt idx="4510">
                  <c:v>15.5977</c:v>
                </c:pt>
                <c:pt idx="4511">
                  <c:v>17.811</c:v>
                </c:pt>
                <c:pt idx="4512">
                  <c:v>15.1977</c:v>
                </c:pt>
                <c:pt idx="4513">
                  <c:v>25.3264</c:v>
                </c:pt>
                <c:pt idx="4514">
                  <c:v>11.5921</c:v>
                </c:pt>
                <c:pt idx="4515">
                  <c:v>12.5907</c:v>
                </c:pt>
                <c:pt idx="4516">
                  <c:v>11.1379</c:v>
                </c:pt>
                <c:pt idx="4517">
                  <c:v>24.5516</c:v>
                </c:pt>
                <c:pt idx="4518">
                  <c:v>24.3983</c:v>
                </c:pt>
                <c:pt idx="4519">
                  <c:v>9.5965</c:v>
                </c:pt>
                <c:pt idx="4520">
                  <c:v>15.9218</c:v>
                </c:pt>
                <c:pt idx="4521">
                  <c:v>12.1713</c:v>
                </c:pt>
                <c:pt idx="4522">
                  <c:v>14.9012</c:v>
                </c:pt>
                <c:pt idx="4523">
                  <c:v>18.51760000000001</c:v>
                </c:pt>
                <c:pt idx="4524">
                  <c:v>11.6124</c:v>
                </c:pt>
                <c:pt idx="4525">
                  <c:v>30.2986</c:v>
                </c:pt>
                <c:pt idx="4526">
                  <c:v>14.5499</c:v>
                </c:pt>
                <c:pt idx="4527">
                  <c:v>21.9317</c:v>
                </c:pt>
                <c:pt idx="4528">
                  <c:v>12.7825</c:v>
                </c:pt>
                <c:pt idx="4529">
                  <c:v>13.7704</c:v>
                </c:pt>
                <c:pt idx="4530">
                  <c:v>13.6262</c:v>
                </c:pt>
                <c:pt idx="4531">
                  <c:v>16.6627</c:v>
                </c:pt>
                <c:pt idx="4532">
                  <c:v>19.5149</c:v>
                </c:pt>
                <c:pt idx="4533">
                  <c:v>19.6301</c:v>
                </c:pt>
                <c:pt idx="4534">
                  <c:v>19.707</c:v>
                </c:pt>
                <c:pt idx="4535">
                  <c:v>16.8639</c:v>
                </c:pt>
                <c:pt idx="4536">
                  <c:v>5.5707</c:v>
                </c:pt>
                <c:pt idx="4537">
                  <c:v>9.126900000000001</c:v>
                </c:pt>
                <c:pt idx="4538">
                  <c:v>16.2062</c:v>
                </c:pt>
                <c:pt idx="4539">
                  <c:v>13.017</c:v>
                </c:pt>
                <c:pt idx="4540">
                  <c:v>9.9154</c:v>
                </c:pt>
                <c:pt idx="4541">
                  <c:v>15.6859</c:v>
                </c:pt>
                <c:pt idx="4542">
                  <c:v>8.5271</c:v>
                </c:pt>
                <c:pt idx="4543">
                  <c:v>13.8439</c:v>
                </c:pt>
                <c:pt idx="4544">
                  <c:v>12.8535</c:v>
                </c:pt>
                <c:pt idx="4545">
                  <c:v>9.8915</c:v>
                </c:pt>
                <c:pt idx="4546">
                  <c:v>11.0994</c:v>
                </c:pt>
                <c:pt idx="4547">
                  <c:v>6.8843</c:v>
                </c:pt>
                <c:pt idx="4548">
                  <c:v>17.2168</c:v>
                </c:pt>
                <c:pt idx="4549">
                  <c:v>9.514800000000001</c:v>
                </c:pt>
                <c:pt idx="4550">
                  <c:v>10.9706</c:v>
                </c:pt>
                <c:pt idx="4551">
                  <c:v>11.5659</c:v>
                </c:pt>
                <c:pt idx="4552">
                  <c:v>13.9482</c:v>
                </c:pt>
                <c:pt idx="4553">
                  <c:v>15.1458</c:v>
                </c:pt>
                <c:pt idx="4554">
                  <c:v>25.4554</c:v>
                </c:pt>
                <c:pt idx="4555">
                  <c:v>15.1089</c:v>
                </c:pt>
                <c:pt idx="4556">
                  <c:v>15.5061</c:v>
                </c:pt>
                <c:pt idx="4557">
                  <c:v>13.1266</c:v>
                </c:pt>
                <c:pt idx="4558">
                  <c:v>15.2602</c:v>
                </c:pt>
                <c:pt idx="4559">
                  <c:v>11.7043</c:v>
                </c:pt>
                <c:pt idx="4560">
                  <c:v>20.8566</c:v>
                </c:pt>
                <c:pt idx="4561">
                  <c:v>7.309</c:v>
                </c:pt>
                <c:pt idx="4562">
                  <c:v>13.1466</c:v>
                </c:pt>
                <c:pt idx="4563">
                  <c:v>15.0213</c:v>
                </c:pt>
                <c:pt idx="4564">
                  <c:v>16.6721</c:v>
                </c:pt>
                <c:pt idx="4565">
                  <c:v>11.9763</c:v>
                </c:pt>
                <c:pt idx="4566">
                  <c:v>13.8024</c:v>
                </c:pt>
                <c:pt idx="4567">
                  <c:v>17.3839</c:v>
                </c:pt>
                <c:pt idx="4568">
                  <c:v>7.0206</c:v>
                </c:pt>
                <c:pt idx="4569">
                  <c:v>23.4118</c:v>
                </c:pt>
                <c:pt idx="4570">
                  <c:v>13.4312</c:v>
                </c:pt>
                <c:pt idx="4571">
                  <c:v>6.0308</c:v>
                </c:pt>
                <c:pt idx="4572">
                  <c:v>10.2598</c:v>
                </c:pt>
                <c:pt idx="4573">
                  <c:v>20.6308</c:v>
                </c:pt>
                <c:pt idx="4574">
                  <c:v>13.4313</c:v>
                </c:pt>
                <c:pt idx="4575">
                  <c:v>12.706</c:v>
                </c:pt>
                <c:pt idx="4576">
                  <c:v>15.674</c:v>
                </c:pt>
                <c:pt idx="4577">
                  <c:v>15.5869</c:v>
                </c:pt>
                <c:pt idx="4578">
                  <c:v>20.1301</c:v>
                </c:pt>
                <c:pt idx="4579">
                  <c:v>23.1976</c:v>
                </c:pt>
                <c:pt idx="4580">
                  <c:v>11.2141</c:v>
                </c:pt>
                <c:pt idx="4581">
                  <c:v>15.2266</c:v>
                </c:pt>
                <c:pt idx="4582">
                  <c:v>15.6215</c:v>
                </c:pt>
                <c:pt idx="4583">
                  <c:v>22.3221</c:v>
                </c:pt>
                <c:pt idx="4584">
                  <c:v>19.2175</c:v>
                </c:pt>
                <c:pt idx="4585">
                  <c:v>25.7952</c:v>
                </c:pt>
                <c:pt idx="4586">
                  <c:v>14.9576</c:v>
                </c:pt>
                <c:pt idx="4587">
                  <c:v>15.5432</c:v>
                </c:pt>
                <c:pt idx="4588">
                  <c:v>11.1849</c:v>
                </c:pt>
                <c:pt idx="4589">
                  <c:v>18.9344</c:v>
                </c:pt>
                <c:pt idx="4590">
                  <c:v>14.316</c:v>
                </c:pt>
                <c:pt idx="4591">
                  <c:v>16.6671</c:v>
                </c:pt>
                <c:pt idx="4592">
                  <c:v>19.10910000000001</c:v>
                </c:pt>
                <c:pt idx="4593">
                  <c:v>17.7244</c:v>
                </c:pt>
                <c:pt idx="4594">
                  <c:v>20.3198</c:v>
                </c:pt>
                <c:pt idx="4595">
                  <c:v>9.3026</c:v>
                </c:pt>
                <c:pt idx="4596">
                  <c:v>11.8278</c:v>
                </c:pt>
                <c:pt idx="4597">
                  <c:v>9.6439</c:v>
                </c:pt>
                <c:pt idx="4598">
                  <c:v>14.4649</c:v>
                </c:pt>
                <c:pt idx="4599">
                  <c:v>18.6685</c:v>
                </c:pt>
                <c:pt idx="4600">
                  <c:v>18.1503</c:v>
                </c:pt>
                <c:pt idx="4601">
                  <c:v>9.572600000000004</c:v>
                </c:pt>
                <c:pt idx="4602">
                  <c:v>21.217</c:v>
                </c:pt>
                <c:pt idx="4603">
                  <c:v>17.46409999999998</c:v>
                </c:pt>
                <c:pt idx="4604">
                  <c:v>22.6038</c:v>
                </c:pt>
                <c:pt idx="4605">
                  <c:v>12.012</c:v>
                </c:pt>
                <c:pt idx="4606">
                  <c:v>12.1837</c:v>
                </c:pt>
                <c:pt idx="4607">
                  <c:v>15.6728</c:v>
                </c:pt>
                <c:pt idx="4608">
                  <c:v>22.0448</c:v>
                </c:pt>
                <c:pt idx="4609">
                  <c:v>9.186300000000001</c:v>
                </c:pt>
                <c:pt idx="4610">
                  <c:v>16.1466</c:v>
                </c:pt>
                <c:pt idx="4611">
                  <c:v>20.7106</c:v>
                </c:pt>
                <c:pt idx="4612">
                  <c:v>19.22329999999998</c:v>
                </c:pt>
                <c:pt idx="4613">
                  <c:v>16.96549999999998</c:v>
                </c:pt>
                <c:pt idx="4614">
                  <c:v>18.6405</c:v>
                </c:pt>
                <c:pt idx="4615">
                  <c:v>21.60900000000001</c:v>
                </c:pt>
                <c:pt idx="4616">
                  <c:v>15.9409</c:v>
                </c:pt>
                <c:pt idx="4617">
                  <c:v>10.0875</c:v>
                </c:pt>
                <c:pt idx="4618">
                  <c:v>18.4009</c:v>
                </c:pt>
                <c:pt idx="4619">
                  <c:v>24.9895</c:v>
                </c:pt>
                <c:pt idx="4620">
                  <c:v>12.5605</c:v>
                </c:pt>
                <c:pt idx="4621">
                  <c:v>10.0035</c:v>
                </c:pt>
                <c:pt idx="4622">
                  <c:v>15.4571</c:v>
                </c:pt>
                <c:pt idx="4623">
                  <c:v>16.1573</c:v>
                </c:pt>
                <c:pt idx="4624">
                  <c:v>16.6446</c:v>
                </c:pt>
                <c:pt idx="4625">
                  <c:v>21.0836</c:v>
                </c:pt>
                <c:pt idx="4626">
                  <c:v>18.5088</c:v>
                </c:pt>
                <c:pt idx="4627">
                  <c:v>20.6981</c:v>
                </c:pt>
                <c:pt idx="4628">
                  <c:v>10.4219</c:v>
                </c:pt>
                <c:pt idx="4629">
                  <c:v>22.5962</c:v>
                </c:pt>
                <c:pt idx="4630">
                  <c:v>17.4015</c:v>
                </c:pt>
                <c:pt idx="4631">
                  <c:v>13.7249</c:v>
                </c:pt>
                <c:pt idx="4632">
                  <c:v>11.2819</c:v>
                </c:pt>
                <c:pt idx="4633">
                  <c:v>23.005</c:v>
                </c:pt>
                <c:pt idx="4634">
                  <c:v>9.3164</c:v>
                </c:pt>
                <c:pt idx="4635">
                  <c:v>14.6954</c:v>
                </c:pt>
                <c:pt idx="4636">
                  <c:v>12.4184</c:v>
                </c:pt>
                <c:pt idx="4637">
                  <c:v>13.9516</c:v>
                </c:pt>
                <c:pt idx="4638">
                  <c:v>19.5018</c:v>
                </c:pt>
                <c:pt idx="4639">
                  <c:v>9.754900000000001</c:v>
                </c:pt>
                <c:pt idx="4640">
                  <c:v>12.6902</c:v>
                </c:pt>
                <c:pt idx="4641">
                  <c:v>7.5322</c:v>
                </c:pt>
                <c:pt idx="4642">
                  <c:v>17.8865</c:v>
                </c:pt>
                <c:pt idx="4643">
                  <c:v>17.5809</c:v>
                </c:pt>
                <c:pt idx="4644">
                  <c:v>8.6095</c:v>
                </c:pt>
                <c:pt idx="4645">
                  <c:v>19.5676</c:v>
                </c:pt>
                <c:pt idx="4646">
                  <c:v>9.9039</c:v>
                </c:pt>
                <c:pt idx="4647">
                  <c:v>21.3348</c:v>
                </c:pt>
                <c:pt idx="4648">
                  <c:v>7.2062</c:v>
                </c:pt>
                <c:pt idx="4649">
                  <c:v>12.9005</c:v>
                </c:pt>
                <c:pt idx="4650">
                  <c:v>17.25369999999998</c:v>
                </c:pt>
                <c:pt idx="4651">
                  <c:v>12.8495</c:v>
                </c:pt>
                <c:pt idx="4652">
                  <c:v>13.1717</c:v>
                </c:pt>
                <c:pt idx="4653">
                  <c:v>14.9435</c:v>
                </c:pt>
                <c:pt idx="4654">
                  <c:v>18.785</c:v>
                </c:pt>
                <c:pt idx="4655">
                  <c:v>10.4909</c:v>
                </c:pt>
                <c:pt idx="4656">
                  <c:v>16.5437</c:v>
                </c:pt>
                <c:pt idx="4657">
                  <c:v>15.6779</c:v>
                </c:pt>
                <c:pt idx="4658">
                  <c:v>24.4601</c:v>
                </c:pt>
                <c:pt idx="4659">
                  <c:v>13.6033</c:v>
                </c:pt>
                <c:pt idx="4660">
                  <c:v>20.3703</c:v>
                </c:pt>
                <c:pt idx="4661">
                  <c:v>13.7129</c:v>
                </c:pt>
                <c:pt idx="4662">
                  <c:v>6.961</c:v>
                </c:pt>
                <c:pt idx="4663">
                  <c:v>10.3111</c:v>
                </c:pt>
                <c:pt idx="4664">
                  <c:v>12.6724</c:v>
                </c:pt>
                <c:pt idx="4665">
                  <c:v>16.0684</c:v>
                </c:pt>
                <c:pt idx="4666">
                  <c:v>17.265</c:v>
                </c:pt>
                <c:pt idx="4667">
                  <c:v>18.60900000000001</c:v>
                </c:pt>
                <c:pt idx="4668">
                  <c:v>14.6106</c:v>
                </c:pt>
                <c:pt idx="4669">
                  <c:v>16.0644</c:v>
                </c:pt>
                <c:pt idx="4670">
                  <c:v>19.6763</c:v>
                </c:pt>
                <c:pt idx="4671">
                  <c:v>14.775</c:v>
                </c:pt>
                <c:pt idx="4672">
                  <c:v>17.6595</c:v>
                </c:pt>
                <c:pt idx="4673">
                  <c:v>17.47939999999998</c:v>
                </c:pt>
                <c:pt idx="4674">
                  <c:v>27.1796</c:v>
                </c:pt>
                <c:pt idx="4675">
                  <c:v>26.1752</c:v>
                </c:pt>
                <c:pt idx="4676">
                  <c:v>16.0835</c:v>
                </c:pt>
                <c:pt idx="4677">
                  <c:v>13.8029</c:v>
                </c:pt>
                <c:pt idx="4678">
                  <c:v>21.4813</c:v>
                </c:pt>
                <c:pt idx="4679">
                  <c:v>18.087</c:v>
                </c:pt>
                <c:pt idx="4680">
                  <c:v>10.3552</c:v>
                </c:pt>
                <c:pt idx="4681">
                  <c:v>14.4496</c:v>
                </c:pt>
                <c:pt idx="4682">
                  <c:v>22.157</c:v>
                </c:pt>
                <c:pt idx="4683">
                  <c:v>10.7786</c:v>
                </c:pt>
                <c:pt idx="4684">
                  <c:v>16.7133</c:v>
                </c:pt>
                <c:pt idx="4685">
                  <c:v>10.5003</c:v>
                </c:pt>
                <c:pt idx="4686">
                  <c:v>12.8107</c:v>
                </c:pt>
                <c:pt idx="4687">
                  <c:v>15.4396</c:v>
                </c:pt>
                <c:pt idx="4688">
                  <c:v>15.282</c:v>
                </c:pt>
                <c:pt idx="4689">
                  <c:v>17.5361</c:v>
                </c:pt>
                <c:pt idx="4690">
                  <c:v>9.317100000000003</c:v>
                </c:pt>
                <c:pt idx="4691">
                  <c:v>12.3443</c:v>
                </c:pt>
                <c:pt idx="4692">
                  <c:v>20.74579999999998</c:v>
                </c:pt>
                <c:pt idx="4693">
                  <c:v>23.5446</c:v>
                </c:pt>
                <c:pt idx="4694">
                  <c:v>11.7166</c:v>
                </c:pt>
                <c:pt idx="4695">
                  <c:v>18.9492</c:v>
                </c:pt>
                <c:pt idx="4696">
                  <c:v>18.9152</c:v>
                </c:pt>
                <c:pt idx="4697">
                  <c:v>15.8855</c:v>
                </c:pt>
                <c:pt idx="4698">
                  <c:v>12.5178</c:v>
                </c:pt>
                <c:pt idx="4699">
                  <c:v>16.5365</c:v>
                </c:pt>
                <c:pt idx="4700">
                  <c:v>10.9898</c:v>
                </c:pt>
                <c:pt idx="4701">
                  <c:v>11.4905</c:v>
                </c:pt>
                <c:pt idx="4702">
                  <c:v>12.5143</c:v>
                </c:pt>
                <c:pt idx="4703">
                  <c:v>13.8174</c:v>
                </c:pt>
                <c:pt idx="4704">
                  <c:v>20.2773</c:v>
                </c:pt>
                <c:pt idx="4705">
                  <c:v>16.2078</c:v>
                </c:pt>
                <c:pt idx="4706">
                  <c:v>17.81929999999999</c:v>
                </c:pt>
                <c:pt idx="4707">
                  <c:v>13.745</c:v>
                </c:pt>
                <c:pt idx="4708">
                  <c:v>16.4704</c:v>
                </c:pt>
                <c:pt idx="4709">
                  <c:v>12.6823</c:v>
                </c:pt>
                <c:pt idx="4710">
                  <c:v>16.2587</c:v>
                </c:pt>
                <c:pt idx="4711">
                  <c:v>8.321800000000001</c:v>
                </c:pt>
                <c:pt idx="4712">
                  <c:v>20.2701</c:v>
                </c:pt>
                <c:pt idx="4713">
                  <c:v>12.6497</c:v>
                </c:pt>
                <c:pt idx="4714">
                  <c:v>5.6097</c:v>
                </c:pt>
                <c:pt idx="4715">
                  <c:v>18.9277</c:v>
                </c:pt>
                <c:pt idx="4716">
                  <c:v>13.6875</c:v>
                </c:pt>
                <c:pt idx="4717">
                  <c:v>12.891</c:v>
                </c:pt>
                <c:pt idx="4718">
                  <c:v>19.94</c:v>
                </c:pt>
                <c:pt idx="4719">
                  <c:v>19.9054</c:v>
                </c:pt>
                <c:pt idx="4720">
                  <c:v>6.9173</c:v>
                </c:pt>
                <c:pt idx="4721">
                  <c:v>13.4361</c:v>
                </c:pt>
                <c:pt idx="4722">
                  <c:v>15.5337</c:v>
                </c:pt>
                <c:pt idx="4723">
                  <c:v>18.1398</c:v>
                </c:pt>
                <c:pt idx="4724">
                  <c:v>19.2837</c:v>
                </c:pt>
                <c:pt idx="4725">
                  <c:v>16.8256</c:v>
                </c:pt>
                <c:pt idx="4726">
                  <c:v>23.1934</c:v>
                </c:pt>
                <c:pt idx="4727">
                  <c:v>22.2772</c:v>
                </c:pt>
                <c:pt idx="4728">
                  <c:v>15.3052</c:v>
                </c:pt>
                <c:pt idx="4729">
                  <c:v>17.8085</c:v>
                </c:pt>
                <c:pt idx="4730">
                  <c:v>20.6412</c:v>
                </c:pt>
                <c:pt idx="4731">
                  <c:v>23.0562</c:v>
                </c:pt>
                <c:pt idx="4732">
                  <c:v>22.5348</c:v>
                </c:pt>
                <c:pt idx="4733">
                  <c:v>11.1229</c:v>
                </c:pt>
                <c:pt idx="4734">
                  <c:v>12.1171</c:v>
                </c:pt>
                <c:pt idx="4735">
                  <c:v>18.7963</c:v>
                </c:pt>
                <c:pt idx="4736">
                  <c:v>24.33310000000001</c:v>
                </c:pt>
                <c:pt idx="4737">
                  <c:v>11.06</c:v>
                </c:pt>
                <c:pt idx="4738">
                  <c:v>21.6656</c:v>
                </c:pt>
                <c:pt idx="4739">
                  <c:v>14.2811</c:v>
                </c:pt>
                <c:pt idx="4740">
                  <c:v>12.6577</c:v>
                </c:pt>
                <c:pt idx="4741">
                  <c:v>8.295900000000001</c:v>
                </c:pt>
                <c:pt idx="4742">
                  <c:v>17.4644</c:v>
                </c:pt>
                <c:pt idx="4743">
                  <c:v>15.2385</c:v>
                </c:pt>
                <c:pt idx="4744">
                  <c:v>18.0637</c:v>
                </c:pt>
                <c:pt idx="4745">
                  <c:v>21.2564</c:v>
                </c:pt>
                <c:pt idx="4746">
                  <c:v>16.5057</c:v>
                </c:pt>
                <c:pt idx="4747">
                  <c:v>13.8018</c:v>
                </c:pt>
                <c:pt idx="4748">
                  <c:v>18.32079999999998</c:v>
                </c:pt>
                <c:pt idx="4749">
                  <c:v>13.5965</c:v>
                </c:pt>
                <c:pt idx="4750">
                  <c:v>10.1785</c:v>
                </c:pt>
                <c:pt idx="4751">
                  <c:v>9.8595</c:v>
                </c:pt>
                <c:pt idx="4752">
                  <c:v>21.8052</c:v>
                </c:pt>
                <c:pt idx="4753">
                  <c:v>14.0036</c:v>
                </c:pt>
                <c:pt idx="4754">
                  <c:v>16.4396</c:v>
                </c:pt>
                <c:pt idx="4755">
                  <c:v>14.9712</c:v>
                </c:pt>
                <c:pt idx="4756">
                  <c:v>21.7776</c:v>
                </c:pt>
                <c:pt idx="4757">
                  <c:v>9.770100000000001</c:v>
                </c:pt>
                <c:pt idx="4758">
                  <c:v>27.3185</c:v>
                </c:pt>
                <c:pt idx="4759">
                  <c:v>15.544</c:v>
                </c:pt>
                <c:pt idx="4760">
                  <c:v>18.44539999999998</c:v>
                </c:pt>
                <c:pt idx="4761">
                  <c:v>19.2917</c:v>
                </c:pt>
                <c:pt idx="4762">
                  <c:v>16.52659999999998</c:v>
                </c:pt>
                <c:pt idx="4763">
                  <c:v>14.3024</c:v>
                </c:pt>
                <c:pt idx="4764">
                  <c:v>23.9409</c:v>
                </c:pt>
                <c:pt idx="4765">
                  <c:v>13.4885</c:v>
                </c:pt>
                <c:pt idx="4766">
                  <c:v>8.9655</c:v>
                </c:pt>
                <c:pt idx="4767">
                  <c:v>15.3981</c:v>
                </c:pt>
                <c:pt idx="4768">
                  <c:v>17.9777</c:v>
                </c:pt>
                <c:pt idx="4769">
                  <c:v>14.8898</c:v>
                </c:pt>
                <c:pt idx="4770">
                  <c:v>8.929</c:v>
                </c:pt>
                <c:pt idx="4771">
                  <c:v>15.2602</c:v>
                </c:pt>
                <c:pt idx="4772">
                  <c:v>15.9311</c:v>
                </c:pt>
                <c:pt idx="4773">
                  <c:v>14.7687</c:v>
                </c:pt>
                <c:pt idx="4774">
                  <c:v>17.7149</c:v>
                </c:pt>
                <c:pt idx="4775">
                  <c:v>17.0551</c:v>
                </c:pt>
                <c:pt idx="4776">
                  <c:v>23.1909</c:v>
                </c:pt>
                <c:pt idx="4777">
                  <c:v>15.7768</c:v>
                </c:pt>
                <c:pt idx="4778">
                  <c:v>9.686200000000001</c:v>
                </c:pt>
                <c:pt idx="4779">
                  <c:v>24.5509</c:v>
                </c:pt>
                <c:pt idx="4780">
                  <c:v>18.0151</c:v>
                </c:pt>
                <c:pt idx="4781">
                  <c:v>15.2924</c:v>
                </c:pt>
                <c:pt idx="4782">
                  <c:v>22.8339</c:v>
                </c:pt>
                <c:pt idx="4783">
                  <c:v>14.132</c:v>
                </c:pt>
                <c:pt idx="4784">
                  <c:v>15.8645</c:v>
                </c:pt>
                <c:pt idx="4785">
                  <c:v>18.4674</c:v>
                </c:pt>
                <c:pt idx="4786">
                  <c:v>31.0352</c:v>
                </c:pt>
                <c:pt idx="4787">
                  <c:v>20.2389</c:v>
                </c:pt>
                <c:pt idx="4788">
                  <c:v>13.7302</c:v>
                </c:pt>
                <c:pt idx="4789">
                  <c:v>12.9555</c:v>
                </c:pt>
                <c:pt idx="4790">
                  <c:v>9.788600000000001</c:v>
                </c:pt>
                <c:pt idx="4791">
                  <c:v>11.0697</c:v>
                </c:pt>
                <c:pt idx="4792">
                  <c:v>12.2246</c:v>
                </c:pt>
                <c:pt idx="4793">
                  <c:v>14.8495</c:v>
                </c:pt>
                <c:pt idx="4794">
                  <c:v>26.5638</c:v>
                </c:pt>
                <c:pt idx="4795">
                  <c:v>11.2746</c:v>
                </c:pt>
                <c:pt idx="4796">
                  <c:v>11.9651</c:v>
                </c:pt>
                <c:pt idx="4797">
                  <c:v>9.5271</c:v>
                </c:pt>
                <c:pt idx="4798">
                  <c:v>25.4201</c:v>
                </c:pt>
                <c:pt idx="4799">
                  <c:v>12.1476</c:v>
                </c:pt>
                <c:pt idx="4800">
                  <c:v>16.3858</c:v>
                </c:pt>
                <c:pt idx="4801">
                  <c:v>13.5719</c:v>
                </c:pt>
                <c:pt idx="4802">
                  <c:v>22.34979999999998</c:v>
                </c:pt>
                <c:pt idx="4803">
                  <c:v>10.1467</c:v>
                </c:pt>
                <c:pt idx="4804">
                  <c:v>19.1119</c:v>
                </c:pt>
                <c:pt idx="4805">
                  <c:v>7.4635</c:v>
                </c:pt>
                <c:pt idx="4806">
                  <c:v>10.5711</c:v>
                </c:pt>
                <c:pt idx="4807">
                  <c:v>11.5988</c:v>
                </c:pt>
                <c:pt idx="4808">
                  <c:v>9.4709</c:v>
                </c:pt>
                <c:pt idx="4809">
                  <c:v>17.35450000000001</c:v>
                </c:pt>
                <c:pt idx="4810">
                  <c:v>12.4491</c:v>
                </c:pt>
                <c:pt idx="4811">
                  <c:v>16.1172</c:v>
                </c:pt>
                <c:pt idx="4812">
                  <c:v>16.0736</c:v>
                </c:pt>
                <c:pt idx="4813">
                  <c:v>20.8225</c:v>
                </c:pt>
                <c:pt idx="4814">
                  <c:v>15.2612</c:v>
                </c:pt>
                <c:pt idx="4815">
                  <c:v>14.8284</c:v>
                </c:pt>
                <c:pt idx="4816">
                  <c:v>20.1313</c:v>
                </c:pt>
                <c:pt idx="4817">
                  <c:v>11.9297</c:v>
                </c:pt>
                <c:pt idx="4818">
                  <c:v>22.498</c:v>
                </c:pt>
                <c:pt idx="4819">
                  <c:v>18.13190000000001</c:v>
                </c:pt>
                <c:pt idx="4820">
                  <c:v>15.5559</c:v>
                </c:pt>
                <c:pt idx="4821">
                  <c:v>12.7563</c:v>
                </c:pt>
                <c:pt idx="4822">
                  <c:v>14.6424</c:v>
                </c:pt>
                <c:pt idx="4823">
                  <c:v>21.6923</c:v>
                </c:pt>
                <c:pt idx="4824">
                  <c:v>16.9036</c:v>
                </c:pt>
                <c:pt idx="4825">
                  <c:v>13.966</c:v>
                </c:pt>
                <c:pt idx="4826">
                  <c:v>9.853700000000006</c:v>
                </c:pt>
                <c:pt idx="4827">
                  <c:v>17.133</c:v>
                </c:pt>
                <c:pt idx="4828">
                  <c:v>17.9202</c:v>
                </c:pt>
                <c:pt idx="4829">
                  <c:v>14.4962</c:v>
                </c:pt>
                <c:pt idx="4830">
                  <c:v>20.8657</c:v>
                </c:pt>
                <c:pt idx="4831">
                  <c:v>21.3962</c:v>
                </c:pt>
                <c:pt idx="4832">
                  <c:v>7.5698</c:v>
                </c:pt>
                <c:pt idx="4833">
                  <c:v>17.4421</c:v>
                </c:pt>
                <c:pt idx="4834">
                  <c:v>21.1296</c:v>
                </c:pt>
                <c:pt idx="4835">
                  <c:v>5.798199999999999</c:v>
                </c:pt>
                <c:pt idx="4836">
                  <c:v>20.6961</c:v>
                </c:pt>
                <c:pt idx="4837">
                  <c:v>14.5346</c:v>
                </c:pt>
                <c:pt idx="4838">
                  <c:v>14.1298</c:v>
                </c:pt>
                <c:pt idx="4839">
                  <c:v>14.9314</c:v>
                </c:pt>
                <c:pt idx="4840">
                  <c:v>16.9449</c:v>
                </c:pt>
                <c:pt idx="4841">
                  <c:v>19.121</c:v>
                </c:pt>
                <c:pt idx="4842">
                  <c:v>20.8676</c:v>
                </c:pt>
                <c:pt idx="4843">
                  <c:v>15.5809</c:v>
                </c:pt>
                <c:pt idx="4844">
                  <c:v>19.3676</c:v>
                </c:pt>
                <c:pt idx="4845">
                  <c:v>13.9776</c:v>
                </c:pt>
                <c:pt idx="4846">
                  <c:v>12.8037</c:v>
                </c:pt>
                <c:pt idx="4847">
                  <c:v>13.931</c:v>
                </c:pt>
                <c:pt idx="4848">
                  <c:v>14.3192</c:v>
                </c:pt>
                <c:pt idx="4849">
                  <c:v>15.4159</c:v>
                </c:pt>
                <c:pt idx="4850">
                  <c:v>15.9277</c:v>
                </c:pt>
                <c:pt idx="4851">
                  <c:v>20.0697</c:v>
                </c:pt>
                <c:pt idx="4852">
                  <c:v>16.8649</c:v>
                </c:pt>
                <c:pt idx="4853">
                  <c:v>14.446</c:v>
                </c:pt>
                <c:pt idx="4854">
                  <c:v>16.5101</c:v>
                </c:pt>
                <c:pt idx="4855">
                  <c:v>9.59</c:v>
                </c:pt>
                <c:pt idx="4856">
                  <c:v>25.6169</c:v>
                </c:pt>
                <c:pt idx="4857">
                  <c:v>19.8278</c:v>
                </c:pt>
                <c:pt idx="4858">
                  <c:v>9.5515</c:v>
                </c:pt>
                <c:pt idx="4859">
                  <c:v>14.4759</c:v>
                </c:pt>
                <c:pt idx="4860">
                  <c:v>17.6963</c:v>
                </c:pt>
                <c:pt idx="4861">
                  <c:v>18.9705</c:v>
                </c:pt>
                <c:pt idx="4862">
                  <c:v>11.1725</c:v>
                </c:pt>
                <c:pt idx="4863">
                  <c:v>12.0645</c:v>
                </c:pt>
                <c:pt idx="4864">
                  <c:v>13.8474</c:v>
                </c:pt>
                <c:pt idx="4865">
                  <c:v>15.5795</c:v>
                </c:pt>
                <c:pt idx="4866">
                  <c:v>13.415</c:v>
                </c:pt>
                <c:pt idx="4867">
                  <c:v>8.8251</c:v>
                </c:pt>
                <c:pt idx="4868">
                  <c:v>15.8367</c:v>
                </c:pt>
                <c:pt idx="4869">
                  <c:v>24.1148</c:v>
                </c:pt>
                <c:pt idx="4870">
                  <c:v>7.0884</c:v>
                </c:pt>
                <c:pt idx="4871">
                  <c:v>14.3002</c:v>
                </c:pt>
                <c:pt idx="4872">
                  <c:v>23.4154</c:v>
                </c:pt>
                <c:pt idx="4873">
                  <c:v>23.06469999999998</c:v>
                </c:pt>
                <c:pt idx="4874">
                  <c:v>12.554</c:v>
                </c:pt>
                <c:pt idx="4875">
                  <c:v>24.8183</c:v>
                </c:pt>
                <c:pt idx="4876">
                  <c:v>19.03579999999998</c:v>
                </c:pt>
                <c:pt idx="4877">
                  <c:v>7.6492</c:v>
                </c:pt>
                <c:pt idx="4878">
                  <c:v>19.75059999999998</c:v>
                </c:pt>
                <c:pt idx="4879">
                  <c:v>18.033</c:v>
                </c:pt>
                <c:pt idx="4880">
                  <c:v>22.1263</c:v>
                </c:pt>
                <c:pt idx="4881">
                  <c:v>16.49279999999998</c:v>
                </c:pt>
                <c:pt idx="4882">
                  <c:v>12.2114</c:v>
                </c:pt>
                <c:pt idx="4883">
                  <c:v>11.5816</c:v>
                </c:pt>
                <c:pt idx="4884">
                  <c:v>15.4367</c:v>
                </c:pt>
                <c:pt idx="4885">
                  <c:v>13.9044</c:v>
                </c:pt>
                <c:pt idx="4886">
                  <c:v>12.7828</c:v>
                </c:pt>
                <c:pt idx="4887">
                  <c:v>17.58579999999998</c:v>
                </c:pt>
                <c:pt idx="4888">
                  <c:v>19.0517</c:v>
                </c:pt>
                <c:pt idx="4889">
                  <c:v>17.7024</c:v>
                </c:pt>
                <c:pt idx="4890">
                  <c:v>5.84</c:v>
                </c:pt>
                <c:pt idx="4891">
                  <c:v>20.62280000000001</c:v>
                </c:pt>
                <c:pt idx="4892">
                  <c:v>15.9496</c:v>
                </c:pt>
                <c:pt idx="4893">
                  <c:v>17.683</c:v>
                </c:pt>
                <c:pt idx="4894">
                  <c:v>16.4451</c:v>
                </c:pt>
                <c:pt idx="4895">
                  <c:v>17.8748</c:v>
                </c:pt>
                <c:pt idx="4896">
                  <c:v>19.0639</c:v>
                </c:pt>
                <c:pt idx="4897">
                  <c:v>16.11959999999999</c:v>
                </c:pt>
                <c:pt idx="4898">
                  <c:v>14.2959</c:v>
                </c:pt>
                <c:pt idx="4899">
                  <c:v>11.0464</c:v>
                </c:pt>
                <c:pt idx="4900">
                  <c:v>7.7014</c:v>
                </c:pt>
                <c:pt idx="4901">
                  <c:v>15.0148</c:v>
                </c:pt>
                <c:pt idx="4902">
                  <c:v>10.9652</c:v>
                </c:pt>
                <c:pt idx="4903">
                  <c:v>18.41700000000001</c:v>
                </c:pt>
                <c:pt idx="4904">
                  <c:v>9.1841</c:v>
                </c:pt>
                <c:pt idx="4905">
                  <c:v>16.1073</c:v>
                </c:pt>
                <c:pt idx="4906">
                  <c:v>15.2222</c:v>
                </c:pt>
                <c:pt idx="4907">
                  <c:v>21.3511</c:v>
                </c:pt>
                <c:pt idx="4908">
                  <c:v>7.184999999999998</c:v>
                </c:pt>
                <c:pt idx="4909">
                  <c:v>15.7266</c:v>
                </c:pt>
                <c:pt idx="4910">
                  <c:v>13.6001</c:v>
                </c:pt>
                <c:pt idx="4911">
                  <c:v>17.7694</c:v>
                </c:pt>
                <c:pt idx="4912">
                  <c:v>8.4846</c:v>
                </c:pt>
                <c:pt idx="4913">
                  <c:v>15.4102</c:v>
                </c:pt>
                <c:pt idx="4914">
                  <c:v>23.2089</c:v>
                </c:pt>
                <c:pt idx="4915">
                  <c:v>12.5922</c:v>
                </c:pt>
                <c:pt idx="4916">
                  <c:v>21.1778</c:v>
                </c:pt>
                <c:pt idx="4917">
                  <c:v>20.3201</c:v>
                </c:pt>
                <c:pt idx="4918">
                  <c:v>18.2881</c:v>
                </c:pt>
                <c:pt idx="4919">
                  <c:v>17.414</c:v>
                </c:pt>
                <c:pt idx="4920">
                  <c:v>19.4328</c:v>
                </c:pt>
                <c:pt idx="4921">
                  <c:v>20.1968</c:v>
                </c:pt>
                <c:pt idx="4922">
                  <c:v>15.1737</c:v>
                </c:pt>
                <c:pt idx="4923">
                  <c:v>15.6422</c:v>
                </c:pt>
                <c:pt idx="4924">
                  <c:v>10.4279</c:v>
                </c:pt>
                <c:pt idx="4925">
                  <c:v>14.85</c:v>
                </c:pt>
                <c:pt idx="4926">
                  <c:v>20.0382</c:v>
                </c:pt>
                <c:pt idx="4927">
                  <c:v>17.82239999999998</c:v>
                </c:pt>
                <c:pt idx="4928">
                  <c:v>13.6341</c:v>
                </c:pt>
                <c:pt idx="4929">
                  <c:v>15.4818</c:v>
                </c:pt>
                <c:pt idx="4930">
                  <c:v>10.3529</c:v>
                </c:pt>
                <c:pt idx="4931">
                  <c:v>18.7882</c:v>
                </c:pt>
                <c:pt idx="4932">
                  <c:v>12.7788</c:v>
                </c:pt>
                <c:pt idx="4933">
                  <c:v>22.1688</c:v>
                </c:pt>
                <c:pt idx="4934">
                  <c:v>17.0379</c:v>
                </c:pt>
                <c:pt idx="4935">
                  <c:v>15.0339</c:v>
                </c:pt>
                <c:pt idx="4936">
                  <c:v>13.4899</c:v>
                </c:pt>
                <c:pt idx="4937">
                  <c:v>13.8888</c:v>
                </c:pt>
                <c:pt idx="4938">
                  <c:v>9.195300000000001</c:v>
                </c:pt>
                <c:pt idx="4939">
                  <c:v>16.4402</c:v>
                </c:pt>
                <c:pt idx="4940">
                  <c:v>16.3838</c:v>
                </c:pt>
                <c:pt idx="4941">
                  <c:v>15.9217</c:v>
                </c:pt>
                <c:pt idx="4942">
                  <c:v>25.0668</c:v>
                </c:pt>
                <c:pt idx="4943">
                  <c:v>7.567299999999999</c:v>
                </c:pt>
                <c:pt idx="4944">
                  <c:v>8.016100000000001</c:v>
                </c:pt>
                <c:pt idx="4945">
                  <c:v>14.1418</c:v>
                </c:pt>
                <c:pt idx="4946">
                  <c:v>6.608499999999998</c:v>
                </c:pt>
                <c:pt idx="4947">
                  <c:v>14.9281</c:v>
                </c:pt>
                <c:pt idx="4948">
                  <c:v>17.6095</c:v>
                </c:pt>
                <c:pt idx="4949">
                  <c:v>18.9924</c:v>
                </c:pt>
                <c:pt idx="4950">
                  <c:v>24.3675</c:v>
                </c:pt>
                <c:pt idx="4951">
                  <c:v>16.1415</c:v>
                </c:pt>
                <c:pt idx="4952">
                  <c:v>28.9127</c:v>
                </c:pt>
                <c:pt idx="4953">
                  <c:v>10.0776</c:v>
                </c:pt>
                <c:pt idx="4954">
                  <c:v>12.2445</c:v>
                </c:pt>
                <c:pt idx="4955">
                  <c:v>13.8906</c:v>
                </c:pt>
                <c:pt idx="4956">
                  <c:v>16.5433</c:v>
                </c:pt>
                <c:pt idx="4957">
                  <c:v>11.6822</c:v>
                </c:pt>
                <c:pt idx="4958">
                  <c:v>20.2114</c:v>
                </c:pt>
                <c:pt idx="4959">
                  <c:v>16.1611</c:v>
                </c:pt>
                <c:pt idx="4960">
                  <c:v>11.9689</c:v>
                </c:pt>
                <c:pt idx="4961">
                  <c:v>17.6954</c:v>
                </c:pt>
                <c:pt idx="4962">
                  <c:v>13.8929</c:v>
                </c:pt>
                <c:pt idx="4963">
                  <c:v>14.0371</c:v>
                </c:pt>
                <c:pt idx="4964">
                  <c:v>15.6478</c:v>
                </c:pt>
                <c:pt idx="4965">
                  <c:v>11.0014</c:v>
                </c:pt>
                <c:pt idx="4966">
                  <c:v>18.82229999999998</c:v>
                </c:pt>
                <c:pt idx="4967">
                  <c:v>14.4651</c:v>
                </c:pt>
                <c:pt idx="4968">
                  <c:v>17.9513</c:v>
                </c:pt>
                <c:pt idx="4969">
                  <c:v>23.85739999999999</c:v>
                </c:pt>
                <c:pt idx="4970">
                  <c:v>16.2211</c:v>
                </c:pt>
                <c:pt idx="4971">
                  <c:v>19.6606</c:v>
                </c:pt>
                <c:pt idx="4972">
                  <c:v>13.9351</c:v>
                </c:pt>
                <c:pt idx="4973">
                  <c:v>13.5902</c:v>
                </c:pt>
                <c:pt idx="4974">
                  <c:v>16.17150000000001</c:v>
                </c:pt>
                <c:pt idx="4975">
                  <c:v>14.8778</c:v>
                </c:pt>
                <c:pt idx="4976">
                  <c:v>15.865</c:v>
                </c:pt>
                <c:pt idx="4977">
                  <c:v>8.5815</c:v>
                </c:pt>
                <c:pt idx="4978">
                  <c:v>20.96059999999998</c:v>
                </c:pt>
                <c:pt idx="4979">
                  <c:v>9.0343</c:v>
                </c:pt>
                <c:pt idx="4980">
                  <c:v>9.970300000000003</c:v>
                </c:pt>
                <c:pt idx="4981">
                  <c:v>17.5503</c:v>
                </c:pt>
                <c:pt idx="4982">
                  <c:v>14.2903</c:v>
                </c:pt>
                <c:pt idx="4983">
                  <c:v>17.1646</c:v>
                </c:pt>
                <c:pt idx="4984">
                  <c:v>10.277</c:v>
                </c:pt>
                <c:pt idx="4985">
                  <c:v>19.0197</c:v>
                </c:pt>
                <c:pt idx="4986">
                  <c:v>10.1322</c:v>
                </c:pt>
                <c:pt idx="4987">
                  <c:v>14.9174</c:v>
                </c:pt>
                <c:pt idx="4988">
                  <c:v>20.4548</c:v>
                </c:pt>
                <c:pt idx="4989">
                  <c:v>12.2773</c:v>
                </c:pt>
                <c:pt idx="4990">
                  <c:v>14.7733</c:v>
                </c:pt>
                <c:pt idx="4991">
                  <c:v>12.8451</c:v>
                </c:pt>
                <c:pt idx="4992">
                  <c:v>12.5546</c:v>
                </c:pt>
                <c:pt idx="4993">
                  <c:v>14.3394</c:v>
                </c:pt>
                <c:pt idx="4994">
                  <c:v>14.4895</c:v>
                </c:pt>
                <c:pt idx="4995">
                  <c:v>13.2491</c:v>
                </c:pt>
                <c:pt idx="4996">
                  <c:v>17.20649999999998</c:v>
                </c:pt>
                <c:pt idx="4997">
                  <c:v>8.8285</c:v>
                </c:pt>
                <c:pt idx="4998">
                  <c:v>18.7595</c:v>
                </c:pt>
                <c:pt idx="4999">
                  <c:v>25.9478</c:v>
                </c:pt>
              </c:numCache>
            </c:numRef>
          </c:xVal>
          <c:yVal>
            <c:numRef>
              <c:f>test!$G$2:$G$5001</c:f>
              <c:numCache>
                <c:formatCode>General</c:formatCode>
                <c:ptCount val="5000"/>
                <c:pt idx="0">
                  <c:v>9.974276131931498</c:v>
                </c:pt>
                <c:pt idx="1">
                  <c:v>12.0758762421443</c:v>
                </c:pt>
                <c:pt idx="2">
                  <c:v>18.391365798855</c:v>
                </c:pt>
                <c:pt idx="3">
                  <c:v>15.4557944943664</c:v>
                </c:pt>
                <c:pt idx="4">
                  <c:v>6.21639634145261</c:v>
                </c:pt>
                <c:pt idx="5">
                  <c:v>18.7199515687798</c:v>
                </c:pt>
                <c:pt idx="6">
                  <c:v>7.90430941451914</c:v>
                </c:pt>
                <c:pt idx="7">
                  <c:v>13.1880555320948</c:v>
                </c:pt>
                <c:pt idx="8">
                  <c:v>18.1167557248211</c:v>
                </c:pt>
                <c:pt idx="9">
                  <c:v>19.4242488294485</c:v>
                </c:pt>
                <c:pt idx="10">
                  <c:v>24.60278780756009</c:v>
                </c:pt>
                <c:pt idx="11">
                  <c:v>12.5682383158791</c:v>
                </c:pt>
                <c:pt idx="12">
                  <c:v>17.7761482698604</c:v>
                </c:pt>
                <c:pt idx="13">
                  <c:v>18.6059698908943</c:v>
                </c:pt>
                <c:pt idx="14">
                  <c:v>14.8274562549235</c:v>
                </c:pt>
                <c:pt idx="15">
                  <c:v>12.8330607737811</c:v>
                </c:pt>
                <c:pt idx="16">
                  <c:v>23.3649726969368</c:v>
                </c:pt>
                <c:pt idx="17">
                  <c:v>17.92279900025728</c:v>
                </c:pt>
                <c:pt idx="18">
                  <c:v>17.67904303917389</c:v>
                </c:pt>
                <c:pt idx="19">
                  <c:v>11.0072986591126</c:v>
                </c:pt>
                <c:pt idx="20">
                  <c:v>14.5876266126236</c:v>
                </c:pt>
                <c:pt idx="21">
                  <c:v>20.7590136619251</c:v>
                </c:pt>
                <c:pt idx="22">
                  <c:v>16.73266106799329</c:v>
                </c:pt>
                <c:pt idx="23">
                  <c:v>13.6874380209179</c:v>
                </c:pt>
                <c:pt idx="24">
                  <c:v>16.9147271106799</c:v>
                </c:pt>
                <c:pt idx="25">
                  <c:v>9.84160225168894</c:v>
                </c:pt>
                <c:pt idx="26">
                  <c:v>8.93345390414936</c:v>
                </c:pt>
                <c:pt idx="27">
                  <c:v>13.1994100503318</c:v>
                </c:pt>
                <c:pt idx="28">
                  <c:v>21.3015884151424</c:v>
                </c:pt>
                <c:pt idx="29">
                  <c:v>21.9591784026839</c:v>
                </c:pt>
                <c:pt idx="30">
                  <c:v>15.9383585300003</c:v>
                </c:pt>
                <c:pt idx="31">
                  <c:v>13.4141674044534</c:v>
                </c:pt>
                <c:pt idx="32">
                  <c:v>15.4393773611983</c:v>
                </c:pt>
                <c:pt idx="33">
                  <c:v>12.2831922749785</c:v>
                </c:pt>
                <c:pt idx="34">
                  <c:v>11.6924208883516</c:v>
                </c:pt>
                <c:pt idx="35">
                  <c:v>8.117122825136837</c:v>
                </c:pt>
                <c:pt idx="36">
                  <c:v>12.0932176965969</c:v>
                </c:pt>
                <c:pt idx="37">
                  <c:v>16.69986213128441</c:v>
                </c:pt>
                <c:pt idx="38">
                  <c:v>11.6657625758009</c:v>
                </c:pt>
                <c:pt idx="39">
                  <c:v>25.4519453253596</c:v>
                </c:pt>
                <c:pt idx="40">
                  <c:v>11.4131402759328</c:v>
                </c:pt>
                <c:pt idx="41">
                  <c:v>20.48900868911329</c:v>
                </c:pt>
                <c:pt idx="42">
                  <c:v>16.2329873964165</c:v>
                </c:pt>
                <c:pt idx="43">
                  <c:v>11.227972161008</c:v>
                </c:pt>
                <c:pt idx="44">
                  <c:v>14.6169645486801</c:v>
                </c:pt>
                <c:pt idx="45">
                  <c:v>19.3459406528603</c:v>
                </c:pt>
                <c:pt idx="46">
                  <c:v>23.4238941985686</c:v>
                </c:pt>
                <c:pt idx="47">
                  <c:v>8.925221721537017</c:v>
                </c:pt>
                <c:pt idx="48">
                  <c:v>12.1790362302708</c:v>
                </c:pt>
                <c:pt idx="49">
                  <c:v>32.4331975704358</c:v>
                </c:pt>
                <c:pt idx="50">
                  <c:v>15.5243842733144</c:v>
                </c:pt>
                <c:pt idx="51">
                  <c:v>11.769738285314</c:v>
                </c:pt>
                <c:pt idx="52">
                  <c:v>11.7458985195957</c:v>
                </c:pt>
                <c:pt idx="53">
                  <c:v>10.6223435610681</c:v>
                </c:pt>
                <c:pt idx="54">
                  <c:v>15.1838675791424</c:v>
                </c:pt>
                <c:pt idx="55">
                  <c:v>13.228282794918</c:v>
                </c:pt>
                <c:pt idx="56">
                  <c:v>16.298178586044</c:v>
                </c:pt>
                <c:pt idx="57">
                  <c:v>18.90764383139108</c:v>
                </c:pt>
                <c:pt idx="58">
                  <c:v>15.1419597144373</c:v>
                </c:pt>
                <c:pt idx="59">
                  <c:v>15.9877375973632</c:v>
                </c:pt>
                <c:pt idx="60">
                  <c:v>19.36847682810918</c:v>
                </c:pt>
                <c:pt idx="61">
                  <c:v>16.5600959871097</c:v>
                </c:pt>
                <c:pt idx="62">
                  <c:v>16.5865562410097</c:v>
                </c:pt>
                <c:pt idx="63">
                  <c:v>6.224814019474528</c:v>
                </c:pt>
                <c:pt idx="64">
                  <c:v>25.3019355320015</c:v>
                </c:pt>
                <c:pt idx="65">
                  <c:v>18.4569047511565</c:v>
                </c:pt>
                <c:pt idx="66">
                  <c:v>16.2728698337026</c:v>
                </c:pt>
                <c:pt idx="67">
                  <c:v>12.4577729806746</c:v>
                </c:pt>
                <c:pt idx="68">
                  <c:v>19.4349268173263</c:v>
                </c:pt>
                <c:pt idx="69">
                  <c:v>14.93677458235</c:v>
                </c:pt>
                <c:pt idx="70">
                  <c:v>16.058708907853</c:v>
                </c:pt>
                <c:pt idx="71">
                  <c:v>8.44563646215715</c:v>
                </c:pt>
                <c:pt idx="72">
                  <c:v>11.0725935171707</c:v>
                </c:pt>
                <c:pt idx="73">
                  <c:v>21.0261879715244</c:v>
                </c:pt>
                <c:pt idx="74">
                  <c:v>15.9260516494568</c:v>
                </c:pt>
                <c:pt idx="75">
                  <c:v>21.26052398695808</c:v>
                </c:pt>
                <c:pt idx="76">
                  <c:v>18.22059923818308</c:v>
                </c:pt>
                <c:pt idx="77">
                  <c:v>13.01520380295</c:v>
                </c:pt>
                <c:pt idx="78">
                  <c:v>20.7720607203212</c:v>
                </c:pt>
                <c:pt idx="79">
                  <c:v>21.3892439297559</c:v>
                </c:pt>
                <c:pt idx="80">
                  <c:v>15.4480429415746</c:v>
                </c:pt>
                <c:pt idx="81">
                  <c:v>10.796688858328</c:v>
                </c:pt>
                <c:pt idx="82">
                  <c:v>8.85677871506753</c:v>
                </c:pt>
                <c:pt idx="83">
                  <c:v>20.3614211353077</c:v>
                </c:pt>
                <c:pt idx="84">
                  <c:v>14.7432728713939</c:v>
                </c:pt>
                <c:pt idx="85">
                  <c:v>14.4040657800145</c:v>
                </c:pt>
                <c:pt idx="86">
                  <c:v>11.9281216142208</c:v>
                </c:pt>
                <c:pt idx="87">
                  <c:v>14.2317235733264</c:v>
                </c:pt>
                <c:pt idx="88">
                  <c:v>15.4111809690369</c:v>
                </c:pt>
                <c:pt idx="89">
                  <c:v>11.1083153460423</c:v>
                </c:pt>
                <c:pt idx="90">
                  <c:v>20.97503927649168</c:v>
                </c:pt>
                <c:pt idx="91">
                  <c:v>14.2004884807024</c:v>
                </c:pt>
                <c:pt idx="92">
                  <c:v>21.2274934050975</c:v>
                </c:pt>
                <c:pt idx="93">
                  <c:v>16.58304893207168</c:v>
                </c:pt>
                <c:pt idx="94">
                  <c:v>14.6890768397528</c:v>
                </c:pt>
                <c:pt idx="95">
                  <c:v>27.0412380548017</c:v>
                </c:pt>
                <c:pt idx="96">
                  <c:v>14.4454353270247</c:v>
                </c:pt>
                <c:pt idx="97">
                  <c:v>11.455975181701</c:v>
                </c:pt>
                <c:pt idx="98">
                  <c:v>15.4345063968814</c:v>
                </c:pt>
                <c:pt idx="99">
                  <c:v>15.1974147109032</c:v>
                </c:pt>
                <c:pt idx="100">
                  <c:v>14.1512332426145</c:v>
                </c:pt>
                <c:pt idx="101">
                  <c:v>8.295468924392418</c:v>
                </c:pt>
                <c:pt idx="102">
                  <c:v>15.5435776892228</c:v>
                </c:pt>
                <c:pt idx="103">
                  <c:v>12.2247711811235</c:v>
                </c:pt>
                <c:pt idx="104">
                  <c:v>17.2759706953785</c:v>
                </c:pt>
                <c:pt idx="105">
                  <c:v>17.1013682390161</c:v>
                </c:pt>
                <c:pt idx="106">
                  <c:v>10.6847111431476</c:v>
                </c:pt>
                <c:pt idx="107">
                  <c:v>11.4024493067257</c:v>
                </c:pt>
                <c:pt idx="108">
                  <c:v>10.8512433415385</c:v>
                </c:pt>
                <c:pt idx="109">
                  <c:v>16.4152141215158</c:v>
                </c:pt>
                <c:pt idx="110">
                  <c:v>15.733854709693</c:v>
                </c:pt>
                <c:pt idx="111">
                  <c:v>13.5255109582817</c:v>
                </c:pt>
                <c:pt idx="112">
                  <c:v>12.7548701436032</c:v>
                </c:pt>
                <c:pt idx="113">
                  <c:v>15.3268988227775</c:v>
                </c:pt>
                <c:pt idx="114">
                  <c:v>11.1411782995117</c:v>
                </c:pt>
                <c:pt idx="115">
                  <c:v>11.7231175814438</c:v>
                </c:pt>
                <c:pt idx="116">
                  <c:v>28.2791941109342</c:v>
                </c:pt>
                <c:pt idx="117">
                  <c:v>11.0399745082125</c:v>
                </c:pt>
                <c:pt idx="118">
                  <c:v>15.5502276246587</c:v>
                </c:pt>
                <c:pt idx="119">
                  <c:v>10.0011061078033</c:v>
                </c:pt>
                <c:pt idx="120">
                  <c:v>14.5541261982333</c:v>
                </c:pt>
                <c:pt idx="121">
                  <c:v>13.6191475717626</c:v>
                </c:pt>
                <c:pt idx="122">
                  <c:v>10.6839861093534</c:v>
                </c:pt>
                <c:pt idx="123">
                  <c:v>14.7387646867438</c:v>
                </c:pt>
                <c:pt idx="124">
                  <c:v>22.3463988670531</c:v>
                </c:pt>
                <c:pt idx="125">
                  <c:v>13.3883013314519</c:v>
                </c:pt>
                <c:pt idx="126">
                  <c:v>4.43941107949114</c:v>
                </c:pt>
                <c:pt idx="127">
                  <c:v>19.6650450265456</c:v>
                </c:pt>
                <c:pt idx="128">
                  <c:v>12.2519410114991</c:v>
                </c:pt>
                <c:pt idx="129">
                  <c:v>19.8260411447492</c:v>
                </c:pt>
                <c:pt idx="130">
                  <c:v>16.4240447900375</c:v>
                </c:pt>
                <c:pt idx="131">
                  <c:v>9.116772704547108</c:v>
                </c:pt>
                <c:pt idx="132">
                  <c:v>17.40685145762111</c:v>
                </c:pt>
                <c:pt idx="133">
                  <c:v>22.08272226423078</c:v>
                </c:pt>
                <c:pt idx="134">
                  <c:v>10.5109554943473</c:v>
                </c:pt>
                <c:pt idx="135">
                  <c:v>18.9281709744324</c:v>
                </c:pt>
                <c:pt idx="136">
                  <c:v>16.7629522659363</c:v>
                </c:pt>
                <c:pt idx="137">
                  <c:v>12.7713715439334</c:v>
                </c:pt>
                <c:pt idx="138">
                  <c:v>13.6354488931733</c:v>
                </c:pt>
                <c:pt idx="139">
                  <c:v>11.1367172611391</c:v>
                </c:pt>
                <c:pt idx="140">
                  <c:v>22.2531379992273</c:v>
                </c:pt>
                <c:pt idx="141">
                  <c:v>14.1610950418558</c:v>
                </c:pt>
                <c:pt idx="142">
                  <c:v>8.641928053974192</c:v>
                </c:pt>
                <c:pt idx="143">
                  <c:v>17.0703325502801</c:v>
                </c:pt>
                <c:pt idx="144">
                  <c:v>8.720144469614677</c:v>
                </c:pt>
                <c:pt idx="145">
                  <c:v>15.0856958427821</c:v>
                </c:pt>
                <c:pt idx="146">
                  <c:v>21.74854233349118</c:v>
                </c:pt>
                <c:pt idx="147">
                  <c:v>11.4433235601024</c:v>
                </c:pt>
                <c:pt idx="148">
                  <c:v>19.1242630763769</c:v>
                </c:pt>
                <c:pt idx="149">
                  <c:v>20.1806448577516</c:v>
                </c:pt>
                <c:pt idx="150">
                  <c:v>12.8818367545363</c:v>
                </c:pt>
                <c:pt idx="151">
                  <c:v>12.9228960740849</c:v>
                </c:pt>
                <c:pt idx="152">
                  <c:v>26.27617541010351</c:v>
                </c:pt>
                <c:pt idx="153">
                  <c:v>20.8414255695736</c:v>
                </c:pt>
                <c:pt idx="154">
                  <c:v>14.2748709084226</c:v>
                </c:pt>
                <c:pt idx="155">
                  <c:v>20.32099287665899</c:v>
                </c:pt>
                <c:pt idx="156">
                  <c:v>12.4972129609131</c:v>
                </c:pt>
                <c:pt idx="157">
                  <c:v>18.7593482688889</c:v>
                </c:pt>
                <c:pt idx="158">
                  <c:v>20.2454258960958</c:v>
                </c:pt>
                <c:pt idx="159">
                  <c:v>15.9563151538541</c:v>
                </c:pt>
                <c:pt idx="160">
                  <c:v>19.9127524232518</c:v>
                </c:pt>
                <c:pt idx="161">
                  <c:v>16.3337571686513</c:v>
                </c:pt>
                <c:pt idx="162">
                  <c:v>14.7126040789997</c:v>
                </c:pt>
                <c:pt idx="163">
                  <c:v>17.4121310731076</c:v>
                </c:pt>
                <c:pt idx="164">
                  <c:v>13.5903343228867</c:v>
                </c:pt>
                <c:pt idx="165">
                  <c:v>11.2225494447476</c:v>
                </c:pt>
                <c:pt idx="166">
                  <c:v>11.8086533058784</c:v>
                </c:pt>
                <c:pt idx="167">
                  <c:v>19.0166246565172</c:v>
                </c:pt>
                <c:pt idx="168">
                  <c:v>19.3066161185684</c:v>
                </c:pt>
                <c:pt idx="169">
                  <c:v>23.48973669097158</c:v>
                </c:pt>
                <c:pt idx="170">
                  <c:v>17.9945059787769</c:v>
                </c:pt>
                <c:pt idx="171">
                  <c:v>9.47129360518944</c:v>
                </c:pt>
                <c:pt idx="172">
                  <c:v>12.588148975123</c:v>
                </c:pt>
                <c:pt idx="173">
                  <c:v>20.40890445262909</c:v>
                </c:pt>
                <c:pt idx="174">
                  <c:v>9.60248507700758</c:v>
                </c:pt>
                <c:pt idx="175">
                  <c:v>13.8118416020013</c:v>
                </c:pt>
                <c:pt idx="176">
                  <c:v>12.4647630388262</c:v>
                </c:pt>
                <c:pt idx="177">
                  <c:v>19.45349382016328</c:v>
                </c:pt>
                <c:pt idx="178">
                  <c:v>15.2708337312694</c:v>
                </c:pt>
                <c:pt idx="179">
                  <c:v>17.16443734865519</c:v>
                </c:pt>
                <c:pt idx="180">
                  <c:v>20.5541708538932</c:v>
                </c:pt>
                <c:pt idx="181">
                  <c:v>14.271167092164</c:v>
                </c:pt>
                <c:pt idx="182">
                  <c:v>16.5353645735193</c:v>
                </c:pt>
                <c:pt idx="183">
                  <c:v>16.409894328579</c:v>
                </c:pt>
                <c:pt idx="184">
                  <c:v>22.4619175789427</c:v>
                </c:pt>
                <c:pt idx="185">
                  <c:v>19.5109053244515</c:v>
                </c:pt>
                <c:pt idx="186">
                  <c:v>18.08513834030518</c:v>
                </c:pt>
                <c:pt idx="187">
                  <c:v>14.9841663185076</c:v>
                </c:pt>
                <c:pt idx="188">
                  <c:v>8.346055727530507</c:v>
                </c:pt>
                <c:pt idx="189">
                  <c:v>13.7792915702795</c:v>
                </c:pt>
                <c:pt idx="190">
                  <c:v>18.5292787355584</c:v>
                </c:pt>
                <c:pt idx="191">
                  <c:v>15.4698363853</c:v>
                </c:pt>
                <c:pt idx="192">
                  <c:v>19.22543347610708</c:v>
                </c:pt>
                <c:pt idx="193">
                  <c:v>30.20563855173028</c:v>
                </c:pt>
                <c:pt idx="194">
                  <c:v>14.2102035538118</c:v>
                </c:pt>
                <c:pt idx="195">
                  <c:v>24.9378870834232</c:v>
                </c:pt>
                <c:pt idx="196">
                  <c:v>17.3619960160855</c:v>
                </c:pt>
                <c:pt idx="197">
                  <c:v>11.4522453060749</c:v>
                </c:pt>
                <c:pt idx="198">
                  <c:v>13.6109781516353</c:v>
                </c:pt>
                <c:pt idx="199">
                  <c:v>16.8941985140404</c:v>
                </c:pt>
                <c:pt idx="200">
                  <c:v>16.0316555007625</c:v>
                </c:pt>
                <c:pt idx="201">
                  <c:v>13.800886383923</c:v>
                </c:pt>
                <c:pt idx="202">
                  <c:v>8.41248006017309</c:v>
                </c:pt>
                <c:pt idx="203">
                  <c:v>17.5114670604363</c:v>
                </c:pt>
                <c:pt idx="204">
                  <c:v>20.9260348451904</c:v>
                </c:pt>
                <c:pt idx="205">
                  <c:v>16.13483559197</c:v>
                </c:pt>
                <c:pt idx="206">
                  <c:v>13.7681700390971</c:v>
                </c:pt>
                <c:pt idx="207">
                  <c:v>15.0682168709751</c:v>
                </c:pt>
                <c:pt idx="208">
                  <c:v>13.1919322688446</c:v>
                </c:pt>
                <c:pt idx="209">
                  <c:v>11.1039098281385</c:v>
                </c:pt>
                <c:pt idx="210">
                  <c:v>13.4364037679307</c:v>
                </c:pt>
                <c:pt idx="211">
                  <c:v>13.2863952420752</c:v>
                </c:pt>
                <c:pt idx="212">
                  <c:v>16.7548934763881</c:v>
                </c:pt>
                <c:pt idx="213">
                  <c:v>16.27224059535788</c:v>
                </c:pt>
                <c:pt idx="214">
                  <c:v>11.5054800466671</c:v>
                </c:pt>
                <c:pt idx="215">
                  <c:v>14.3673214771085</c:v>
                </c:pt>
                <c:pt idx="216">
                  <c:v>16.93042739972528</c:v>
                </c:pt>
                <c:pt idx="217">
                  <c:v>20.1734564450554</c:v>
                </c:pt>
                <c:pt idx="218">
                  <c:v>16.73229920297568</c:v>
                </c:pt>
                <c:pt idx="219">
                  <c:v>8.53692937365774</c:v>
                </c:pt>
                <c:pt idx="220">
                  <c:v>19.71124685316428</c:v>
                </c:pt>
                <c:pt idx="221">
                  <c:v>15.6585822979629</c:v>
                </c:pt>
                <c:pt idx="222">
                  <c:v>11.1836322978327</c:v>
                </c:pt>
                <c:pt idx="223">
                  <c:v>15.3563515678131</c:v>
                </c:pt>
                <c:pt idx="224">
                  <c:v>25.5552091931504</c:v>
                </c:pt>
                <c:pt idx="225">
                  <c:v>9.741160648325707</c:v>
                </c:pt>
                <c:pt idx="226">
                  <c:v>21.7911224557622</c:v>
                </c:pt>
                <c:pt idx="227">
                  <c:v>16.1846225888088</c:v>
                </c:pt>
                <c:pt idx="228">
                  <c:v>9.94166783693031</c:v>
                </c:pt>
                <c:pt idx="229">
                  <c:v>8.523725225110136</c:v>
                </c:pt>
                <c:pt idx="230">
                  <c:v>10.6126923104957</c:v>
                </c:pt>
                <c:pt idx="231">
                  <c:v>11.9524693010883</c:v>
                </c:pt>
                <c:pt idx="232">
                  <c:v>11.8323777676544</c:v>
                </c:pt>
                <c:pt idx="233">
                  <c:v>18.8523203265072</c:v>
                </c:pt>
                <c:pt idx="234">
                  <c:v>8.93663765132107</c:v>
                </c:pt>
                <c:pt idx="235">
                  <c:v>12.3451861746189</c:v>
                </c:pt>
                <c:pt idx="236">
                  <c:v>9.655796904740386</c:v>
                </c:pt>
                <c:pt idx="237">
                  <c:v>11.5105312776531</c:v>
                </c:pt>
                <c:pt idx="238">
                  <c:v>21.74344987433638</c:v>
                </c:pt>
                <c:pt idx="239">
                  <c:v>17.02534625369338</c:v>
                </c:pt>
                <c:pt idx="240">
                  <c:v>15.2926235637389</c:v>
                </c:pt>
                <c:pt idx="241">
                  <c:v>9.88511641242365</c:v>
                </c:pt>
                <c:pt idx="242">
                  <c:v>20.4375434263418</c:v>
                </c:pt>
                <c:pt idx="243">
                  <c:v>23.2549838554866</c:v>
                </c:pt>
                <c:pt idx="244">
                  <c:v>12.3209518906441</c:v>
                </c:pt>
                <c:pt idx="245">
                  <c:v>9.73945007440644</c:v>
                </c:pt>
                <c:pt idx="246">
                  <c:v>27.6564841230973</c:v>
                </c:pt>
                <c:pt idx="247">
                  <c:v>8.1108893771257</c:v>
                </c:pt>
                <c:pt idx="248">
                  <c:v>6.762578947489028</c:v>
                </c:pt>
                <c:pt idx="249">
                  <c:v>7.93207201933173</c:v>
                </c:pt>
                <c:pt idx="250">
                  <c:v>24.3645183250906</c:v>
                </c:pt>
                <c:pt idx="251">
                  <c:v>14.8600092849791</c:v>
                </c:pt>
                <c:pt idx="252">
                  <c:v>20.3955890910628</c:v>
                </c:pt>
                <c:pt idx="253">
                  <c:v>14.3372052131716</c:v>
                </c:pt>
                <c:pt idx="254">
                  <c:v>18.372668540718</c:v>
                </c:pt>
                <c:pt idx="255">
                  <c:v>25.20503214108989</c:v>
                </c:pt>
                <c:pt idx="256">
                  <c:v>13.6603643521576</c:v>
                </c:pt>
                <c:pt idx="257">
                  <c:v>12.0779378382938</c:v>
                </c:pt>
                <c:pt idx="258">
                  <c:v>17.5315663006706</c:v>
                </c:pt>
                <c:pt idx="259">
                  <c:v>13.747904116834</c:v>
                </c:pt>
                <c:pt idx="260">
                  <c:v>17.5874064832072</c:v>
                </c:pt>
                <c:pt idx="261">
                  <c:v>21.2454800048255</c:v>
                </c:pt>
                <c:pt idx="262">
                  <c:v>15.0959645328474</c:v>
                </c:pt>
                <c:pt idx="263">
                  <c:v>19.7492224021421</c:v>
                </c:pt>
                <c:pt idx="264">
                  <c:v>10.7794899033732</c:v>
                </c:pt>
                <c:pt idx="265">
                  <c:v>16.3940802270549</c:v>
                </c:pt>
                <c:pt idx="266">
                  <c:v>13.8068581931825</c:v>
                </c:pt>
                <c:pt idx="267">
                  <c:v>13.4876962978621</c:v>
                </c:pt>
                <c:pt idx="268">
                  <c:v>22.4740616523369</c:v>
                </c:pt>
                <c:pt idx="269">
                  <c:v>8.90366127115062</c:v>
                </c:pt>
                <c:pt idx="270">
                  <c:v>12.86309619828721</c:v>
                </c:pt>
                <c:pt idx="271">
                  <c:v>18.5287543316387</c:v>
                </c:pt>
                <c:pt idx="272">
                  <c:v>18.4741895677436</c:v>
                </c:pt>
                <c:pt idx="273">
                  <c:v>10.534088070533</c:v>
                </c:pt>
                <c:pt idx="274">
                  <c:v>16.567369641655</c:v>
                </c:pt>
                <c:pt idx="275">
                  <c:v>21.6517009946179</c:v>
                </c:pt>
                <c:pt idx="276">
                  <c:v>14.4199717177072</c:v>
                </c:pt>
                <c:pt idx="277">
                  <c:v>11.9681358345555</c:v>
                </c:pt>
                <c:pt idx="278">
                  <c:v>18.54254970094518</c:v>
                </c:pt>
                <c:pt idx="279">
                  <c:v>18.7516145610147</c:v>
                </c:pt>
                <c:pt idx="280">
                  <c:v>9.40047893772348</c:v>
                </c:pt>
                <c:pt idx="281">
                  <c:v>10.5430020484168</c:v>
                </c:pt>
                <c:pt idx="282">
                  <c:v>18.4192934592181</c:v>
                </c:pt>
                <c:pt idx="283">
                  <c:v>9.63793511444836</c:v>
                </c:pt>
                <c:pt idx="284">
                  <c:v>11.1997932002622</c:v>
                </c:pt>
                <c:pt idx="285">
                  <c:v>20.4947731482313</c:v>
                </c:pt>
                <c:pt idx="286">
                  <c:v>15.2169735122591</c:v>
                </c:pt>
                <c:pt idx="287">
                  <c:v>21.30564947860928</c:v>
                </c:pt>
                <c:pt idx="288">
                  <c:v>12.9418970536422</c:v>
                </c:pt>
                <c:pt idx="289">
                  <c:v>11.2577659656338</c:v>
                </c:pt>
                <c:pt idx="290">
                  <c:v>14.7538452334398</c:v>
                </c:pt>
                <c:pt idx="291">
                  <c:v>14.4726332325727</c:v>
                </c:pt>
                <c:pt idx="292">
                  <c:v>8.66447751902502</c:v>
                </c:pt>
                <c:pt idx="293">
                  <c:v>12.949658476598</c:v>
                </c:pt>
                <c:pt idx="294">
                  <c:v>20.2330851366176</c:v>
                </c:pt>
                <c:pt idx="295">
                  <c:v>12.2841804280484</c:v>
                </c:pt>
                <c:pt idx="296">
                  <c:v>15.1629032317251</c:v>
                </c:pt>
                <c:pt idx="297">
                  <c:v>27.8874890650374</c:v>
                </c:pt>
                <c:pt idx="298">
                  <c:v>17.8625557298536</c:v>
                </c:pt>
                <c:pt idx="299">
                  <c:v>14.1448159784459</c:v>
                </c:pt>
                <c:pt idx="300">
                  <c:v>21.1080012223321</c:v>
                </c:pt>
                <c:pt idx="301">
                  <c:v>11.6028724531602</c:v>
                </c:pt>
                <c:pt idx="302">
                  <c:v>10.515841161373</c:v>
                </c:pt>
                <c:pt idx="303">
                  <c:v>11.9716834317094</c:v>
                </c:pt>
                <c:pt idx="304">
                  <c:v>13.1594761592917</c:v>
                </c:pt>
                <c:pt idx="305">
                  <c:v>16.90068393370148</c:v>
                </c:pt>
                <c:pt idx="306">
                  <c:v>14.1988839850897</c:v>
                </c:pt>
                <c:pt idx="307">
                  <c:v>14.9458453775515</c:v>
                </c:pt>
                <c:pt idx="308">
                  <c:v>9.1258663527545</c:v>
                </c:pt>
                <c:pt idx="309">
                  <c:v>15.3516899745184</c:v>
                </c:pt>
                <c:pt idx="310">
                  <c:v>14.7205432712201</c:v>
                </c:pt>
                <c:pt idx="311">
                  <c:v>11.2791476571263</c:v>
                </c:pt>
                <c:pt idx="312">
                  <c:v>22.460589061592</c:v>
                </c:pt>
                <c:pt idx="313">
                  <c:v>23.756171591184</c:v>
                </c:pt>
                <c:pt idx="314">
                  <c:v>12.273056017658</c:v>
                </c:pt>
                <c:pt idx="315">
                  <c:v>16.4809229852164</c:v>
                </c:pt>
                <c:pt idx="316">
                  <c:v>14.8811129416354</c:v>
                </c:pt>
                <c:pt idx="317">
                  <c:v>9.44541071983825</c:v>
                </c:pt>
                <c:pt idx="318">
                  <c:v>13.4309116555767</c:v>
                </c:pt>
                <c:pt idx="319">
                  <c:v>16.24779022906938</c:v>
                </c:pt>
                <c:pt idx="320">
                  <c:v>18.0204087896805</c:v>
                </c:pt>
                <c:pt idx="321">
                  <c:v>12.5950836537365</c:v>
                </c:pt>
                <c:pt idx="322">
                  <c:v>7.02960237237156</c:v>
                </c:pt>
                <c:pt idx="323">
                  <c:v>16.9792973054895</c:v>
                </c:pt>
                <c:pt idx="324">
                  <c:v>14.7183359241473</c:v>
                </c:pt>
                <c:pt idx="325">
                  <c:v>9.06581224361631</c:v>
                </c:pt>
                <c:pt idx="326">
                  <c:v>13.679087055079</c:v>
                </c:pt>
                <c:pt idx="327">
                  <c:v>15.2256696007838</c:v>
                </c:pt>
                <c:pt idx="328">
                  <c:v>13.4994554096434</c:v>
                </c:pt>
                <c:pt idx="329">
                  <c:v>19.8323527726002</c:v>
                </c:pt>
                <c:pt idx="330">
                  <c:v>12.3919572246936</c:v>
                </c:pt>
                <c:pt idx="331">
                  <c:v>17.35143634944851</c:v>
                </c:pt>
                <c:pt idx="332">
                  <c:v>18.6479741615821</c:v>
                </c:pt>
                <c:pt idx="333">
                  <c:v>21.790310154882</c:v>
                </c:pt>
                <c:pt idx="334">
                  <c:v>8.117013328964418</c:v>
                </c:pt>
                <c:pt idx="335">
                  <c:v>7.09419030421414</c:v>
                </c:pt>
                <c:pt idx="336">
                  <c:v>29.0847467626198</c:v>
                </c:pt>
                <c:pt idx="337">
                  <c:v>20.3706386818827</c:v>
                </c:pt>
                <c:pt idx="338">
                  <c:v>11.8297403532132</c:v>
                </c:pt>
                <c:pt idx="339">
                  <c:v>12.5109890038493</c:v>
                </c:pt>
                <c:pt idx="340">
                  <c:v>15.4158815447231</c:v>
                </c:pt>
                <c:pt idx="341">
                  <c:v>11.4200146219303</c:v>
                </c:pt>
                <c:pt idx="342">
                  <c:v>16.2834440255004</c:v>
                </c:pt>
                <c:pt idx="343">
                  <c:v>20.6758760277866</c:v>
                </c:pt>
                <c:pt idx="344">
                  <c:v>21.3585218392026</c:v>
                </c:pt>
                <c:pt idx="345">
                  <c:v>14.6097773800131</c:v>
                </c:pt>
                <c:pt idx="346">
                  <c:v>17.1838049748562</c:v>
                </c:pt>
                <c:pt idx="347">
                  <c:v>14.1398620525075</c:v>
                </c:pt>
                <c:pt idx="348">
                  <c:v>26.7213342224875</c:v>
                </c:pt>
                <c:pt idx="349">
                  <c:v>21.7314646361991</c:v>
                </c:pt>
                <c:pt idx="350">
                  <c:v>23.7469661315056</c:v>
                </c:pt>
                <c:pt idx="351">
                  <c:v>9.33341786695734</c:v>
                </c:pt>
                <c:pt idx="352">
                  <c:v>11.7284139971794</c:v>
                </c:pt>
                <c:pt idx="353">
                  <c:v>16.1067733931934</c:v>
                </c:pt>
                <c:pt idx="354">
                  <c:v>12.7917513023996</c:v>
                </c:pt>
                <c:pt idx="355">
                  <c:v>20.98561041954478</c:v>
                </c:pt>
                <c:pt idx="356">
                  <c:v>10.4183986461913</c:v>
                </c:pt>
                <c:pt idx="357">
                  <c:v>19.0286953644728</c:v>
                </c:pt>
                <c:pt idx="358">
                  <c:v>10.8785916975679</c:v>
                </c:pt>
                <c:pt idx="359">
                  <c:v>16.99323432984299</c:v>
                </c:pt>
                <c:pt idx="360">
                  <c:v>17.5692210843181</c:v>
                </c:pt>
                <c:pt idx="361">
                  <c:v>11.1306244957656</c:v>
                </c:pt>
                <c:pt idx="362">
                  <c:v>17.96420304588398</c:v>
                </c:pt>
                <c:pt idx="363">
                  <c:v>14.3443073262553</c:v>
                </c:pt>
                <c:pt idx="364">
                  <c:v>15.1014845178061</c:v>
                </c:pt>
                <c:pt idx="365">
                  <c:v>13.7259784735772</c:v>
                </c:pt>
                <c:pt idx="366">
                  <c:v>13.3152586175334</c:v>
                </c:pt>
                <c:pt idx="367">
                  <c:v>10.9990919069316</c:v>
                </c:pt>
                <c:pt idx="368">
                  <c:v>18.7059951340561</c:v>
                </c:pt>
                <c:pt idx="369">
                  <c:v>18.9278543627655</c:v>
                </c:pt>
                <c:pt idx="370">
                  <c:v>9.031135413411137</c:v>
                </c:pt>
                <c:pt idx="371">
                  <c:v>14.6869181587584</c:v>
                </c:pt>
                <c:pt idx="372">
                  <c:v>21.73819910593319</c:v>
                </c:pt>
                <c:pt idx="373">
                  <c:v>27.7091530490903</c:v>
                </c:pt>
                <c:pt idx="374">
                  <c:v>14.2698868396642</c:v>
                </c:pt>
                <c:pt idx="375">
                  <c:v>21.66273281087618</c:v>
                </c:pt>
                <c:pt idx="376">
                  <c:v>20.5072801192067</c:v>
                </c:pt>
                <c:pt idx="377">
                  <c:v>12.9669032296442</c:v>
                </c:pt>
                <c:pt idx="378">
                  <c:v>11.5187432747599</c:v>
                </c:pt>
                <c:pt idx="379">
                  <c:v>18.74553363296248</c:v>
                </c:pt>
                <c:pt idx="380">
                  <c:v>10.1163028388546</c:v>
                </c:pt>
                <c:pt idx="381">
                  <c:v>18.0046892613478</c:v>
                </c:pt>
                <c:pt idx="382">
                  <c:v>18.2016804616616</c:v>
                </c:pt>
                <c:pt idx="383">
                  <c:v>12.7279007051909</c:v>
                </c:pt>
                <c:pt idx="384">
                  <c:v>13.343563494438</c:v>
                </c:pt>
                <c:pt idx="385">
                  <c:v>15.6838813806133</c:v>
                </c:pt>
                <c:pt idx="386">
                  <c:v>11.4041882601631</c:v>
                </c:pt>
                <c:pt idx="387">
                  <c:v>17.6462602195664</c:v>
                </c:pt>
                <c:pt idx="388">
                  <c:v>14.6241791427628</c:v>
                </c:pt>
                <c:pt idx="389">
                  <c:v>18.76621263751178</c:v>
                </c:pt>
                <c:pt idx="390">
                  <c:v>7.831825676263898</c:v>
                </c:pt>
                <c:pt idx="391">
                  <c:v>15.7086528286931</c:v>
                </c:pt>
                <c:pt idx="392">
                  <c:v>16.68531637556928</c:v>
                </c:pt>
                <c:pt idx="393">
                  <c:v>15.6855881767135</c:v>
                </c:pt>
                <c:pt idx="394">
                  <c:v>9.52323922972399</c:v>
                </c:pt>
                <c:pt idx="395">
                  <c:v>9.56159758780355</c:v>
                </c:pt>
                <c:pt idx="396">
                  <c:v>18.9311091484922</c:v>
                </c:pt>
                <c:pt idx="397">
                  <c:v>15.4174063946074</c:v>
                </c:pt>
                <c:pt idx="398">
                  <c:v>12.5150845348623</c:v>
                </c:pt>
                <c:pt idx="399">
                  <c:v>16.6645501067914</c:v>
                </c:pt>
                <c:pt idx="400">
                  <c:v>23.8945415258374</c:v>
                </c:pt>
                <c:pt idx="401">
                  <c:v>7.63747943438162</c:v>
                </c:pt>
                <c:pt idx="402">
                  <c:v>15.437098140818</c:v>
                </c:pt>
                <c:pt idx="403">
                  <c:v>8.637705168379368</c:v>
                </c:pt>
                <c:pt idx="404">
                  <c:v>19.278023138111</c:v>
                </c:pt>
                <c:pt idx="405">
                  <c:v>14.3829553332592</c:v>
                </c:pt>
                <c:pt idx="406">
                  <c:v>13.9529359756705</c:v>
                </c:pt>
                <c:pt idx="407">
                  <c:v>21.84356536685191</c:v>
                </c:pt>
                <c:pt idx="408">
                  <c:v>21.2230046083208</c:v>
                </c:pt>
                <c:pt idx="409">
                  <c:v>19.6993201813631</c:v>
                </c:pt>
                <c:pt idx="410">
                  <c:v>15.25338812364</c:v>
                </c:pt>
                <c:pt idx="411">
                  <c:v>15.4613386162329</c:v>
                </c:pt>
                <c:pt idx="412">
                  <c:v>16.29278657704538</c:v>
                </c:pt>
                <c:pt idx="413">
                  <c:v>11.7621959583141</c:v>
                </c:pt>
                <c:pt idx="414">
                  <c:v>17.34956540287151</c:v>
                </c:pt>
                <c:pt idx="415">
                  <c:v>11.8147414292902</c:v>
                </c:pt>
                <c:pt idx="416">
                  <c:v>9.349927827430587</c:v>
                </c:pt>
                <c:pt idx="417">
                  <c:v>18.64853136918819</c:v>
                </c:pt>
                <c:pt idx="418">
                  <c:v>12.8731502499036</c:v>
                </c:pt>
                <c:pt idx="419">
                  <c:v>8.74355419450594</c:v>
                </c:pt>
                <c:pt idx="420">
                  <c:v>27.462994352344</c:v>
                </c:pt>
                <c:pt idx="421">
                  <c:v>10.2995177454221</c:v>
                </c:pt>
                <c:pt idx="422">
                  <c:v>15.4413268306777</c:v>
                </c:pt>
                <c:pt idx="423">
                  <c:v>23.6501788354123</c:v>
                </c:pt>
                <c:pt idx="424">
                  <c:v>15.7804838496297</c:v>
                </c:pt>
                <c:pt idx="425">
                  <c:v>15.7966861855654</c:v>
                </c:pt>
                <c:pt idx="426">
                  <c:v>12.0596629548144</c:v>
                </c:pt>
                <c:pt idx="427">
                  <c:v>9.5824077272243</c:v>
                </c:pt>
                <c:pt idx="428">
                  <c:v>20.9602663038097</c:v>
                </c:pt>
                <c:pt idx="429">
                  <c:v>20.89221762505739</c:v>
                </c:pt>
                <c:pt idx="430">
                  <c:v>13.1009478744778</c:v>
                </c:pt>
                <c:pt idx="431">
                  <c:v>22.79863384517028</c:v>
                </c:pt>
                <c:pt idx="432">
                  <c:v>23.06273194773678</c:v>
                </c:pt>
                <c:pt idx="433">
                  <c:v>12.1662076788441</c:v>
                </c:pt>
                <c:pt idx="434">
                  <c:v>14.683547357774</c:v>
                </c:pt>
                <c:pt idx="435">
                  <c:v>15.1074433621677</c:v>
                </c:pt>
                <c:pt idx="436">
                  <c:v>11.7252867185893</c:v>
                </c:pt>
                <c:pt idx="437">
                  <c:v>11.6982529710966</c:v>
                </c:pt>
                <c:pt idx="438">
                  <c:v>18.7385803418918</c:v>
                </c:pt>
                <c:pt idx="439">
                  <c:v>22.3464670077594</c:v>
                </c:pt>
                <c:pt idx="440">
                  <c:v>12.6030553322631</c:v>
                </c:pt>
                <c:pt idx="441">
                  <c:v>23.5359947368378</c:v>
                </c:pt>
                <c:pt idx="442">
                  <c:v>13.02948406958</c:v>
                </c:pt>
                <c:pt idx="443">
                  <c:v>15.1015345795367</c:v>
                </c:pt>
                <c:pt idx="444">
                  <c:v>8.523181153796788</c:v>
                </c:pt>
                <c:pt idx="445">
                  <c:v>18.0136992877264</c:v>
                </c:pt>
                <c:pt idx="446">
                  <c:v>5.865739843638018</c:v>
                </c:pt>
                <c:pt idx="447">
                  <c:v>23.6374232251872</c:v>
                </c:pt>
                <c:pt idx="448">
                  <c:v>14.1053823300839</c:v>
                </c:pt>
                <c:pt idx="449">
                  <c:v>10.3979867772923</c:v>
                </c:pt>
                <c:pt idx="450">
                  <c:v>17.9674254834718</c:v>
                </c:pt>
                <c:pt idx="451">
                  <c:v>13.4176931967385</c:v>
                </c:pt>
                <c:pt idx="452">
                  <c:v>14.6616630707988</c:v>
                </c:pt>
                <c:pt idx="453">
                  <c:v>7.02346517472257</c:v>
                </c:pt>
                <c:pt idx="454">
                  <c:v>18.7591346028228</c:v>
                </c:pt>
                <c:pt idx="455">
                  <c:v>20.44563818693738</c:v>
                </c:pt>
                <c:pt idx="456">
                  <c:v>16.1702972041763</c:v>
                </c:pt>
                <c:pt idx="457">
                  <c:v>15.6776098250151</c:v>
                </c:pt>
                <c:pt idx="458">
                  <c:v>15.7777624696169</c:v>
                </c:pt>
                <c:pt idx="459">
                  <c:v>15.1909452083</c:v>
                </c:pt>
                <c:pt idx="460">
                  <c:v>21.6505181148971</c:v>
                </c:pt>
                <c:pt idx="461">
                  <c:v>21.4978321454327</c:v>
                </c:pt>
                <c:pt idx="462">
                  <c:v>18.1005346586159</c:v>
                </c:pt>
                <c:pt idx="463">
                  <c:v>27.4689180674053</c:v>
                </c:pt>
                <c:pt idx="464">
                  <c:v>14.7095877662603</c:v>
                </c:pt>
                <c:pt idx="465">
                  <c:v>17.42386942424431</c:v>
                </c:pt>
                <c:pt idx="466">
                  <c:v>12.159026480534</c:v>
                </c:pt>
                <c:pt idx="467">
                  <c:v>19.54812736443198</c:v>
                </c:pt>
                <c:pt idx="468">
                  <c:v>12.7158556677646</c:v>
                </c:pt>
                <c:pt idx="469">
                  <c:v>14.7490718481642</c:v>
                </c:pt>
                <c:pt idx="470">
                  <c:v>14.395070324069</c:v>
                </c:pt>
                <c:pt idx="471">
                  <c:v>19.1134722324413</c:v>
                </c:pt>
                <c:pt idx="472">
                  <c:v>25.1059177544843</c:v>
                </c:pt>
                <c:pt idx="473">
                  <c:v>10.4645069161456</c:v>
                </c:pt>
                <c:pt idx="474">
                  <c:v>17.6476875958793</c:v>
                </c:pt>
                <c:pt idx="475">
                  <c:v>19.18193486568421</c:v>
                </c:pt>
                <c:pt idx="476">
                  <c:v>16.5228874766366</c:v>
                </c:pt>
                <c:pt idx="477">
                  <c:v>28.9892724184303</c:v>
                </c:pt>
                <c:pt idx="478">
                  <c:v>16.6946114310402</c:v>
                </c:pt>
                <c:pt idx="479">
                  <c:v>17.8501030979908</c:v>
                </c:pt>
                <c:pt idx="480">
                  <c:v>16.1414437350647</c:v>
                </c:pt>
                <c:pt idx="481">
                  <c:v>8.58064978666898</c:v>
                </c:pt>
                <c:pt idx="482">
                  <c:v>13.7797888790634</c:v>
                </c:pt>
                <c:pt idx="483">
                  <c:v>15.8863523547154</c:v>
                </c:pt>
                <c:pt idx="484">
                  <c:v>16.3554650739204</c:v>
                </c:pt>
                <c:pt idx="485">
                  <c:v>10.7721628947675</c:v>
                </c:pt>
                <c:pt idx="486">
                  <c:v>17.90659013857088</c:v>
                </c:pt>
                <c:pt idx="487">
                  <c:v>12.2199038374333</c:v>
                </c:pt>
                <c:pt idx="488">
                  <c:v>18.6376843157015</c:v>
                </c:pt>
                <c:pt idx="489">
                  <c:v>19.8919037748947</c:v>
                </c:pt>
                <c:pt idx="490">
                  <c:v>12.9572625553481</c:v>
                </c:pt>
                <c:pt idx="491">
                  <c:v>18.6239032354611</c:v>
                </c:pt>
                <c:pt idx="492">
                  <c:v>21.1457566936377</c:v>
                </c:pt>
                <c:pt idx="493">
                  <c:v>11.6399958438721</c:v>
                </c:pt>
                <c:pt idx="494">
                  <c:v>21.0047129061169</c:v>
                </c:pt>
                <c:pt idx="495">
                  <c:v>11.7068840259623</c:v>
                </c:pt>
                <c:pt idx="496">
                  <c:v>9.014117445364768</c:v>
                </c:pt>
                <c:pt idx="497">
                  <c:v>15.7482392852683</c:v>
                </c:pt>
                <c:pt idx="498">
                  <c:v>16.44231822338028</c:v>
                </c:pt>
                <c:pt idx="499">
                  <c:v>19.241486980028</c:v>
                </c:pt>
                <c:pt idx="500">
                  <c:v>23.2761652129888</c:v>
                </c:pt>
                <c:pt idx="501">
                  <c:v>16.5548340712415</c:v>
                </c:pt>
                <c:pt idx="502">
                  <c:v>19.02949220230218</c:v>
                </c:pt>
                <c:pt idx="503">
                  <c:v>24.924483252286</c:v>
                </c:pt>
                <c:pt idx="504">
                  <c:v>10.3203371203267</c:v>
                </c:pt>
                <c:pt idx="505">
                  <c:v>11.611891329515</c:v>
                </c:pt>
                <c:pt idx="506">
                  <c:v>9.53166498516909</c:v>
                </c:pt>
                <c:pt idx="507">
                  <c:v>13.7644569105132</c:v>
                </c:pt>
                <c:pt idx="508">
                  <c:v>12.1714734402126</c:v>
                </c:pt>
                <c:pt idx="509">
                  <c:v>11.9969660794521</c:v>
                </c:pt>
                <c:pt idx="510">
                  <c:v>8.752228479049548</c:v>
                </c:pt>
                <c:pt idx="511">
                  <c:v>25.3952819089462</c:v>
                </c:pt>
                <c:pt idx="512">
                  <c:v>23.50224918594678</c:v>
                </c:pt>
                <c:pt idx="513">
                  <c:v>17.2300900582574</c:v>
                </c:pt>
                <c:pt idx="514">
                  <c:v>21.6717699152872</c:v>
                </c:pt>
                <c:pt idx="515">
                  <c:v>17.48736913017028</c:v>
                </c:pt>
                <c:pt idx="516">
                  <c:v>13.0189838666622</c:v>
                </c:pt>
                <c:pt idx="517">
                  <c:v>16.6770836000022</c:v>
                </c:pt>
                <c:pt idx="518">
                  <c:v>14.302877280198</c:v>
                </c:pt>
                <c:pt idx="519">
                  <c:v>18.6341963240139</c:v>
                </c:pt>
                <c:pt idx="520">
                  <c:v>19.03741679239</c:v>
                </c:pt>
                <c:pt idx="521">
                  <c:v>18.9029340086118</c:v>
                </c:pt>
                <c:pt idx="522">
                  <c:v>19.3839479418518</c:v>
                </c:pt>
                <c:pt idx="523">
                  <c:v>12.9191063118903</c:v>
                </c:pt>
                <c:pt idx="524">
                  <c:v>13.9262789334565</c:v>
                </c:pt>
                <c:pt idx="525">
                  <c:v>12.5953849024504</c:v>
                </c:pt>
                <c:pt idx="526">
                  <c:v>19.5152193903783</c:v>
                </c:pt>
                <c:pt idx="527">
                  <c:v>18.5129462951199</c:v>
                </c:pt>
                <c:pt idx="528">
                  <c:v>19.7431827041138</c:v>
                </c:pt>
                <c:pt idx="529">
                  <c:v>8.67040463869756</c:v>
                </c:pt>
                <c:pt idx="530">
                  <c:v>21.1632149543303</c:v>
                </c:pt>
                <c:pt idx="531">
                  <c:v>25.0243055252776</c:v>
                </c:pt>
                <c:pt idx="532">
                  <c:v>22.2022678517116</c:v>
                </c:pt>
                <c:pt idx="533">
                  <c:v>22.4149824631296</c:v>
                </c:pt>
                <c:pt idx="534">
                  <c:v>25.9488702414577</c:v>
                </c:pt>
                <c:pt idx="535">
                  <c:v>25.5718841407983</c:v>
                </c:pt>
                <c:pt idx="536">
                  <c:v>12.6810544925189</c:v>
                </c:pt>
                <c:pt idx="537">
                  <c:v>16.9001889156456</c:v>
                </c:pt>
                <c:pt idx="538">
                  <c:v>10.3749818108504</c:v>
                </c:pt>
                <c:pt idx="539">
                  <c:v>22.8916234690379</c:v>
                </c:pt>
                <c:pt idx="540">
                  <c:v>9.06748367240283</c:v>
                </c:pt>
                <c:pt idx="541">
                  <c:v>18.6295647486903</c:v>
                </c:pt>
                <c:pt idx="542">
                  <c:v>14.7476691309649</c:v>
                </c:pt>
                <c:pt idx="543">
                  <c:v>19.58593108166318</c:v>
                </c:pt>
                <c:pt idx="544">
                  <c:v>10.0300834654197</c:v>
                </c:pt>
                <c:pt idx="545">
                  <c:v>10.6125195647397</c:v>
                </c:pt>
                <c:pt idx="546">
                  <c:v>21.70534508836208</c:v>
                </c:pt>
                <c:pt idx="547">
                  <c:v>19.0647504451808</c:v>
                </c:pt>
                <c:pt idx="548">
                  <c:v>16.3128051113904</c:v>
                </c:pt>
                <c:pt idx="549">
                  <c:v>15.6029063681256</c:v>
                </c:pt>
                <c:pt idx="550">
                  <c:v>10.3001683006544</c:v>
                </c:pt>
                <c:pt idx="551">
                  <c:v>14.6538093740646</c:v>
                </c:pt>
                <c:pt idx="552">
                  <c:v>15.4225263836163</c:v>
                </c:pt>
                <c:pt idx="553">
                  <c:v>20.3975652955561</c:v>
                </c:pt>
                <c:pt idx="554">
                  <c:v>18.6636509321877</c:v>
                </c:pt>
                <c:pt idx="555">
                  <c:v>9.612941679857528</c:v>
                </c:pt>
                <c:pt idx="556">
                  <c:v>14.2668212759677</c:v>
                </c:pt>
                <c:pt idx="557">
                  <c:v>15.5080895033845</c:v>
                </c:pt>
                <c:pt idx="558">
                  <c:v>21.53530697536078</c:v>
                </c:pt>
                <c:pt idx="559">
                  <c:v>14.9417104724322</c:v>
                </c:pt>
                <c:pt idx="560">
                  <c:v>17.6647268436522</c:v>
                </c:pt>
                <c:pt idx="561">
                  <c:v>16.06447017252928</c:v>
                </c:pt>
                <c:pt idx="562">
                  <c:v>20.2367764119871</c:v>
                </c:pt>
                <c:pt idx="563">
                  <c:v>14.1099615522252</c:v>
                </c:pt>
                <c:pt idx="564">
                  <c:v>20.4294628681405</c:v>
                </c:pt>
                <c:pt idx="565">
                  <c:v>12.0217509929691</c:v>
                </c:pt>
                <c:pt idx="566">
                  <c:v>10.8734914133087</c:v>
                </c:pt>
                <c:pt idx="567">
                  <c:v>18.33531176519971</c:v>
                </c:pt>
                <c:pt idx="568">
                  <c:v>15.6354377235409</c:v>
                </c:pt>
                <c:pt idx="569">
                  <c:v>13.8642759390213</c:v>
                </c:pt>
                <c:pt idx="570">
                  <c:v>9.70645838309329</c:v>
                </c:pt>
                <c:pt idx="571">
                  <c:v>20.2648038927934</c:v>
                </c:pt>
                <c:pt idx="572">
                  <c:v>16.1111364980138</c:v>
                </c:pt>
                <c:pt idx="573">
                  <c:v>7.46869520932877</c:v>
                </c:pt>
                <c:pt idx="574">
                  <c:v>8.217283006857976</c:v>
                </c:pt>
                <c:pt idx="575">
                  <c:v>7.46003023405162</c:v>
                </c:pt>
                <c:pt idx="576">
                  <c:v>17.2808654787339</c:v>
                </c:pt>
                <c:pt idx="577">
                  <c:v>23.19775448965</c:v>
                </c:pt>
                <c:pt idx="578">
                  <c:v>13.530649215913</c:v>
                </c:pt>
                <c:pt idx="579">
                  <c:v>18.9851736669185</c:v>
                </c:pt>
                <c:pt idx="580">
                  <c:v>15.8623000076037</c:v>
                </c:pt>
                <c:pt idx="581">
                  <c:v>16.932321592258</c:v>
                </c:pt>
                <c:pt idx="582">
                  <c:v>13.8618591815958</c:v>
                </c:pt>
                <c:pt idx="583">
                  <c:v>14.6606971024497</c:v>
                </c:pt>
                <c:pt idx="584">
                  <c:v>15.4674687233558</c:v>
                </c:pt>
                <c:pt idx="585">
                  <c:v>18.6293196990821</c:v>
                </c:pt>
                <c:pt idx="586">
                  <c:v>11.8147824003089</c:v>
                </c:pt>
                <c:pt idx="587">
                  <c:v>19.8530983426757</c:v>
                </c:pt>
                <c:pt idx="588">
                  <c:v>20.0111167112314</c:v>
                </c:pt>
                <c:pt idx="589">
                  <c:v>11.1102342149943</c:v>
                </c:pt>
                <c:pt idx="590">
                  <c:v>8.70389681805682</c:v>
                </c:pt>
                <c:pt idx="591">
                  <c:v>18.0261719464689</c:v>
                </c:pt>
                <c:pt idx="592">
                  <c:v>24.6943874406291</c:v>
                </c:pt>
                <c:pt idx="593">
                  <c:v>15.5837733715599</c:v>
                </c:pt>
                <c:pt idx="594">
                  <c:v>8.11002824876027</c:v>
                </c:pt>
                <c:pt idx="595">
                  <c:v>16.3141445791723</c:v>
                </c:pt>
                <c:pt idx="596">
                  <c:v>15.2420450753274</c:v>
                </c:pt>
                <c:pt idx="597">
                  <c:v>9.22597585621295</c:v>
                </c:pt>
                <c:pt idx="598">
                  <c:v>24.09023583716368</c:v>
                </c:pt>
                <c:pt idx="599">
                  <c:v>13.7627761425141</c:v>
                </c:pt>
                <c:pt idx="600">
                  <c:v>14.1687392340379</c:v>
                </c:pt>
                <c:pt idx="601">
                  <c:v>24.02250027747928</c:v>
                </c:pt>
                <c:pt idx="602">
                  <c:v>13.9027312674306</c:v>
                </c:pt>
                <c:pt idx="603">
                  <c:v>20.106180901635</c:v>
                </c:pt>
                <c:pt idx="604">
                  <c:v>17.3138502898182</c:v>
                </c:pt>
                <c:pt idx="605">
                  <c:v>17.7966005884509</c:v>
                </c:pt>
                <c:pt idx="606">
                  <c:v>17.1498603651931</c:v>
                </c:pt>
                <c:pt idx="607">
                  <c:v>18.671078206632</c:v>
                </c:pt>
                <c:pt idx="608">
                  <c:v>18.7808238585888</c:v>
                </c:pt>
                <c:pt idx="609">
                  <c:v>13.5595770603326</c:v>
                </c:pt>
                <c:pt idx="610">
                  <c:v>19.8222713805267</c:v>
                </c:pt>
                <c:pt idx="611">
                  <c:v>13.7789508768041</c:v>
                </c:pt>
                <c:pt idx="612">
                  <c:v>20.2364112879228</c:v>
                </c:pt>
                <c:pt idx="613">
                  <c:v>15.4708253007284</c:v>
                </c:pt>
                <c:pt idx="614">
                  <c:v>11.0547680142296</c:v>
                </c:pt>
                <c:pt idx="615">
                  <c:v>15.9256358564729</c:v>
                </c:pt>
                <c:pt idx="616">
                  <c:v>13.2493427716497</c:v>
                </c:pt>
                <c:pt idx="617">
                  <c:v>10.8420269916963</c:v>
                </c:pt>
                <c:pt idx="618">
                  <c:v>10.5274365932548</c:v>
                </c:pt>
                <c:pt idx="619">
                  <c:v>16.1858880547333</c:v>
                </c:pt>
                <c:pt idx="620">
                  <c:v>10.8499758077344</c:v>
                </c:pt>
                <c:pt idx="621">
                  <c:v>13.7919392739739</c:v>
                </c:pt>
                <c:pt idx="622">
                  <c:v>8.21773962934035</c:v>
                </c:pt>
                <c:pt idx="623">
                  <c:v>14.7450246736375</c:v>
                </c:pt>
                <c:pt idx="624">
                  <c:v>19.4197150251348</c:v>
                </c:pt>
                <c:pt idx="625">
                  <c:v>11.3757716754902</c:v>
                </c:pt>
                <c:pt idx="626">
                  <c:v>15.8129680253891</c:v>
                </c:pt>
                <c:pt idx="627">
                  <c:v>15.4518625366845</c:v>
                </c:pt>
                <c:pt idx="628">
                  <c:v>14.0260227538175</c:v>
                </c:pt>
                <c:pt idx="629">
                  <c:v>14.0111089904201</c:v>
                </c:pt>
                <c:pt idx="630">
                  <c:v>16.345917682897</c:v>
                </c:pt>
                <c:pt idx="631">
                  <c:v>15.7543034601774</c:v>
                </c:pt>
                <c:pt idx="632">
                  <c:v>22.1696046546543</c:v>
                </c:pt>
                <c:pt idx="633">
                  <c:v>15.2574681643262</c:v>
                </c:pt>
                <c:pt idx="634">
                  <c:v>10.0430485944423</c:v>
                </c:pt>
                <c:pt idx="635">
                  <c:v>8.760221712163572</c:v>
                </c:pt>
                <c:pt idx="636">
                  <c:v>15.7210281739228</c:v>
                </c:pt>
                <c:pt idx="637">
                  <c:v>8.46329136522636</c:v>
                </c:pt>
                <c:pt idx="638">
                  <c:v>14.1021199121836</c:v>
                </c:pt>
                <c:pt idx="639">
                  <c:v>8.80180602000929</c:v>
                </c:pt>
                <c:pt idx="640">
                  <c:v>21.2155112015816</c:v>
                </c:pt>
                <c:pt idx="641">
                  <c:v>23.6163755551859</c:v>
                </c:pt>
                <c:pt idx="642">
                  <c:v>26.8570697560198</c:v>
                </c:pt>
                <c:pt idx="643">
                  <c:v>14.9186988950591</c:v>
                </c:pt>
                <c:pt idx="644">
                  <c:v>8.95887751699671</c:v>
                </c:pt>
                <c:pt idx="645">
                  <c:v>24.1000775721559</c:v>
                </c:pt>
                <c:pt idx="646">
                  <c:v>12.3112242184298</c:v>
                </c:pt>
                <c:pt idx="647">
                  <c:v>15.1021452768244</c:v>
                </c:pt>
                <c:pt idx="648">
                  <c:v>10.5104582428212</c:v>
                </c:pt>
                <c:pt idx="649">
                  <c:v>22.8162944830169</c:v>
                </c:pt>
                <c:pt idx="650">
                  <c:v>16.716947524565</c:v>
                </c:pt>
                <c:pt idx="651">
                  <c:v>16.2555151189537</c:v>
                </c:pt>
                <c:pt idx="652">
                  <c:v>11.6403169135445</c:v>
                </c:pt>
                <c:pt idx="653">
                  <c:v>15.2373527455096</c:v>
                </c:pt>
                <c:pt idx="654">
                  <c:v>14.3361545342922</c:v>
                </c:pt>
                <c:pt idx="655">
                  <c:v>6.407918261157828</c:v>
                </c:pt>
                <c:pt idx="656">
                  <c:v>17.7376198562092</c:v>
                </c:pt>
                <c:pt idx="657">
                  <c:v>16.53867187433508</c:v>
                </c:pt>
                <c:pt idx="658">
                  <c:v>18.0724836168344</c:v>
                </c:pt>
                <c:pt idx="659">
                  <c:v>13.0049310847505</c:v>
                </c:pt>
                <c:pt idx="660">
                  <c:v>16.6406693997662</c:v>
                </c:pt>
                <c:pt idx="661">
                  <c:v>11.7103715347839</c:v>
                </c:pt>
                <c:pt idx="662">
                  <c:v>11.5593866245903</c:v>
                </c:pt>
                <c:pt idx="663">
                  <c:v>13.6620493657467</c:v>
                </c:pt>
                <c:pt idx="664">
                  <c:v>10.0877856078649</c:v>
                </c:pt>
                <c:pt idx="665">
                  <c:v>17.633067521984</c:v>
                </c:pt>
                <c:pt idx="666">
                  <c:v>12.6706176123533</c:v>
                </c:pt>
                <c:pt idx="667">
                  <c:v>19.51701998632128</c:v>
                </c:pt>
                <c:pt idx="668">
                  <c:v>13.0907213787523</c:v>
                </c:pt>
                <c:pt idx="669">
                  <c:v>17.6025887097372</c:v>
                </c:pt>
                <c:pt idx="670">
                  <c:v>12.2697976749906</c:v>
                </c:pt>
                <c:pt idx="671">
                  <c:v>20.7293331377125</c:v>
                </c:pt>
                <c:pt idx="672">
                  <c:v>14.0822281266981</c:v>
                </c:pt>
                <c:pt idx="673">
                  <c:v>23.9809909336992</c:v>
                </c:pt>
                <c:pt idx="674">
                  <c:v>13.5292267719134</c:v>
                </c:pt>
                <c:pt idx="675">
                  <c:v>16.9879701194593</c:v>
                </c:pt>
                <c:pt idx="676">
                  <c:v>12.8350082780749</c:v>
                </c:pt>
                <c:pt idx="677">
                  <c:v>12.9456092109835</c:v>
                </c:pt>
                <c:pt idx="678">
                  <c:v>10.3573540177233</c:v>
                </c:pt>
                <c:pt idx="679">
                  <c:v>17.7188086576492</c:v>
                </c:pt>
                <c:pt idx="680">
                  <c:v>13.417661260874</c:v>
                </c:pt>
                <c:pt idx="681">
                  <c:v>23.24830260309728</c:v>
                </c:pt>
                <c:pt idx="682">
                  <c:v>11.0144618398715</c:v>
                </c:pt>
                <c:pt idx="683">
                  <c:v>18.281069852697</c:v>
                </c:pt>
                <c:pt idx="684">
                  <c:v>12.238461030876</c:v>
                </c:pt>
                <c:pt idx="685">
                  <c:v>10.993731164114</c:v>
                </c:pt>
                <c:pt idx="686">
                  <c:v>16.7734151809466</c:v>
                </c:pt>
                <c:pt idx="687">
                  <c:v>11.6833635598517</c:v>
                </c:pt>
                <c:pt idx="688">
                  <c:v>11.4621478114274</c:v>
                </c:pt>
                <c:pt idx="689">
                  <c:v>16.6112772016159</c:v>
                </c:pt>
                <c:pt idx="690">
                  <c:v>17.8128402183486</c:v>
                </c:pt>
                <c:pt idx="691">
                  <c:v>6.47994249044045</c:v>
                </c:pt>
                <c:pt idx="692">
                  <c:v>12.9351355854465</c:v>
                </c:pt>
                <c:pt idx="693">
                  <c:v>13.3078805100067</c:v>
                </c:pt>
                <c:pt idx="694">
                  <c:v>19.74451240693898</c:v>
                </c:pt>
                <c:pt idx="695">
                  <c:v>19.130384428383</c:v>
                </c:pt>
                <c:pt idx="696">
                  <c:v>18.001993105335</c:v>
                </c:pt>
                <c:pt idx="697">
                  <c:v>24.2957525584005</c:v>
                </c:pt>
                <c:pt idx="698">
                  <c:v>11.919580636052</c:v>
                </c:pt>
                <c:pt idx="699">
                  <c:v>20.3506160474215</c:v>
                </c:pt>
                <c:pt idx="700">
                  <c:v>18.698466902997</c:v>
                </c:pt>
                <c:pt idx="701">
                  <c:v>15.0001124327808</c:v>
                </c:pt>
                <c:pt idx="702">
                  <c:v>10.2588834069666</c:v>
                </c:pt>
                <c:pt idx="703">
                  <c:v>12.390966642056</c:v>
                </c:pt>
                <c:pt idx="704">
                  <c:v>18.8796382917144</c:v>
                </c:pt>
                <c:pt idx="705">
                  <c:v>22.3937530780896</c:v>
                </c:pt>
                <c:pt idx="706">
                  <c:v>16.0186370214771</c:v>
                </c:pt>
                <c:pt idx="707">
                  <c:v>12.5121263439702</c:v>
                </c:pt>
                <c:pt idx="708">
                  <c:v>12.2588610882155</c:v>
                </c:pt>
                <c:pt idx="709">
                  <c:v>28.3726589076378</c:v>
                </c:pt>
                <c:pt idx="710">
                  <c:v>15.2115112486461</c:v>
                </c:pt>
                <c:pt idx="711">
                  <c:v>17.27880515726491</c:v>
                </c:pt>
                <c:pt idx="712">
                  <c:v>22.3083751298424</c:v>
                </c:pt>
                <c:pt idx="713">
                  <c:v>15.2794368949528</c:v>
                </c:pt>
                <c:pt idx="714">
                  <c:v>9.47042366015937</c:v>
                </c:pt>
                <c:pt idx="715">
                  <c:v>15.6561658795194</c:v>
                </c:pt>
                <c:pt idx="716">
                  <c:v>19.2107750415035</c:v>
                </c:pt>
                <c:pt idx="717">
                  <c:v>12.1942588721782</c:v>
                </c:pt>
                <c:pt idx="718">
                  <c:v>16.1152059134192</c:v>
                </c:pt>
                <c:pt idx="719">
                  <c:v>14.264477726715</c:v>
                </c:pt>
                <c:pt idx="720">
                  <c:v>14.7436876038695</c:v>
                </c:pt>
                <c:pt idx="721">
                  <c:v>16.4210846900496</c:v>
                </c:pt>
                <c:pt idx="722">
                  <c:v>23.4407110203509</c:v>
                </c:pt>
                <c:pt idx="723">
                  <c:v>21.3012336718119</c:v>
                </c:pt>
                <c:pt idx="724">
                  <c:v>18.3299400518448</c:v>
                </c:pt>
                <c:pt idx="725">
                  <c:v>12.3234253684404</c:v>
                </c:pt>
                <c:pt idx="726">
                  <c:v>12.4135381834863</c:v>
                </c:pt>
                <c:pt idx="727">
                  <c:v>12.5303182996481</c:v>
                </c:pt>
                <c:pt idx="728">
                  <c:v>14.6314026646568</c:v>
                </c:pt>
                <c:pt idx="729">
                  <c:v>13.842930622122</c:v>
                </c:pt>
                <c:pt idx="730">
                  <c:v>22.8911534043133</c:v>
                </c:pt>
                <c:pt idx="731">
                  <c:v>18.2146060432107</c:v>
                </c:pt>
                <c:pt idx="732">
                  <c:v>14.0529901668184</c:v>
                </c:pt>
                <c:pt idx="733">
                  <c:v>13.7156229103286</c:v>
                </c:pt>
                <c:pt idx="734">
                  <c:v>8.67167285282113</c:v>
                </c:pt>
                <c:pt idx="735">
                  <c:v>11.4183407031489</c:v>
                </c:pt>
                <c:pt idx="736">
                  <c:v>26.4246879418591</c:v>
                </c:pt>
                <c:pt idx="737">
                  <c:v>17.9346063610117</c:v>
                </c:pt>
                <c:pt idx="738">
                  <c:v>14.2080025720116</c:v>
                </c:pt>
                <c:pt idx="739">
                  <c:v>20.1216121335475</c:v>
                </c:pt>
                <c:pt idx="740">
                  <c:v>8.93338089612484</c:v>
                </c:pt>
                <c:pt idx="741">
                  <c:v>7.91363120243709</c:v>
                </c:pt>
                <c:pt idx="742">
                  <c:v>9.01595311533866</c:v>
                </c:pt>
                <c:pt idx="743">
                  <c:v>9.11907789030446</c:v>
                </c:pt>
                <c:pt idx="744">
                  <c:v>13.7763893042918</c:v>
                </c:pt>
                <c:pt idx="745">
                  <c:v>10.8658292022374</c:v>
                </c:pt>
                <c:pt idx="746">
                  <c:v>15.6354283994834</c:v>
                </c:pt>
                <c:pt idx="747">
                  <c:v>10.6132408850539</c:v>
                </c:pt>
                <c:pt idx="748">
                  <c:v>13.8149107856128</c:v>
                </c:pt>
                <c:pt idx="749">
                  <c:v>7.23259277957137</c:v>
                </c:pt>
                <c:pt idx="750">
                  <c:v>10.8161495187793</c:v>
                </c:pt>
                <c:pt idx="751">
                  <c:v>14.240787616169</c:v>
                </c:pt>
                <c:pt idx="752">
                  <c:v>16.9073926974228</c:v>
                </c:pt>
                <c:pt idx="753">
                  <c:v>15.7642328910413</c:v>
                </c:pt>
                <c:pt idx="754">
                  <c:v>14.1460745224005</c:v>
                </c:pt>
                <c:pt idx="755">
                  <c:v>18.97319854432618</c:v>
                </c:pt>
                <c:pt idx="756">
                  <c:v>7.05789303743123</c:v>
                </c:pt>
                <c:pt idx="757">
                  <c:v>20.3704345490139</c:v>
                </c:pt>
                <c:pt idx="758">
                  <c:v>12.7444629359596</c:v>
                </c:pt>
                <c:pt idx="759">
                  <c:v>12.4425402641228</c:v>
                </c:pt>
                <c:pt idx="760">
                  <c:v>18.4347093109917</c:v>
                </c:pt>
                <c:pt idx="761">
                  <c:v>21.0920395641181</c:v>
                </c:pt>
                <c:pt idx="762">
                  <c:v>8.4744803729852</c:v>
                </c:pt>
                <c:pt idx="763">
                  <c:v>17.65352119034389</c:v>
                </c:pt>
                <c:pt idx="764">
                  <c:v>15.7420039772623</c:v>
                </c:pt>
                <c:pt idx="765">
                  <c:v>16.9520858643134</c:v>
                </c:pt>
                <c:pt idx="766">
                  <c:v>13.8160272856239</c:v>
                </c:pt>
                <c:pt idx="767">
                  <c:v>18.29819659026818</c:v>
                </c:pt>
                <c:pt idx="768">
                  <c:v>12.9116066571251</c:v>
                </c:pt>
                <c:pt idx="769">
                  <c:v>16.2310591054789</c:v>
                </c:pt>
                <c:pt idx="770">
                  <c:v>15.1014717674813</c:v>
                </c:pt>
                <c:pt idx="771">
                  <c:v>22.2783823173136</c:v>
                </c:pt>
                <c:pt idx="772">
                  <c:v>17.8437301496269</c:v>
                </c:pt>
                <c:pt idx="773">
                  <c:v>10.4491741677516</c:v>
                </c:pt>
                <c:pt idx="774">
                  <c:v>20.4608497050304</c:v>
                </c:pt>
                <c:pt idx="775">
                  <c:v>21.7314675298054</c:v>
                </c:pt>
                <c:pt idx="776">
                  <c:v>19.5077151008243</c:v>
                </c:pt>
                <c:pt idx="777">
                  <c:v>16.977690678275</c:v>
                </c:pt>
                <c:pt idx="778">
                  <c:v>14.6102702453756</c:v>
                </c:pt>
                <c:pt idx="779">
                  <c:v>20.1695454445436</c:v>
                </c:pt>
                <c:pt idx="780">
                  <c:v>24.70032905194559</c:v>
                </c:pt>
                <c:pt idx="781">
                  <c:v>17.1537353839984</c:v>
                </c:pt>
                <c:pt idx="782">
                  <c:v>9.16275713979215</c:v>
                </c:pt>
                <c:pt idx="783">
                  <c:v>11.4637205518133</c:v>
                </c:pt>
                <c:pt idx="784">
                  <c:v>13.0385944043747</c:v>
                </c:pt>
                <c:pt idx="785">
                  <c:v>9.8122572646885</c:v>
                </c:pt>
                <c:pt idx="786">
                  <c:v>21.2534318264541</c:v>
                </c:pt>
                <c:pt idx="787">
                  <c:v>6.57005332079723</c:v>
                </c:pt>
                <c:pt idx="788">
                  <c:v>12.8198427524951</c:v>
                </c:pt>
                <c:pt idx="789">
                  <c:v>17.8274842380414</c:v>
                </c:pt>
                <c:pt idx="790">
                  <c:v>15.8323051673015</c:v>
                </c:pt>
                <c:pt idx="791">
                  <c:v>13.4818426314169</c:v>
                </c:pt>
                <c:pt idx="792">
                  <c:v>17.5878665664638</c:v>
                </c:pt>
                <c:pt idx="793">
                  <c:v>8.446108923303827</c:v>
                </c:pt>
                <c:pt idx="794">
                  <c:v>13.7282868111872</c:v>
                </c:pt>
                <c:pt idx="795">
                  <c:v>11.6760950694943</c:v>
                </c:pt>
                <c:pt idx="796">
                  <c:v>22.9062184300989</c:v>
                </c:pt>
                <c:pt idx="797">
                  <c:v>15.8187947956649</c:v>
                </c:pt>
                <c:pt idx="798">
                  <c:v>20.047547691887</c:v>
                </c:pt>
                <c:pt idx="799">
                  <c:v>24.97333584716918</c:v>
                </c:pt>
                <c:pt idx="800">
                  <c:v>22.3734412494036</c:v>
                </c:pt>
                <c:pt idx="801">
                  <c:v>8.994793442403328</c:v>
                </c:pt>
                <c:pt idx="802">
                  <c:v>25.48274674127598</c:v>
                </c:pt>
                <c:pt idx="803">
                  <c:v>16.5792358526143</c:v>
                </c:pt>
                <c:pt idx="804">
                  <c:v>21.1898627929646</c:v>
                </c:pt>
                <c:pt idx="805">
                  <c:v>23.2371377305357</c:v>
                </c:pt>
                <c:pt idx="806">
                  <c:v>12.4354014250653</c:v>
                </c:pt>
                <c:pt idx="807">
                  <c:v>14.3532718820531</c:v>
                </c:pt>
                <c:pt idx="808">
                  <c:v>8.37701754798667</c:v>
                </c:pt>
                <c:pt idx="809">
                  <c:v>12.9064228446991</c:v>
                </c:pt>
                <c:pt idx="810">
                  <c:v>26.06158903612438</c:v>
                </c:pt>
                <c:pt idx="811">
                  <c:v>15.0006730892549</c:v>
                </c:pt>
                <c:pt idx="812">
                  <c:v>12.2253020897065</c:v>
                </c:pt>
                <c:pt idx="813">
                  <c:v>16.8354184956751</c:v>
                </c:pt>
                <c:pt idx="814">
                  <c:v>10.0032553056605</c:v>
                </c:pt>
                <c:pt idx="815">
                  <c:v>17.7394785906137</c:v>
                </c:pt>
                <c:pt idx="816">
                  <c:v>13.0808774399535</c:v>
                </c:pt>
                <c:pt idx="817">
                  <c:v>12.3147867518758</c:v>
                </c:pt>
                <c:pt idx="818">
                  <c:v>9.341982884482982</c:v>
                </c:pt>
                <c:pt idx="819">
                  <c:v>18.78760337796388</c:v>
                </c:pt>
                <c:pt idx="820">
                  <c:v>8.51546224315282</c:v>
                </c:pt>
                <c:pt idx="821">
                  <c:v>13.6561744652405</c:v>
                </c:pt>
                <c:pt idx="822">
                  <c:v>22.18374998769188</c:v>
                </c:pt>
                <c:pt idx="823">
                  <c:v>8.53899983296469</c:v>
                </c:pt>
                <c:pt idx="824">
                  <c:v>13.3370579043725</c:v>
                </c:pt>
                <c:pt idx="825">
                  <c:v>9.04381723817096</c:v>
                </c:pt>
                <c:pt idx="826">
                  <c:v>8.36635206887164</c:v>
                </c:pt>
                <c:pt idx="827">
                  <c:v>13.7452795360025</c:v>
                </c:pt>
                <c:pt idx="828">
                  <c:v>19.88651345476728</c:v>
                </c:pt>
                <c:pt idx="829">
                  <c:v>12.974994958349</c:v>
                </c:pt>
                <c:pt idx="830">
                  <c:v>8.72319489349728</c:v>
                </c:pt>
                <c:pt idx="831">
                  <c:v>17.6142952959629</c:v>
                </c:pt>
                <c:pt idx="832">
                  <c:v>12.3357079135245</c:v>
                </c:pt>
                <c:pt idx="833">
                  <c:v>15.0243148242147</c:v>
                </c:pt>
                <c:pt idx="834">
                  <c:v>18.7713336404255</c:v>
                </c:pt>
                <c:pt idx="835">
                  <c:v>6.882091550033508</c:v>
                </c:pt>
                <c:pt idx="836">
                  <c:v>20.09242949670338</c:v>
                </c:pt>
                <c:pt idx="837">
                  <c:v>5.145626863972899</c:v>
                </c:pt>
                <c:pt idx="838">
                  <c:v>9.29247761732304</c:v>
                </c:pt>
                <c:pt idx="839">
                  <c:v>20.9043903298853</c:v>
                </c:pt>
                <c:pt idx="840">
                  <c:v>13.7202589484932</c:v>
                </c:pt>
                <c:pt idx="841">
                  <c:v>15.3999794855239</c:v>
                </c:pt>
                <c:pt idx="842">
                  <c:v>22.3184248035346</c:v>
                </c:pt>
                <c:pt idx="843">
                  <c:v>22.5348811903454</c:v>
                </c:pt>
                <c:pt idx="844">
                  <c:v>15.2668594539766</c:v>
                </c:pt>
                <c:pt idx="845">
                  <c:v>14.3568041896771</c:v>
                </c:pt>
                <c:pt idx="846">
                  <c:v>17.8248157070254</c:v>
                </c:pt>
                <c:pt idx="847">
                  <c:v>16.7599040790302</c:v>
                </c:pt>
                <c:pt idx="848">
                  <c:v>17.1271993672792</c:v>
                </c:pt>
                <c:pt idx="849">
                  <c:v>15.5545908748372</c:v>
                </c:pt>
                <c:pt idx="850">
                  <c:v>15.2117604825714</c:v>
                </c:pt>
                <c:pt idx="851">
                  <c:v>10.1996766605834</c:v>
                </c:pt>
                <c:pt idx="852">
                  <c:v>20.7112606928436</c:v>
                </c:pt>
                <c:pt idx="853">
                  <c:v>18.506010166203</c:v>
                </c:pt>
                <c:pt idx="854">
                  <c:v>13.841840562473</c:v>
                </c:pt>
                <c:pt idx="855">
                  <c:v>17.5206450479851</c:v>
                </c:pt>
                <c:pt idx="856">
                  <c:v>14.0407307803857</c:v>
                </c:pt>
                <c:pt idx="857">
                  <c:v>12.8399325933221</c:v>
                </c:pt>
                <c:pt idx="858">
                  <c:v>22.305935472408</c:v>
                </c:pt>
                <c:pt idx="859">
                  <c:v>20.80224276601979</c:v>
                </c:pt>
                <c:pt idx="860">
                  <c:v>14.5469715996568</c:v>
                </c:pt>
                <c:pt idx="861">
                  <c:v>8.080831571770518</c:v>
                </c:pt>
                <c:pt idx="862">
                  <c:v>20.38023948185329</c:v>
                </c:pt>
                <c:pt idx="863">
                  <c:v>10.1573269794128</c:v>
                </c:pt>
                <c:pt idx="864">
                  <c:v>11.1293689043796</c:v>
                </c:pt>
                <c:pt idx="865">
                  <c:v>21.9233651974339</c:v>
                </c:pt>
                <c:pt idx="866">
                  <c:v>14.382562613152</c:v>
                </c:pt>
                <c:pt idx="867">
                  <c:v>12.5195110174289</c:v>
                </c:pt>
                <c:pt idx="868">
                  <c:v>11.9810300563561</c:v>
                </c:pt>
                <c:pt idx="869">
                  <c:v>16.3189145258084</c:v>
                </c:pt>
                <c:pt idx="870">
                  <c:v>16.8640810846097</c:v>
                </c:pt>
                <c:pt idx="871">
                  <c:v>15.775239350035</c:v>
                </c:pt>
                <c:pt idx="872">
                  <c:v>14.3946613661406</c:v>
                </c:pt>
                <c:pt idx="873">
                  <c:v>11.6861351381789</c:v>
                </c:pt>
                <c:pt idx="874">
                  <c:v>8.640249096597818</c:v>
                </c:pt>
                <c:pt idx="875">
                  <c:v>18.7220652597194</c:v>
                </c:pt>
                <c:pt idx="876">
                  <c:v>23.4673169828835</c:v>
                </c:pt>
                <c:pt idx="877">
                  <c:v>12.4240622153436</c:v>
                </c:pt>
                <c:pt idx="878">
                  <c:v>14.9287142245838</c:v>
                </c:pt>
                <c:pt idx="879">
                  <c:v>11.6236779288676</c:v>
                </c:pt>
                <c:pt idx="880">
                  <c:v>18.5615002296303</c:v>
                </c:pt>
                <c:pt idx="881">
                  <c:v>11.0236577359561</c:v>
                </c:pt>
                <c:pt idx="882">
                  <c:v>14.5374723085158</c:v>
                </c:pt>
                <c:pt idx="883">
                  <c:v>9.687274271812541</c:v>
                </c:pt>
                <c:pt idx="884">
                  <c:v>22.1581040613457</c:v>
                </c:pt>
                <c:pt idx="885">
                  <c:v>11.1197964687477</c:v>
                </c:pt>
                <c:pt idx="886">
                  <c:v>15.2438187138062</c:v>
                </c:pt>
                <c:pt idx="887">
                  <c:v>13.1358243442135</c:v>
                </c:pt>
                <c:pt idx="888">
                  <c:v>13.9022864183868</c:v>
                </c:pt>
                <c:pt idx="889">
                  <c:v>16.13325280211509</c:v>
                </c:pt>
                <c:pt idx="890">
                  <c:v>10.1164336715237</c:v>
                </c:pt>
                <c:pt idx="891">
                  <c:v>19.9630989879866</c:v>
                </c:pt>
                <c:pt idx="892">
                  <c:v>19.33122500224851</c:v>
                </c:pt>
                <c:pt idx="893">
                  <c:v>14.1124953304269</c:v>
                </c:pt>
                <c:pt idx="894">
                  <c:v>15.4543545020947</c:v>
                </c:pt>
                <c:pt idx="895">
                  <c:v>17.5432149181098</c:v>
                </c:pt>
                <c:pt idx="896">
                  <c:v>24.75330221793418</c:v>
                </c:pt>
                <c:pt idx="897">
                  <c:v>16.8146167997307</c:v>
                </c:pt>
                <c:pt idx="898">
                  <c:v>12.1567475144212</c:v>
                </c:pt>
                <c:pt idx="899">
                  <c:v>10.956928442531</c:v>
                </c:pt>
                <c:pt idx="900">
                  <c:v>21.0710335191395</c:v>
                </c:pt>
                <c:pt idx="901">
                  <c:v>21.516384522167</c:v>
                </c:pt>
                <c:pt idx="902">
                  <c:v>16.36254740278398</c:v>
                </c:pt>
                <c:pt idx="903">
                  <c:v>16.59422842036</c:v>
                </c:pt>
                <c:pt idx="904">
                  <c:v>13.9114580857315</c:v>
                </c:pt>
                <c:pt idx="905">
                  <c:v>22.36374759778688</c:v>
                </c:pt>
                <c:pt idx="906">
                  <c:v>13.9974402432995</c:v>
                </c:pt>
                <c:pt idx="907">
                  <c:v>17.3320800485474</c:v>
                </c:pt>
                <c:pt idx="908">
                  <c:v>17.5139118374454</c:v>
                </c:pt>
                <c:pt idx="909">
                  <c:v>16.1600764678882</c:v>
                </c:pt>
                <c:pt idx="910">
                  <c:v>14.9965515962152</c:v>
                </c:pt>
                <c:pt idx="911">
                  <c:v>21.3093077247883</c:v>
                </c:pt>
                <c:pt idx="912">
                  <c:v>15.3446198678162</c:v>
                </c:pt>
                <c:pt idx="913">
                  <c:v>14.245883389731</c:v>
                </c:pt>
                <c:pt idx="914">
                  <c:v>13.3186468963373</c:v>
                </c:pt>
                <c:pt idx="915">
                  <c:v>15.0734292331255</c:v>
                </c:pt>
                <c:pt idx="916">
                  <c:v>9.63552908838794</c:v>
                </c:pt>
                <c:pt idx="917">
                  <c:v>20.68203020283019</c:v>
                </c:pt>
                <c:pt idx="918">
                  <c:v>12.2758361789458</c:v>
                </c:pt>
                <c:pt idx="919">
                  <c:v>10.8913911024062</c:v>
                </c:pt>
                <c:pt idx="920">
                  <c:v>14.5394124512181</c:v>
                </c:pt>
                <c:pt idx="921">
                  <c:v>14.7195243784752</c:v>
                </c:pt>
                <c:pt idx="922">
                  <c:v>22.19237297420798</c:v>
                </c:pt>
                <c:pt idx="923">
                  <c:v>15.6820107747055</c:v>
                </c:pt>
                <c:pt idx="924">
                  <c:v>20.7738595911725</c:v>
                </c:pt>
                <c:pt idx="925">
                  <c:v>14.3695698251797</c:v>
                </c:pt>
                <c:pt idx="926">
                  <c:v>8.12674322424069</c:v>
                </c:pt>
                <c:pt idx="927">
                  <c:v>21.9845557147797</c:v>
                </c:pt>
                <c:pt idx="928">
                  <c:v>19.29574350351348</c:v>
                </c:pt>
                <c:pt idx="929">
                  <c:v>15.3737813016131</c:v>
                </c:pt>
                <c:pt idx="930">
                  <c:v>13.3591455523333</c:v>
                </c:pt>
                <c:pt idx="931">
                  <c:v>17.7315687732323</c:v>
                </c:pt>
                <c:pt idx="932">
                  <c:v>17.1849421731126</c:v>
                </c:pt>
                <c:pt idx="933">
                  <c:v>15.8995210879632</c:v>
                </c:pt>
                <c:pt idx="934">
                  <c:v>18.238185137586</c:v>
                </c:pt>
                <c:pt idx="935">
                  <c:v>17.28534403909758</c:v>
                </c:pt>
                <c:pt idx="936">
                  <c:v>15.8539680897866</c:v>
                </c:pt>
                <c:pt idx="937">
                  <c:v>6.96964801268417</c:v>
                </c:pt>
                <c:pt idx="938">
                  <c:v>22.7835719500023</c:v>
                </c:pt>
                <c:pt idx="939">
                  <c:v>14.7499027231395</c:v>
                </c:pt>
                <c:pt idx="940">
                  <c:v>14.1531139614976</c:v>
                </c:pt>
                <c:pt idx="941">
                  <c:v>18.16446831373741</c:v>
                </c:pt>
                <c:pt idx="942">
                  <c:v>17.392834008822</c:v>
                </c:pt>
                <c:pt idx="943">
                  <c:v>17.68633400252598</c:v>
                </c:pt>
                <c:pt idx="944">
                  <c:v>12.6167957148077</c:v>
                </c:pt>
                <c:pt idx="945">
                  <c:v>20.53634058952098</c:v>
                </c:pt>
                <c:pt idx="946">
                  <c:v>25.112734212973</c:v>
                </c:pt>
                <c:pt idx="947">
                  <c:v>7.94857632994634</c:v>
                </c:pt>
                <c:pt idx="948">
                  <c:v>16.48095035247229</c:v>
                </c:pt>
                <c:pt idx="949">
                  <c:v>17.18653688654388</c:v>
                </c:pt>
                <c:pt idx="950">
                  <c:v>12.9109675206055</c:v>
                </c:pt>
                <c:pt idx="951">
                  <c:v>24.6425486250828</c:v>
                </c:pt>
                <c:pt idx="952">
                  <c:v>13.1179474331645</c:v>
                </c:pt>
                <c:pt idx="953">
                  <c:v>12.8025496096401</c:v>
                </c:pt>
                <c:pt idx="954">
                  <c:v>10.018956952889</c:v>
                </c:pt>
                <c:pt idx="955">
                  <c:v>15.2774520441829</c:v>
                </c:pt>
                <c:pt idx="956">
                  <c:v>21.26282608247568</c:v>
                </c:pt>
                <c:pt idx="957">
                  <c:v>12.722862942218</c:v>
                </c:pt>
                <c:pt idx="958">
                  <c:v>22.0264211788149</c:v>
                </c:pt>
                <c:pt idx="959">
                  <c:v>13.1413878330066</c:v>
                </c:pt>
                <c:pt idx="960">
                  <c:v>19.7093565122175</c:v>
                </c:pt>
                <c:pt idx="961">
                  <c:v>12.0155388153432</c:v>
                </c:pt>
                <c:pt idx="962">
                  <c:v>11.1371036758327</c:v>
                </c:pt>
                <c:pt idx="963">
                  <c:v>20.4006618402193</c:v>
                </c:pt>
                <c:pt idx="964">
                  <c:v>18.429530862098</c:v>
                </c:pt>
                <c:pt idx="965">
                  <c:v>10.314501910329</c:v>
                </c:pt>
                <c:pt idx="966">
                  <c:v>22.6030486319921</c:v>
                </c:pt>
                <c:pt idx="967">
                  <c:v>12.0588713607845</c:v>
                </c:pt>
                <c:pt idx="968">
                  <c:v>14.8118094978668</c:v>
                </c:pt>
                <c:pt idx="969">
                  <c:v>10.435707761655</c:v>
                </c:pt>
                <c:pt idx="970">
                  <c:v>15.0515195166149</c:v>
                </c:pt>
                <c:pt idx="971">
                  <c:v>15.0002774723035</c:v>
                </c:pt>
                <c:pt idx="972">
                  <c:v>14.906158285812</c:v>
                </c:pt>
                <c:pt idx="973">
                  <c:v>13.0969844062323</c:v>
                </c:pt>
                <c:pt idx="974">
                  <c:v>11.2665468786378</c:v>
                </c:pt>
                <c:pt idx="975">
                  <c:v>16.5063650240824</c:v>
                </c:pt>
                <c:pt idx="976">
                  <c:v>12.6149585534482</c:v>
                </c:pt>
                <c:pt idx="977">
                  <c:v>19.1832257276975</c:v>
                </c:pt>
                <c:pt idx="978">
                  <c:v>18.8971306265321</c:v>
                </c:pt>
                <c:pt idx="979">
                  <c:v>17.0912535796223</c:v>
                </c:pt>
                <c:pt idx="980">
                  <c:v>15.1444690618671</c:v>
                </c:pt>
                <c:pt idx="981">
                  <c:v>16.1226838416963</c:v>
                </c:pt>
                <c:pt idx="982">
                  <c:v>26.4052783812601</c:v>
                </c:pt>
                <c:pt idx="983">
                  <c:v>13.3866596152485</c:v>
                </c:pt>
                <c:pt idx="984">
                  <c:v>11.049944870519</c:v>
                </c:pt>
                <c:pt idx="985">
                  <c:v>17.271555360427</c:v>
                </c:pt>
                <c:pt idx="986">
                  <c:v>10.540052837353</c:v>
                </c:pt>
                <c:pt idx="987">
                  <c:v>14.8398523445712</c:v>
                </c:pt>
                <c:pt idx="988">
                  <c:v>8.40256354071782</c:v>
                </c:pt>
                <c:pt idx="989">
                  <c:v>14.6400135359605</c:v>
                </c:pt>
                <c:pt idx="990">
                  <c:v>8.65367958797111</c:v>
                </c:pt>
                <c:pt idx="991">
                  <c:v>12.7831766718885</c:v>
                </c:pt>
                <c:pt idx="992">
                  <c:v>7.59210408458926</c:v>
                </c:pt>
                <c:pt idx="993">
                  <c:v>10.2182922271277</c:v>
                </c:pt>
                <c:pt idx="994">
                  <c:v>12.9569586406598</c:v>
                </c:pt>
                <c:pt idx="995">
                  <c:v>15.257694095267</c:v>
                </c:pt>
                <c:pt idx="996">
                  <c:v>10.7876677950446</c:v>
                </c:pt>
                <c:pt idx="997">
                  <c:v>21.5716972018704</c:v>
                </c:pt>
                <c:pt idx="998">
                  <c:v>13.8580005731666</c:v>
                </c:pt>
                <c:pt idx="999">
                  <c:v>7.067742808298548</c:v>
                </c:pt>
                <c:pt idx="1000">
                  <c:v>19.0600936104196</c:v>
                </c:pt>
                <c:pt idx="1001">
                  <c:v>9.85514654908178</c:v>
                </c:pt>
                <c:pt idx="1002">
                  <c:v>15.5430010348038</c:v>
                </c:pt>
                <c:pt idx="1003">
                  <c:v>14.5491169125684</c:v>
                </c:pt>
                <c:pt idx="1004">
                  <c:v>12.4189759593354</c:v>
                </c:pt>
                <c:pt idx="1005">
                  <c:v>10.1487577034313</c:v>
                </c:pt>
                <c:pt idx="1006">
                  <c:v>6.89922413751292</c:v>
                </c:pt>
                <c:pt idx="1007">
                  <c:v>12.0061856009582</c:v>
                </c:pt>
                <c:pt idx="1008">
                  <c:v>16.3675049934397</c:v>
                </c:pt>
                <c:pt idx="1009">
                  <c:v>24.0171193296339</c:v>
                </c:pt>
                <c:pt idx="1010">
                  <c:v>19.0797377385645</c:v>
                </c:pt>
                <c:pt idx="1011">
                  <c:v>19.7435141128514</c:v>
                </c:pt>
                <c:pt idx="1012">
                  <c:v>13.849538209557</c:v>
                </c:pt>
                <c:pt idx="1013">
                  <c:v>8.98699550682037</c:v>
                </c:pt>
                <c:pt idx="1014">
                  <c:v>17.4122026285606</c:v>
                </c:pt>
                <c:pt idx="1015">
                  <c:v>14.2861692493247</c:v>
                </c:pt>
                <c:pt idx="1016">
                  <c:v>12.9398375603591</c:v>
                </c:pt>
                <c:pt idx="1017">
                  <c:v>16.068254397579</c:v>
                </c:pt>
                <c:pt idx="1018">
                  <c:v>7.029359962285429</c:v>
                </c:pt>
                <c:pt idx="1019">
                  <c:v>16.9141982737298</c:v>
                </c:pt>
                <c:pt idx="1020">
                  <c:v>6.2262203121718</c:v>
                </c:pt>
                <c:pt idx="1021">
                  <c:v>17.4983090250126</c:v>
                </c:pt>
                <c:pt idx="1022">
                  <c:v>17.3927280085702</c:v>
                </c:pt>
                <c:pt idx="1023">
                  <c:v>15.5218277783398</c:v>
                </c:pt>
                <c:pt idx="1024">
                  <c:v>24.0477384653599</c:v>
                </c:pt>
                <c:pt idx="1025">
                  <c:v>6.733478927105298</c:v>
                </c:pt>
                <c:pt idx="1026">
                  <c:v>32.6202389930921</c:v>
                </c:pt>
                <c:pt idx="1027">
                  <c:v>20.58172084810088</c:v>
                </c:pt>
                <c:pt idx="1028">
                  <c:v>7.660046893915518</c:v>
                </c:pt>
                <c:pt idx="1029">
                  <c:v>25.6205300708921</c:v>
                </c:pt>
                <c:pt idx="1030">
                  <c:v>17.9643376942068</c:v>
                </c:pt>
                <c:pt idx="1031">
                  <c:v>15.7504980490148</c:v>
                </c:pt>
                <c:pt idx="1032">
                  <c:v>8.92359924363205</c:v>
                </c:pt>
                <c:pt idx="1033">
                  <c:v>15.7153158630952</c:v>
                </c:pt>
                <c:pt idx="1034">
                  <c:v>14.0218763511462</c:v>
                </c:pt>
                <c:pt idx="1035">
                  <c:v>19.0634589447719</c:v>
                </c:pt>
                <c:pt idx="1036">
                  <c:v>13.0314506194084</c:v>
                </c:pt>
                <c:pt idx="1037">
                  <c:v>17.1001675935153</c:v>
                </c:pt>
                <c:pt idx="1038">
                  <c:v>13.1969896233483</c:v>
                </c:pt>
                <c:pt idx="1039">
                  <c:v>12.5090224956859</c:v>
                </c:pt>
                <c:pt idx="1040">
                  <c:v>18.92737023082188</c:v>
                </c:pt>
                <c:pt idx="1041">
                  <c:v>10.9010773021962</c:v>
                </c:pt>
                <c:pt idx="1042">
                  <c:v>15.9769186481301</c:v>
                </c:pt>
                <c:pt idx="1043">
                  <c:v>9.71197705963721</c:v>
                </c:pt>
                <c:pt idx="1044">
                  <c:v>7.897991124068458</c:v>
                </c:pt>
                <c:pt idx="1045">
                  <c:v>19.16561963377388</c:v>
                </c:pt>
                <c:pt idx="1046">
                  <c:v>18.1528173315269</c:v>
                </c:pt>
                <c:pt idx="1047">
                  <c:v>10.1531996909813</c:v>
                </c:pt>
                <c:pt idx="1048">
                  <c:v>10.7315010796965</c:v>
                </c:pt>
                <c:pt idx="1049">
                  <c:v>14.4335768417015</c:v>
                </c:pt>
                <c:pt idx="1050">
                  <c:v>19.4275397662395</c:v>
                </c:pt>
                <c:pt idx="1051">
                  <c:v>20.40879323202448</c:v>
                </c:pt>
                <c:pt idx="1052">
                  <c:v>18.6801167806099</c:v>
                </c:pt>
                <c:pt idx="1053">
                  <c:v>18.6485160282758</c:v>
                </c:pt>
                <c:pt idx="1054">
                  <c:v>15.118735961401</c:v>
                </c:pt>
                <c:pt idx="1055">
                  <c:v>25.6360410009448</c:v>
                </c:pt>
                <c:pt idx="1056">
                  <c:v>21.2259520591865</c:v>
                </c:pt>
                <c:pt idx="1057">
                  <c:v>22.6765322836558</c:v>
                </c:pt>
                <c:pt idx="1058">
                  <c:v>19.5448196199457</c:v>
                </c:pt>
                <c:pt idx="1059">
                  <c:v>20.8591817036925</c:v>
                </c:pt>
                <c:pt idx="1060">
                  <c:v>18.02963228977178</c:v>
                </c:pt>
                <c:pt idx="1061">
                  <c:v>6.56649705586199</c:v>
                </c:pt>
                <c:pt idx="1062">
                  <c:v>11.607564123663</c:v>
                </c:pt>
                <c:pt idx="1063">
                  <c:v>15.9701220987391</c:v>
                </c:pt>
                <c:pt idx="1064">
                  <c:v>14.8231984311763</c:v>
                </c:pt>
                <c:pt idx="1065">
                  <c:v>16.1433794492992</c:v>
                </c:pt>
                <c:pt idx="1066">
                  <c:v>13.8972654251643</c:v>
                </c:pt>
                <c:pt idx="1067">
                  <c:v>6.622848775557298</c:v>
                </c:pt>
                <c:pt idx="1068">
                  <c:v>12.5387214638857</c:v>
                </c:pt>
                <c:pt idx="1069">
                  <c:v>15.4476320806332</c:v>
                </c:pt>
                <c:pt idx="1070">
                  <c:v>14.1064636872475</c:v>
                </c:pt>
                <c:pt idx="1071">
                  <c:v>14.308063680127</c:v>
                </c:pt>
                <c:pt idx="1072">
                  <c:v>23.72091469680799</c:v>
                </c:pt>
                <c:pt idx="1073">
                  <c:v>12.1957366800329</c:v>
                </c:pt>
                <c:pt idx="1074">
                  <c:v>31.49366554602249</c:v>
                </c:pt>
                <c:pt idx="1075">
                  <c:v>12.0378157410269</c:v>
                </c:pt>
                <c:pt idx="1076">
                  <c:v>13.1794731733184</c:v>
                </c:pt>
                <c:pt idx="1077">
                  <c:v>25.60728208854369</c:v>
                </c:pt>
                <c:pt idx="1078">
                  <c:v>10.8178125014983</c:v>
                </c:pt>
                <c:pt idx="1079">
                  <c:v>16.72541215794218</c:v>
                </c:pt>
                <c:pt idx="1080">
                  <c:v>19.6838784629004</c:v>
                </c:pt>
                <c:pt idx="1081">
                  <c:v>13.9640689453453</c:v>
                </c:pt>
                <c:pt idx="1082">
                  <c:v>9.6234967578225</c:v>
                </c:pt>
                <c:pt idx="1083">
                  <c:v>17.9595513514334</c:v>
                </c:pt>
                <c:pt idx="1084">
                  <c:v>10.300636069637</c:v>
                </c:pt>
                <c:pt idx="1085">
                  <c:v>14.4783754543298</c:v>
                </c:pt>
                <c:pt idx="1086">
                  <c:v>17.56838035058168</c:v>
                </c:pt>
                <c:pt idx="1087">
                  <c:v>15.274026349996</c:v>
                </c:pt>
                <c:pt idx="1088">
                  <c:v>11.1724712936787</c:v>
                </c:pt>
                <c:pt idx="1089">
                  <c:v>11.4259557286658</c:v>
                </c:pt>
                <c:pt idx="1090">
                  <c:v>8.1778504768868</c:v>
                </c:pt>
                <c:pt idx="1091">
                  <c:v>11.3653890098655</c:v>
                </c:pt>
                <c:pt idx="1092">
                  <c:v>11.5410469053254</c:v>
                </c:pt>
                <c:pt idx="1093">
                  <c:v>16.923761057666</c:v>
                </c:pt>
                <c:pt idx="1094">
                  <c:v>17.7941688481784</c:v>
                </c:pt>
                <c:pt idx="1095">
                  <c:v>19.58991903611128</c:v>
                </c:pt>
                <c:pt idx="1096">
                  <c:v>21.1121379627447</c:v>
                </c:pt>
                <c:pt idx="1097">
                  <c:v>12.816987761691</c:v>
                </c:pt>
                <c:pt idx="1098">
                  <c:v>13.3483005986789</c:v>
                </c:pt>
                <c:pt idx="1099">
                  <c:v>20.3155831795257</c:v>
                </c:pt>
                <c:pt idx="1100">
                  <c:v>18.042952747924</c:v>
                </c:pt>
                <c:pt idx="1101">
                  <c:v>14.9900356209123</c:v>
                </c:pt>
                <c:pt idx="1102">
                  <c:v>13.7227070231017</c:v>
                </c:pt>
                <c:pt idx="1103">
                  <c:v>10.1902848776336</c:v>
                </c:pt>
                <c:pt idx="1104">
                  <c:v>22.8952902748487</c:v>
                </c:pt>
                <c:pt idx="1105">
                  <c:v>23.1368882607099</c:v>
                </c:pt>
                <c:pt idx="1106">
                  <c:v>9.085871131070707</c:v>
                </c:pt>
                <c:pt idx="1107">
                  <c:v>22.4527451424694</c:v>
                </c:pt>
                <c:pt idx="1108">
                  <c:v>10.5199579646025</c:v>
                </c:pt>
                <c:pt idx="1109">
                  <c:v>12.849445247008</c:v>
                </c:pt>
                <c:pt idx="1110">
                  <c:v>17.579004718525</c:v>
                </c:pt>
                <c:pt idx="1111">
                  <c:v>16.8764592962287</c:v>
                </c:pt>
                <c:pt idx="1112">
                  <c:v>17.2881038281597</c:v>
                </c:pt>
                <c:pt idx="1113">
                  <c:v>9.621172608898226</c:v>
                </c:pt>
                <c:pt idx="1114">
                  <c:v>17.4361877404133</c:v>
                </c:pt>
                <c:pt idx="1115">
                  <c:v>16.8052396501196</c:v>
                </c:pt>
                <c:pt idx="1116">
                  <c:v>14.1658556642432</c:v>
                </c:pt>
                <c:pt idx="1117">
                  <c:v>12.5121624612929</c:v>
                </c:pt>
                <c:pt idx="1118">
                  <c:v>26.8940470802575</c:v>
                </c:pt>
                <c:pt idx="1119">
                  <c:v>20.7649348155024</c:v>
                </c:pt>
                <c:pt idx="1120">
                  <c:v>28.25905840113001</c:v>
                </c:pt>
                <c:pt idx="1121">
                  <c:v>15.1342169480215</c:v>
                </c:pt>
                <c:pt idx="1122">
                  <c:v>22.9599845760167</c:v>
                </c:pt>
                <c:pt idx="1123">
                  <c:v>22.9286864998264</c:v>
                </c:pt>
                <c:pt idx="1124">
                  <c:v>20.69221770879579</c:v>
                </c:pt>
                <c:pt idx="1125">
                  <c:v>15.9616462321809</c:v>
                </c:pt>
                <c:pt idx="1126">
                  <c:v>12.9073827127086</c:v>
                </c:pt>
                <c:pt idx="1127">
                  <c:v>16.28065239433148</c:v>
                </c:pt>
                <c:pt idx="1128">
                  <c:v>15.4683580056623</c:v>
                </c:pt>
                <c:pt idx="1129">
                  <c:v>18.2261007328994</c:v>
                </c:pt>
                <c:pt idx="1130">
                  <c:v>22.956751598031</c:v>
                </c:pt>
                <c:pt idx="1131">
                  <c:v>18.8751794187042</c:v>
                </c:pt>
                <c:pt idx="1132">
                  <c:v>10.4252286077316</c:v>
                </c:pt>
                <c:pt idx="1133">
                  <c:v>5.628303338182539</c:v>
                </c:pt>
                <c:pt idx="1134">
                  <c:v>8.183648763520148</c:v>
                </c:pt>
                <c:pt idx="1135">
                  <c:v>18.3952319968321</c:v>
                </c:pt>
                <c:pt idx="1136">
                  <c:v>13.3641036705999</c:v>
                </c:pt>
                <c:pt idx="1137">
                  <c:v>15.4967460998989</c:v>
                </c:pt>
                <c:pt idx="1138">
                  <c:v>13.9259798008271</c:v>
                </c:pt>
                <c:pt idx="1139">
                  <c:v>18.08790287329538</c:v>
                </c:pt>
                <c:pt idx="1140">
                  <c:v>15.0669493052002</c:v>
                </c:pt>
                <c:pt idx="1141">
                  <c:v>12.6283052452088</c:v>
                </c:pt>
                <c:pt idx="1142">
                  <c:v>12.7713425207734</c:v>
                </c:pt>
                <c:pt idx="1143">
                  <c:v>13.9469446674122</c:v>
                </c:pt>
                <c:pt idx="1144">
                  <c:v>14.3796847657005</c:v>
                </c:pt>
                <c:pt idx="1145">
                  <c:v>25.3968839243902</c:v>
                </c:pt>
                <c:pt idx="1146">
                  <c:v>18.9980039832034</c:v>
                </c:pt>
                <c:pt idx="1147">
                  <c:v>14.2118266954572</c:v>
                </c:pt>
                <c:pt idx="1148">
                  <c:v>10.8390072836099</c:v>
                </c:pt>
                <c:pt idx="1149">
                  <c:v>16.1392128980535</c:v>
                </c:pt>
                <c:pt idx="1150">
                  <c:v>12.0556364524367</c:v>
                </c:pt>
                <c:pt idx="1151">
                  <c:v>20.5487673419802</c:v>
                </c:pt>
                <c:pt idx="1152">
                  <c:v>16.24234441632818</c:v>
                </c:pt>
                <c:pt idx="1153">
                  <c:v>11.0899887055366</c:v>
                </c:pt>
                <c:pt idx="1154">
                  <c:v>16.9095521347165</c:v>
                </c:pt>
                <c:pt idx="1155">
                  <c:v>10.6593748777001</c:v>
                </c:pt>
                <c:pt idx="1156">
                  <c:v>22.9071657127336</c:v>
                </c:pt>
                <c:pt idx="1157">
                  <c:v>20.596541368506</c:v>
                </c:pt>
                <c:pt idx="1158">
                  <c:v>9.80218303136041</c:v>
                </c:pt>
                <c:pt idx="1159">
                  <c:v>22.18521229323688</c:v>
                </c:pt>
                <c:pt idx="1160">
                  <c:v>9.37156586387359</c:v>
                </c:pt>
                <c:pt idx="1161">
                  <c:v>17.1853371590093</c:v>
                </c:pt>
                <c:pt idx="1162">
                  <c:v>18.7108371585762</c:v>
                </c:pt>
                <c:pt idx="1163">
                  <c:v>16.38937454980359</c:v>
                </c:pt>
                <c:pt idx="1164">
                  <c:v>13.0406544301603</c:v>
                </c:pt>
                <c:pt idx="1165">
                  <c:v>19.24423643277898</c:v>
                </c:pt>
                <c:pt idx="1166">
                  <c:v>17.9025756119468</c:v>
                </c:pt>
                <c:pt idx="1167">
                  <c:v>16.1762716450056</c:v>
                </c:pt>
                <c:pt idx="1168">
                  <c:v>11.7067053592113</c:v>
                </c:pt>
                <c:pt idx="1169">
                  <c:v>17.8841937913512</c:v>
                </c:pt>
                <c:pt idx="1170">
                  <c:v>21.6869711188592</c:v>
                </c:pt>
                <c:pt idx="1171">
                  <c:v>23.6879164235559</c:v>
                </c:pt>
                <c:pt idx="1172">
                  <c:v>18.3647373203645</c:v>
                </c:pt>
                <c:pt idx="1173">
                  <c:v>16.14672663337238</c:v>
                </c:pt>
                <c:pt idx="1174">
                  <c:v>16.2365530130673</c:v>
                </c:pt>
                <c:pt idx="1175">
                  <c:v>15.7219458254922</c:v>
                </c:pt>
                <c:pt idx="1176">
                  <c:v>9.013828466425398</c:v>
                </c:pt>
                <c:pt idx="1177">
                  <c:v>19.0630313840594</c:v>
                </c:pt>
                <c:pt idx="1178">
                  <c:v>17.8351769642362</c:v>
                </c:pt>
                <c:pt idx="1179">
                  <c:v>28.8556583916696</c:v>
                </c:pt>
                <c:pt idx="1180">
                  <c:v>22.579602765866</c:v>
                </c:pt>
                <c:pt idx="1181">
                  <c:v>16.3517733924633</c:v>
                </c:pt>
                <c:pt idx="1182">
                  <c:v>10.5940220703599</c:v>
                </c:pt>
                <c:pt idx="1183">
                  <c:v>12.7683210092646</c:v>
                </c:pt>
                <c:pt idx="1184">
                  <c:v>16.8090220526268</c:v>
                </c:pt>
                <c:pt idx="1185">
                  <c:v>8.84778393174096</c:v>
                </c:pt>
                <c:pt idx="1186">
                  <c:v>20.6834252079599</c:v>
                </c:pt>
                <c:pt idx="1187">
                  <c:v>15.8622329438629</c:v>
                </c:pt>
                <c:pt idx="1188">
                  <c:v>13.9335615413221</c:v>
                </c:pt>
                <c:pt idx="1189">
                  <c:v>15.125602553599</c:v>
                </c:pt>
                <c:pt idx="1190">
                  <c:v>11.0252801976459</c:v>
                </c:pt>
                <c:pt idx="1191">
                  <c:v>19.7107658468631</c:v>
                </c:pt>
                <c:pt idx="1192">
                  <c:v>15.067243541072</c:v>
                </c:pt>
                <c:pt idx="1193">
                  <c:v>21.1322896815981</c:v>
                </c:pt>
                <c:pt idx="1194">
                  <c:v>10.3403809222652</c:v>
                </c:pt>
                <c:pt idx="1195">
                  <c:v>7.165677667278308</c:v>
                </c:pt>
                <c:pt idx="1196">
                  <c:v>16.2199741481157</c:v>
                </c:pt>
                <c:pt idx="1197">
                  <c:v>21.4040605404983</c:v>
                </c:pt>
                <c:pt idx="1198">
                  <c:v>8.65931624166173</c:v>
                </c:pt>
                <c:pt idx="1199">
                  <c:v>16.2462117885562</c:v>
                </c:pt>
                <c:pt idx="1200">
                  <c:v>19.8331754056642</c:v>
                </c:pt>
                <c:pt idx="1201">
                  <c:v>18.9045886407391</c:v>
                </c:pt>
                <c:pt idx="1202">
                  <c:v>24.23203947678298</c:v>
                </c:pt>
                <c:pt idx="1203">
                  <c:v>22.5501725170303</c:v>
                </c:pt>
                <c:pt idx="1204">
                  <c:v>10.333519840135</c:v>
                </c:pt>
                <c:pt idx="1205">
                  <c:v>12.4926479015671</c:v>
                </c:pt>
                <c:pt idx="1206">
                  <c:v>23.14561358556728</c:v>
                </c:pt>
                <c:pt idx="1207">
                  <c:v>24.2260619808839</c:v>
                </c:pt>
                <c:pt idx="1208">
                  <c:v>13.9219056286878</c:v>
                </c:pt>
                <c:pt idx="1209">
                  <c:v>9.77222385709398</c:v>
                </c:pt>
                <c:pt idx="1210">
                  <c:v>13.9538798731445</c:v>
                </c:pt>
                <c:pt idx="1211">
                  <c:v>16.42964328278988</c:v>
                </c:pt>
                <c:pt idx="1212">
                  <c:v>11.5840030625075</c:v>
                </c:pt>
                <c:pt idx="1213">
                  <c:v>19.8568253407077</c:v>
                </c:pt>
                <c:pt idx="1214">
                  <c:v>10.4869724188301</c:v>
                </c:pt>
                <c:pt idx="1215">
                  <c:v>13.3889292492704</c:v>
                </c:pt>
                <c:pt idx="1216">
                  <c:v>20.8794321627469</c:v>
                </c:pt>
                <c:pt idx="1217">
                  <c:v>14.9190824919194</c:v>
                </c:pt>
                <c:pt idx="1218">
                  <c:v>11.785149848646</c:v>
                </c:pt>
                <c:pt idx="1219">
                  <c:v>16.6259502222774</c:v>
                </c:pt>
                <c:pt idx="1220">
                  <c:v>15.3953585967989</c:v>
                </c:pt>
                <c:pt idx="1221">
                  <c:v>17.7498052559054</c:v>
                </c:pt>
                <c:pt idx="1222">
                  <c:v>23.6518545476777</c:v>
                </c:pt>
                <c:pt idx="1223">
                  <c:v>10.1971731723983</c:v>
                </c:pt>
                <c:pt idx="1224">
                  <c:v>14.5003918931611</c:v>
                </c:pt>
                <c:pt idx="1225">
                  <c:v>17.3019480592117</c:v>
                </c:pt>
                <c:pt idx="1226">
                  <c:v>9.65935388188841</c:v>
                </c:pt>
                <c:pt idx="1227">
                  <c:v>11.2425429199698</c:v>
                </c:pt>
                <c:pt idx="1228">
                  <c:v>15.561561251835</c:v>
                </c:pt>
                <c:pt idx="1229">
                  <c:v>15.1226052386331</c:v>
                </c:pt>
                <c:pt idx="1230">
                  <c:v>13.8445336453924</c:v>
                </c:pt>
                <c:pt idx="1231">
                  <c:v>22.93546588217028</c:v>
                </c:pt>
                <c:pt idx="1232">
                  <c:v>10.5361632475615</c:v>
                </c:pt>
                <c:pt idx="1233">
                  <c:v>9.258076604433818</c:v>
                </c:pt>
                <c:pt idx="1234">
                  <c:v>21.3472485843816</c:v>
                </c:pt>
                <c:pt idx="1235">
                  <c:v>12.3185268369032</c:v>
                </c:pt>
                <c:pt idx="1236">
                  <c:v>8.90540432302985</c:v>
                </c:pt>
                <c:pt idx="1237">
                  <c:v>13.7445923855927</c:v>
                </c:pt>
                <c:pt idx="1238">
                  <c:v>19.0981483594501</c:v>
                </c:pt>
                <c:pt idx="1239">
                  <c:v>16.848708547007</c:v>
                </c:pt>
                <c:pt idx="1240">
                  <c:v>12.8698634012413</c:v>
                </c:pt>
                <c:pt idx="1241">
                  <c:v>14.869732063969</c:v>
                </c:pt>
                <c:pt idx="1242">
                  <c:v>17.27911703760889</c:v>
                </c:pt>
                <c:pt idx="1243">
                  <c:v>18.5047652907023</c:v>
                </c:pt>
                <c:pt idx="1244">
                  <c:v>18.8082562928449</c:v>
                </c:pt>
                <c:pt idx="1245">
                  <c:v>10.2450539691556</c:v>
                </c:pt>
                <c:pt idx="1246">
                  <c:v>16.1916388530944</c:v>
                </c:pt>
                <c:pt idx="1247">
                  <c:v>14.3020078847202</c:v>
                </c:pt>
                <c:pt idx="1248">
                  <c:v>20.873311311444</c:v>
                </c:pt>
                <c:pt idx="1249">
                  <c:v>13.7121122841282</c:v>
                </c:pt>
                <c:pt idx="1250">
                  <c:v>9.49262439992358</c:v>
                </c:pt>
                <c:pt idx="1251">
                  <c:v>17.9335681624353</c:v>
                </c:pt>
                <c:pt idx="1252">
                  <c:v>19.8705575934332</c:v>
                </c:pt>
                <c:pt idx="1253">
                  <c:v>8.035878743614722</c:v>
                </c:pt>
                <c:pt idx="1254">
                  <c:v>21.9254549360656</c:v>
                </c:pt>
                <c:pt idx="1255">
                  <c:v>18.717566727581</c:v>
                </c:pt>
                <c:pt idx="1256">
                  <c:v>15.4708332365639</c:v>
                </c:pt>
                <c:pt idx="1257">
                  <c:v>12.4317433426158</c:v>
                </c:pt>
                <c:pt idx="1258">
                  <c:v>15.7342300660018</c:v>
                </c:pt>
                <c:pt idx="1259">
                  <c:v>16.0855944676701</c:v>
                </c:pt>
                <c:pt idx="1260">
                  <c:v>18.2518007238423</c:v>
                </c:pt>
                <c:pt idx="1261">
                  <c:v>19.431392393417</c:v>
                </c:pt>
                <c:pt idx="1262">
                  <c:v>15.634521614885</c:v>
                </c:pt>
                <c:pt idx="1263">
                  <c:v>25.5498099836057</c:v>
                </c:pt>
                <c:pt idx="1264">
                  <c:v>12.7885477644564</c:v>
                </c:pt>
                <c:pt idx="1265">
                  <c:v>12.9040645361662</c:v>
                </c:pt>
                <c:pt idx="1266">
                  <c:v>20.7470763247599</c:v>
                </c:pt>
                <c:pt idx="1267">
                  <c:v>27.5587621443997</c:v>
                </c:pt>
                <c:pt idx="1268">
                  <c:v>9.81058086553567</c:v>
                </c:pt>
                <c:pt idx="1269">
                  <c:v>14.2859367567449</c:v>
                </c:pt>
                <c:pt idx="1270">
                  <c:v>11.632391092421</c:v>
                </c:pt>
                <c:pt idx="1271">
                  <c:v>22.38013214252498</c:v>
                </c:pt>
                <c:pt idx="1272">
                  <c:v>15.6859688240864</c:v>
                </c:pt>
                <c:pt idx="1273">
                  <c:v>13.1539855643545</c:v>
                </c:pt>
                <c:pt idx="1274">
                  <c:v>12.9998734120773</c:v>
                </c:pt>
                <c:pt idx="1275">
                  <c:v>26.1127522160732</c:v>
                </c:pt>
                <c:pt idx="1276">
                  <c:v>17.6276394847226</c:v>
                </c:pt>
                <c:pt idx="1277">
                  <c:v>9.198852426192907</c:v>
                </c:pt>
                <c:pt idx="1278">
                  <c:v>15.0276238315708</c:v>
                </c:pt>
                <c:pt idx="1279">
                  <c:v>20.0191611051514</c:v>
                </c:pt>
                <c:pt idx="1280">
                  <c:v>24.04876789666558</c:v>
                </c:pt>
                <c:pt idx="1281">
                  <c:v>15.2307364886138</c:v>
                </c:pt>
                <c:pt idx="1282">
                  <c:v>18.7661694075661</c:v>
                </c:pt>
                <c:pt idx="1283">
                  <c:v>13.7739453682731</c:v>
                </c:pt>
                <c:pt idx="1284">
                  <c:v>11.7225174684194</c:v>
                </c:pt>
                <c:pt idx="1285">
                  <c:v>14.1569427003248</c:v>
                </c:pt>
                <c:pt idx="1286">
                  <c:v>8.95647429808931</c:v>
                </c:pt>
                <c:pt idx="1287">
                  <c:v>9.88370080695429</c:v>
                </c:pt>
                <c:pt idx="1288">
                  <c:v>22.7085506981607</c:v>
                </c:pt>
                <c:pt idx="1289">
                  <c:v>10.0801740016553</c:v>
                </c:pt>
                <c:pt idx="1290">
                  <c:v>11.9677593025439</c:v>
                </c:pt>
                <c:pt idx="1291">
                  <c:v>16.7067737233601</c:v>
                </c:pt>
                <c:pt idx="1292">
                  <c:v>11.6983951252803</c:v>
                </c:pt>
                <c:pt idx="1293">
                  <c:v>14.3220108455509</c:v>
                </c:pt>
                <c:pt idx="1294">
                  <c:v>13.2985508717525</c:v>
                </c:pt>
                <c:pt idx="1295">
                  <c:v>17.1202013919992</c:v>
                </c:pt>
                <c:pt idx="1296">
                  <c:v>17.2668074585821</c:v>
                </c:pt>
                <c:pt idx="1297">
                  <c:v>14.3284581890796</c:v>
                </c:pt>
                <c:pt idx="1298">
                  <c:v>21.2907791581809</c:v>
                </c:pt>
                <c:pt idx="1299">
                  <c:v>11.139580937763</c:v>
                </c:pt>
                <c:pt idx="1300">
                  <c:v>11.414711401876</c:v>
                </c:pt>
                <c:pt idx="1301">
                  <c:v>24.1162084007751</c:v>
                </c:pt>
                <c:pt idx="1302">
                  <c:v>9.676208402993446</c:v>
                </c:pt>
                <c:pt idx="1303">
                  <c:v>15.8618841045725</c:v>
                </c:pt>
                <c:pt idx="1304">
                  <c:v>16.4230178292561</c:v>
                </c:pt>
                <c:pt idx="1305">
                  <c:v>10.8731569261791</c:v>
                </c:pt>
                <c:pt idx="1306">
                  <c:v>18.8284544138842</c:v>
                </c:pt>
                <c:pt idx="1307">
                  <c:v>22.3739398337408</c:v>
                </c:pt>
                <c:pt idx="1308">
                  <c:v>13.6662967309132</c:v>
                </c:pt>
                <c:pt idx="1309">
                  <c:v>23.18544780474898</c:v>
                </c:pt>
                <c:pt idx="1310">
                  <c:v>24.3667525143926</c:v>
                </c:pt>
                <c:pt idx="1311">
                  <c:v>13.2295264303866</c:v>
                </c:pt>
                <c:pt idx="1312">
                  <c:v>10.3286280613177</c:v>
                </c:pt>
                <c:pt idx="1313">
                  <c:v>15.2145525327014</c:v>
                </c:pt>
                <c:pt idx="1314">
                  <c:v>17.1604533482783</c:v>
                </c:pt>
                <c:pt idx="1315">
                  <c:v>13.1456599276202</c:v>
                </c:pt>
                <c:pt idx="1316">
                  <c:v>13.4674276076743</c:v>
                </c:pt>
                <c:pt idx="1317">
                  <c:v>9.65235646364363</c:v>
                </c:pt>
                <c:pt idx="1318">
                  <c:v>14.7407629716023</c:v>
                </c:pt>
                <c:pt idx="1319">
                  <c:v>17.92452368910618</c:v>
                </c:pt>
                <c:pt idx="1320">
                  <c:v>17.471157719107</c:v>
                </c:pt>
                <c:pt idx="1321">
                  <c:v>8.60645001547127</c:v>
                </c:pt>
                <c:pt idx="1322">
                  <c:v>13.6809239075468</c:v>
                </c:pt>
                <c:pt idx="1323">
                  <c:v>16.8616303842715</c:v>
                </c:pt>
                <c:pt idx="1324">
                  <c:v>16.9233033708024</c:v>
                </c:pt>
                <c:pt idx="1325">
                  <c:v>20.3237940762585</c:v>
                </c:pt>
                <c:pt idx="1326">
                  <c:v>7.7899652008888</c:v>
                </c:pt>
                <c:pt idx="1327">
                  <c:v>21.67213229610738</c:v>
                </c:pt>
                <c:pt idx="1328">
                  <c:v>8.93933337736249</c:v>
                </c:pt>
                <c:pt idx="1329">
                  <c:v>25.2268847269282</c:v>
                </c:pt>
                <c:pt idx="1330">
                  <c:v>14.2573257061913</c:v>
                </c:pt>
                <c:pt idx="1331">
                  <c:v>12.08394507628</c:v>
                </c:pt>
                <c:pt idx="1332">
                  <c:v>13.0056168149398</c:v>
                </c:pt>
                <c:pt idx="1333">
                  <c:v>12.694929754258</c:v>
                </c:pt>
                <c:pt idx="1334">
                  <c:v>15.0153983705584</c:v>
                </c:pt>
                <c:pt idx="1335">
                  <c:v>14.818820771649</c:v>
                </c:pt>
                <c:pt idx="1336">
                  <c:v>18.21548284818908</c:v>
                </c:pt>
                <c:pt idx="1337">
                  <c:v>14.3293343977042</c:v>
                </c:pt>
                <c:pt idx="1338">
                  <c:v>9.238803386246845</c:v>
                </c:pt>
                <c:pt idx="1339">
                  <c:v>13.3984079554849</c:v>
                </c:pt>
                <c:pt idx="1340">
                  <c:v>23.6772622122688</c:v>
                </c:pt>
                <c:pt idx="1341">
                  <c:v>15.8124511397473</c:v>
                </c:pt>
                <c:pt idx="1342">
                  <c:v>14.0448705749697</c:v>
                </c:pt>
                <c:pt idx="1343">
                  <c:v>8.018988688614748</c:v>
                </c:pt>
                <c:pt idx="1344">
                  <c:v>13.0391295557767</c:v>
                </c:pt>
                <c:pt idx="1345">
                  <c:v>17.0841827555037</c:v>
                </c:pt>
                <c:pt idx="1346">
                  <c:v>15.0669888978052</c:v>
                </c:pt>
                <c:pt idx="1347">
                  <c:v>16.3937179196538</c:v>
                </c:pt>
                <c:pt idx="1348">
                  <c:v>25.2514572526849</c:v>
                </c:pt>
                <c:pt idx="1349">
                  <c:v>19.1457998220448</c:v>
                </c:pt>
                <c:pt idx="1350">
                  <c:v>15.6741763075421</c:v>
                </c:pt>
                <c:pt idx="1351">
                  <c:v>8.80477536216836</c:v>
                </c:pt>
                <c:pt idx="1352">
                  <c:v>11.4862944089707</c:v>
                </c:pt>
                <c:pt idx="1353">
                  <c:v>9.62221760964928</c:v>
                </c:pt>
                <c:pt idx="1354">
                  <c:v>14.9619007586126</c:v>
                </c:pt>
                <c:pt idx="1355">
                  <c:v>10.0534873157189</c:v>
                </c:pt>
                <c:pt idx="1356">
                  <c:v>24.885989114367</c:v>
                </c:pt>
                <c:pt idx="1357">
                  <c:v>17.8426191513344</c:v>
                </c:pt>
                <c:pt idx="1358">
                  <c:v>7.751388572888199</c:v>
                </c:pt>
                <c:pt idx="1359">
                  <c:v>17.1911259796196</c:v>
                </c:pt>
                <c:pt idx="1360">
                  <c:v>15.6993076429402</c:v>
                </c:pt>
                <c:pt idx="1361">
                  <c:v>18.1120908024636</c:v>
                </c:pt>
                <c:pt idx="1362">
                  <c:v>11.1273612042848</c:v>
                </c:pt>
                <c:pt idx="1363">
                  <c:v>32.37404318744579</c:v>
                </c:pt>
                <c:pt idx="1364">
                  <c:v>10.6258283587954</c:v>
                </c:pt>
                <c:pt idx="1365">
                  <c:v>20.92262583371688</c:v>
                </c:pt>
                <c:pt idx="1366">
                  <c:v>15.6515048995016</c:v>
                </c:pt>
                <c:pt idx="1367">
                  <c:v>12.9886865901997</c:v>
                </c:pt>
                <c:pt idx="1368">
                  <c:v>32.2834407149257</c:v>
                </c:pt>
                <c:pt idx="1369">
                  <c:v>19.7213549471285</c:v>
                </c:pt>
                <c:pt idx="1370">
                  <c:v>22.8023709092503</c:v>
                </c:pt>
                <c:pt idx="1371">
                  <c:v>15.2564043135887</c:v>
                </c:pt>
                <c:pt idx="1372">
                  <c:v>10.1316799155201</c:v>
                </c:pt>
                <c:pt idx="1373">
                  <c:v>19.28877234735728</c:v>
                </c:pt>
                <c:pt idx="1374">
                  <c:v>10.070320671149</c:v>
                </c:pt>
                <c:pt idx="1375">
                  <c:v>19.2095941794255</c:v>
                </c:pt>
                <c:pt idx="1376">
                  <c:v>10.8675436253738</c:v>
                </c:pt>
                <c:pt idx="1377">
                  <c:v>18.58929222602428</c:v>
                </c:pt>
                <c:pt idx="1378">
                  <c:v>17.1850643684174</c:v>
                </c:pt>
                <c:pt idx="1379">
                  <c:v>20.9595502988358</c:v>
                </c:pt>
                <c:pt idx="1380">
                  <c:v>7.595182307769947</c:v>
                </c:pt>
                <c:pt idx="1381">
                  <c:v>15.4871062651968</c:v>
                </c:pt>
                <c:pt idx="1382">
                  <c:v>11.731806289408</c:v>
                </c:pt>
                <c:pt idx="1383">
                  <c:v>20.1216730096564</c:v>
                </c:pt>
                <c:pt idx="1384">
                  <c:v>7.278431659647398</c:v>
                </c:pt>
                <c:pt idx="1385">
                  <c:v>10.6265801210188</c:v>
                </c:pt>
                <c:pt idx="1386">
                  <c:v>19.72571016050438</c:v>
                </c:pt>
                <c:pt idx="1387">
                  <c:v>14.5562406693929</c:v>
                </c:pt>
                <c:pt idx="1388">
                  <c:v>10.0567053027179</c:v>
                </c:pt>
                <c:pt idx="1389">
                  <c:v>10.4250970718324</c:v>
                </c:pt>
                <c:pt idx="1390">
                  <c:v>10.604738821263</c:v>
                </c:pt>
                <c:pt idx="1391">
                  <c:v>20.5772381344619</c:v>
                </c:pt>
                <c:pt idx="1392">
                  <c:v>23.46014554635778</c:v>
                </c:pt>
                <c:pt idx="1393">
                  <c:v>14.4728964234863</c:v>
                </c:pt>
                <c:pt idx="1394">
                  <c:v>32.022513877453</c:v>
                </c:pt>
                <c:pt idx="1395">
                  <c:v>10.6869659628125</c:v>
                </c:pt>
                <c:pt idx="1396">
                  <c:v>10.9130618021869</c:v>
                </c:pt>
                <c:pt idx="1397">
                  <c:v>10.5130864575923</c:v>
                </c:pt>
                <c:pt idx="1398">
                  <c:v>23.916658975355</c:v>
                </c:pt>
                <c:pt idx="1399">
                  <c:v>14.1825624138667</c:v>
                </c:pt>
                <c:pt idx="1400">
                  <c:v>16.1980217336844</c:v>
                </c:pt>
                <c:pt idx="1401">
                  <c:v>27.1979964994806</c:v>
                </c:pt>
                <c:pt idx="1402">
                  <c:v>14.6933861416535</c:v>
                </c:pt>
                <c:pt idx="1403">
                  <c:v>15.5637035349644</c:v>
                </c:pt>
                <c:pt idx="1404">
                  <c:v>13.1377274161645</c:v>
                </c:pt>
                <c:pt idx="1405">
                  <c:v>12.3659284259255</c:v>
                </c:pt>
                <c:pt idx="1406">
                  <c:v>16.43475957602568</c:v>
                </c:pt>
                <c:pt idx="1407">
                  <c:v>8.215869444699106</c:v>
                </c:pt>
                <c:pt idx="1408">
                  <c:v>14.2712502873609</c:v>
                </c:pt>
                <c:pt idx="1409">
                  <c:v>14.7702832513793</c:v>
                </c:pt>
                <c:pt idx="1410">
                  <c:v>19.8289700816529</c:v>
                </c:pt>
                <c:pt idx="1411">
                  <c:v>15.2285577222511</c:v>
                </c:pt>
                <c:pt idx="1412">
                  <c:v>21.7715946525844</c:v>
                </c:pt>
                <c:pt idx="1413">
                  <c:v>12.7594600417612</c:v>
                </c:pt>
                <c:pt idx="1414">
                  <c:v>18.79552327263718</c:v>
                </c:pt>
                <c:pt idx="1415">
                  <c:v>22.48262744309969</c:v>
                </c:pt>
                <c:pt idx="1416">
                  <c:v>15.2344463221509</c:v>
                </c:pt>
                <c:pt idx="1417">
                  <c:v>16.2015240412148</c:v>
                </c:pt>
                <c:pt idx="1418">
                  <c:v>12.7230747989506</c:v>
                </c:pt>
                <c:pt idx="1419">
                  <c:v>15.1969843817308</c:v>
                </c:pt>
                <c:pt idx="1420">
                  <c:v>11.3103481927318</c:v>
                </c:pt>
                <c:pt idx="1421">
                  <c:v>16.4729649371895</c:v>
                </c:pt>
                <c:pt idx="1422">
                  <c:v>27.3435404119825</c:v>
                </c:pt>
                <c:pt idx="1423">
                  <c:v>14.2264832740211</c:v>
                </c:pt>
                <c:pt idx="1424">
                  <c:v>7.065334022879308</c:v>
                </c:pt>
                <c:pt idx="1425">
                  <c:v>17.5019472918158</c:v>
                </c:pt>
                <c:pt idx="1426">
                  <c:v>12.669025952776</c:v>
                </c:pt>
                <c:pt idx="1427">
                  <c:v>13.6516371208628</c:v>
                </c:pt>
                <c:pt idx="1428">
                  <c:v>18.1673720284852</c:v>
                </c:pt>
                <c:pt idx="1429">
                  <c:v>10.1662520389864</c:v>
                </c:pt>
                <c:pt idx="1430">
                  <c:v>15.0153737745829</c:v>
                </c:pt>
                <c:pt idx="1431">
                  <c:v>12.2946301893415</c:v>
                </c:pt>
                <c:pt idx="1432">
                  <c:v>7.85507796597126</c:v>
                </c:pt>
                <c:pt idx="1433">
                  <c:v>21.6726266273301</c:v>
                </c:pt>
                <c:pt idx="1434">
                  <c:v>18.7549367599884</c:v>
                </c:pt>
                <c:pt idx="1435">
                  <c:v>9.39327756664876</c:v>
                </c:pt>
                <c:pt idx="1436">
                  <c:v>15.532143397061</c:v>
                </c:pt>
                <c:pt idx="1437">
                  <c:v>9.11552200138566</c:v>
                </c:pt>
                <c:pt idx="1438">
                  <c:v>8.99919993323307</c:v>
                </c:pt>
                <c:pt idx="1439">
                  <c:v>12.3024892437981</c:v>
                </c:pt>
                <c:pt idx="1440">
                  <c:v>19.0923857290009</c:v>
                </c:pt>
                <c:pt idx="1441">
                  <c:v>14.5581283502193</c:v>
                </c:pt>
                <c:pt idx="1442">
                  <c:v>14.0662061265454</c:v>
                </c:pt>
                <c:pt idx="1443">
                  <c:v>11.9848874385067</c:v>
                </c:pt>
                <c:pt idx="1444">
                  <c:v>10.30966221356921</c:v>
                </c:pt>
                <c:pt idx="1445">
                  <c:v>18.7111378251764</c:v>
                </c:pt>
                <c:pt idx="1446">
                  <c:v>16.4725158239084</c:v>
                </c:pt>
                <c:pt idx="1447">
                  <c:v>5.628404503288936</c:v>
                </c:pt>
                <c:pt idx="1448">
                  <c:v>18.28352553362818</c:v>
                </c:pt>
                <c:pt idx="1449">
                  <c:v>20.99581936252358</c:v>
                </c:pt>
                <c:pt idx="1450">
                  <c:v>15.1084810420793</c:v>
                </c:pt>
                <c:pt idx="1451">
                  <c:v>16.1766639735959</c:v>
                </c:pt>
                <c:pt idx="1452">
                  <c:v>8.66074166208854</c:v>
                </c:pt>
                <c:pt idx="1453">
                  <c:v>15.3404744798245</c:v>
                </c:pt>
                <c:pt idx="1454">
                  <c:v>11.9928223549796</c:v>
                </c:pt>
                <c:pt idx="1455">
                  <c:v>9.95800932472223</c:v>
                </c:pt>
                <c:pt idx="1456">
                  <c:v>20.4159686681571</c:v>
                </c:pt>
                <c:pt idx="1457">
                  <c:v>16.5718483811192</c:v>
                </c:pt>
                <c:pt idx="1458">
                  <c:v>16.0058248193741</c:v>
                </c:pt>
                <c:pt idx="1459">
                  <c:v>11.2008341541103</c:v>
                </c:pt>
                <c:pt idx="1460">
                  <c:v>18.2902626946942</c:v>
                </c:pt>
                <c:pt idx="1461">
                  <c:v>10.6819990067533</c:v>
                </c:pt>
                <c:pt idx="1462">
                  <c:v>15.1452572040268</c:v>
                </c:pt>
                <c:pt idx="1463">
                  <c:v>26.1230457881106</c:v>
                </c:pt>
                <c:pt idx="1464">
                  <c:v>11.7528616313309</c:v>
                </c:pt>
                <c:pt idx="1465">
                  <c:v>15.4547414886018</c:v>
                </c:pt>
                <c:pt idx="1466">
                  <c:v>10.5262164280126</c:v>
                </c:pt>
                <c:pt idx="1467">
                  <c:v>16.2718407627586</c:v>
                </c:pt>
                <c:pt idx="1468">
                  <c:v>19.13874223059088</c:v>
                </c:pt>
                <c:pt idx="1469">
                  <c:v>13.4309980298369</c:v>
                </c:pt>
                <c:pt idx="1470">
                  <c:v>13.1439317208051</c:v>
                </c:pt>
                <c:pt idx="1471">
                  <c:v>9.28247438735129</c:v>
                </c:pt>
                <c:pt idx="1472">
                  <c:v>12.1789558184528</c:v>
                </c:pt>
                <c:pt idx="1473">
                  <c:v>8.44556245743841</c:v>
                </c:pt>
                <c:pt idx="1474">
                  <c:v>16.597977779088</c:v>
                </c:pt>
                <c:pt idx="1475">
                  <c:v>21.3602163635424</c:v>
                </c:pt>
                <c:pt idx="1476">
                  <c:v>14.1061579195442</c:v>
                </c:pt>
                <c:pt idx="1477">
                  <c:v>14.7659556455123</c:v>
                </c:pt>
                <c:pt idx="1478">
                  <c:v>8.1860030687298</c:v>
                </c:pt>
                <c:pt idx="1479">
                  <c:v>13.2957928134681</c:v>
                </c:pt>
                <c:pt idx="1480">
                  <c:v>13.4013821312545</c:v>
                </c:pt>
                <c:pt idx="1481">
                  <c:v>17.1845467480277</c:v>
                </c:pt>
                <c:pt idx="1482">
                  <c:v>16.1108896252658</c:v>
                </c:pt>
                <c:pt idx="1483">
                  <c:v>25.46570398474308</c:v>
                </c:pt>
                <c:pt idx="1484">
                  <c:v>15.7915463406564</c:v>
                </c:pt>
                <c:pt idx="1485">
                  <c:v>23.7691755768237</c:v>
                </c:pt>
                <c:pt idx="1486">
                  <c:v>17.5384667037499</c:v>
                </c:pt>
                <c:pt idx="1487">
                  <c:v>15.9970224206835</c:v>
                </c:pt>
                <c:pt idx="1488">
                  <c:v>14.5269509778409</c:v>
                </c:pt>
                <c:pt idx="1489">
                  <c:v>16.8008709342046</c:v>
                </c:pt>
                <c:pt idx="1490">
                  <c:v>19.1750902394632</c:v>
                </c:pt>
                <c:pt idx="1491">
                  <c:v>14.4480158047227</c:v>
                </c:pt>
                <c:pt idx="1492">
                  <c:v>21.7053149873147</c:v>
                </c:pt>
                <c:pt idx="1493">
                  <c:v>17.8965830691314</c:v>
                </c:pt>
                <c:pt idx="1494">
                  <c:v>8.94420901571994</c:v>
                </c:pt>
                <c:pt idx="1495">
                  <c:v>16.25267260130959</c:v>
                </c:pt>
                <c:pt idx="1496">
                  <c:v>17.6428872210126</c:v>
                </c:pt>
                <c:pt idx="1497">
                  <c:v>7.96264712263979</c:v>
                </c:pt>
                <c:pt idx="1498">
                  <c:v>16.8937173298845</c:v>
                </c:pt>
                <c:pt idx="1499">
                  <c:v>15.5111529042641</c:v>
                </c:pt>
                <c:pt idx="1500">
                  <c:v>8.9023837102345</c:v>
                </c:pt>
                <c:pt idx="1501">
                  <c:v>18.4065764640631</c:v>
                </c:pt>
                <c:pt idx="1502">
                  <c:v>11.6259602272979</c:v>
                </c:pt>
                <c:pt idx="1503">
                  <c:v>14.32543881292</c:v>
                </c:pt>
                <c:pt idx="1504">
                  <c:v>13.9055653746945</c:v>
                </c:pt>
                <c:pt idx="1505">
                  <c:v>16.9882004190452</c:v>
                </c:pt>
                <c:pt idx="1506">
                  <c:v>10.6322283472206</c:v>
                </c:pt>
                <c:pt idx="1507">
                  <c:v>13.1028254462612</c:v>
                </c:pt>
                <c:pt idx="1508">
                  <c:v>12.1401611166354</c:v>
                </c:pt>
                <c:pt idx="1509">
                  <c:v>14.9937463764786</c:v>
                </c:pt>
                <c:pt idx="1510">
                  <c:v>8.37853470381768</c:v>
                </c:pt>
                <c:pt idx="1511">
                  <c:v>17.3291541473629</c:v>
                </c:pt>
                <c:pt idx="1512">
                  <c:v>9.59255754882935</c:v>
                </c:pt>
                <c:pt idx="1513">
                  <c:v>21.5914445674936</c:v>
                </c:pt>
                <c:pt idx="1514">
                  <c:v>10.0275600400797</c:v>
                </c:pt>
                <c:pt idx="1515">
                  <c:v>19.38924361732339</c:v>
                </c:pt>
                <c:pt idx="1516">
                  <c:v>17.4074831331906</c:v>
                </c:pt>
                <c:pt idx="1517">
                  <c:v>20.9062513094522</c:v>
                </c:pt>
                <c:pt idx="1518">
                  <c:v>20.42867414956298</c:v>
                </c:pt>
                <c:pt idx="1519">
                  <c:v>16.8793873714541</c:v>
                </c:pt>
                <c:pt idx="1520">
                  <c:v>12.7130516029334</c:v>
                </c:pt>
                <c:pt idx="1521">
                  <c:v>14.2435209218938</c:v>
                </c:pt>
                <c:pt idx="1522">
                  <c:v>16.10844049368569</c:v>
                </c:pt>
                <c:pt idx="1523">
                  <c:v>12.6332881216961</c:v>
                </c:pt>
                <c:pt idx="1524">
                  <c:v>15.3041815130765</c:v>
                </c:pt>
                <c:pt idx="1525">
                  <c:v>11.6239282239762</c:v>
                </c:pt>
                <c:pt idx="1526">
                  <c:v>19.4739372283752</c:v>
                </c:pt>
                <c:pt idx="1527">
                  <c:v>15.0560873869763</c:v>
                </c:pt>
                <c:pt idx="1528">
                  <c:v>20.0198092947451</c:v>
                </c:pt>
                <c:pt idx="1529">
                  <c:v>18.1575107740389</c:v>
                </c:pt>
                <c:pt idx="1530">
                  <c:v>18.2305942874568</c:v>
                </c:pt>
                <c:pt idx="1531">
                  <c:v>13.7461439852677</c:v>
                </c:pt>
                <c:pt idx="1532">
                  <c:v>16.13073208034128</c:v>
                </c:pt>
                <c:pt idx="1533">
                  <c:v>12.075101607651</c:v>
                </c:pt>
                <c:pt idx="1534">
                  <c:v>14.1296727323203</c:v>
                </c:pt>
                <c:pt idx="1535">
                  <c:v>12.8254793682575</c:v>
                </c:pt>
                <c:pt idx="1536">
                  <c:v>24.0105127559093</c:v>
                </c:pt>
                <c:pt idx="1537">
                  <c:v>15.518552826693</c:v>
                </c:pt>
                <c:pt idx="1538">
                  <c:v>11.5216221687235</c:v>
                </c:pt>
                <c:pt idx="1539">
                  <c:v>17.4174855629692</c:v>
                </c:pt>
                <c:pt idx="1540">
                  <c:v>19.6383802232385</c:v>
                </c:pt>
                <c:pt idx="1541">
                  <c:v>13.8368249990063</c:v>
                </c:pt>
                <c:pt idx="1542">
                  <c:v>25.67539433604241</c:v>
                </c:pt>
                <c:pt idx="1543">
                  <c:v>13.2177695140413</c:v>
                </c:pt>
                <c:pt idx="1544">
                  <c:v>13.8428004565057</c:v>
                </c:pt>
                <c:pt idx="1545">
                  <c:v>15.6037762692929</c:v>
                </c:pt>
                <c:pt idx="1546">
                  <c:v>19.4963224208077</c:v>
                </c:pt>
                <c:pt idx="1547">
                  <c:v>13.4391080431158</c:v>
                </c:pt>
                <c:pt idx="1548">
                  <c:v>17.1478207219125</c:v>
                </c:pt>
                <c:pt idx="1549">
                  <c:v>12.9104523376829</c:v>
                </c:pt>
                <c:pt idx="1550">
                  <c:v>16.5476229589748</c:v>
                </c:pt>
                <c:pt idx="1551">
                  <c:v>19.0228275318448</c:v>
                </c:pt>
                <c:pt idx="1552">
                  <c:v>18.6694648645574</c:v>
                </c:pt>
                <c:pt idx="1553">
                  <c:v>21.8780114483785</c:v>
                </c:pt>
                <c:pt idx="1554">
                  <c:v>15.0736281805428</c:v>
                </c:pt>
                <c:pt idx="1555">
                  <c:v>18.3972527672949</c:v>
                </c:pt>
                <c:pt idx="1556">
                  <c:v>9.17448843892754</c:v>
                </c:pt>
                <c:pt idx="1557">
                  <c:v>16.7802843343136</c:v>
                </c:pt>
                <c:pt idx="1558">
                  <c:v>19.6237130509945</c:v>
                </c:pt>
                <c:pt idx="1559">
                  <c:v>17.24754258324908</c:v>
                </c:pt>
                <c:pt idx="1560">
                  <c:v>18.41285598698691</c:v>
                </c:pt>
                <c:pt idx="1561">
                  <c:v>15.0884785387509</c:v>
                </c:pt>
                <c:pt idx="1562">
                  <c:v>13.8516015134098</c:v>
                </c:pt>
                <c:pt idx="1563">
                  <c:v>13.3393503743229</c:v>
                </c:pt>
                <c:pt idx="1564">
                  <c:v>12.0269155570948</c:v>
                </c:pt>
                <c:pt idx="1565">
                  <c:v>23.4208740348564</c:v>
                </c:pt>
                <c:pt idx="1566">
                  <c:v>8.84744171118375</c:v>
                </c:pt>
                <c:pt idx="1567">
                  <c:v>17.7026019108601</c:v>
                </c:pt>
                <c:pt idx="1568">
                  <c:v>13.9412765638726</c:v>
                </c:pt>
                <c:pt idx="1569">
                  <c:v>12.5833483796035</c:v>
                </c:pt>
                <c:pt idx="1570">
                  <c:v>9.20247004010996</c:v>
                </c:pt>
                <c:pt idx="1571">
                  <c:v>27.3755769036809</c:v>
                </c:pt>
                <c:pt idx="1572">
                  <c:v>14.7666730460294</c:v>
                </c:pt>
                <c:pt idx="1573">
                  <c:v>15.6475742779444</c:v>
                </c:pt>
                <c:pt idx="1574">
                  <c:v>12.9294762333396</c:v>
                </c:pt>
                <c:pt idx="1575">
                  <c:v>16.3931977574413</c:v>
                </c:pt>
                <c:pt idx="1576">
                  <c:v>19.4728585650864</c:v>
                </c:pt>
                <c:pt idx="1577">
                  <c:v>20.20849334371918</c:v>
                </c:pt>
                <c:pt idx="1578">
                  <c:v>13.3806707335787</c:v>
                </c:pt>
                <c:pt idx="1579">
                  <c:v>10.3949951503084</c:v>
                </c:pt>
                <c:pt idx="1580">
                  <c:v>21.719083012084</c:v>
                </c:pt>
                <c:pt idx="1581">
                  <c:v>24.0139068335494</c:v>
                </c:pt>
                <c:pt idx="1582">
                  <c:v>12.2605307581103</c:v>
                </c:pt>
                <c:pt idx="1583">
                  <c:v>17.06257728114908</c:v>
                </c:pt>
                <c:pt idx="1584">
                  <c:v>23.92178288638208</c:v>
                </c:pt>
                <c:pt idx="1585">
                  <c:v>23.6892071277689</c:v>
                </c:pt>
                <c:pt idx="1586">
                  <c:v>11.1841815654592</c:v>
                </c:pt>
                <c:pt idx="1587">
                  <c:v>14.5288955958053</c:v>
                </c:pt>
                <c:pt idx="1588">
                  <c:v>15.82916526857</c:v>
                </c:pt>
                <c:pt idx="1589">
                  <c:v>8.56488873124178</c:v>
                </c:pt>
                <c:pt idx="1590">
                  <c:v>12.8571177339468</c:v>
                </c:pt>
                <c:pt idx="1591">
                  <c:v>12.1575688023009</c:v>
                </c:pt>
                <c:pt idx="1592">
                  <c:v>15.0211810142633</c:v>
                </c:pt>
                <c:pt idx="1593">
                  <c:v>14.8211554389991</c:v>
                </c:pt>
                <c:pt idx="1594">
                  <c:v>15.1565928832234</c:v>
                </c:pt>
                <c:pt idx="1595">
                  <c:v>19.5436839675486</c:v>
                </c:pt>
                <c:pt idx="1596">
                  <c:v>18.5255642035074</c:v>
                </c:pt>
                <c:pt idx="1597">
                  <c:v>16.4676806596337</c:v>
                </c:pt>
                <c:pt idx="1598">
                  <c:v>14.1738802498524</c:v>
                </c:pt>
                <c:pt idx="1599">
                  <c:v>19.1510696885484</c:v>
                </c:pt>
                <c:pt idx="1600">
                  <c:v>21.7070677326917</c:v>
                </c:pt>
                <c:pt idx="1601">
                  <c:v>17.3322329008701</c:v>
                </c:pt>
                <c:pt idx="1602">
                  <c:v>10.6960921417382</c:v>
                </c:pt>
                <c:pt idx="1603">
                  <c:v>15.0421376919611</c:v>
                </c:pt>
                <c:pt idx="1604">
                  <c:v>10.2079616133164</c:v>
                </c:pt>
                <c:pt idx="1605">
                  <c:v>11.0593569963697</c:v>
                </c:pt>
                <c:pt idx="1606">
                  <c:v>17.6552366386899</c:v>
                </c:pt>
                <c:pt idx="1607">
                  <c:v>24.0452526115408</c:v>
                </c:pt>
                <c:pt idx="1608">
                  <c:v>10.352353523577</c:v>
                </c:pt>
                <c:pt idx="1609">
                  <c:v>16.7259128221546</c:v>
                </c:pt>
                <c:pt idx="1610">
                  <c:v>28.16970463912629</c:v>
                </c:pt>
                <c:pt idx="1611">
                  <c:v>21.9309099992167</c:v>
                </c:pt>
                <c:pt idx="1612">
                  <c:v>24.46160357128328</c:v>
                </c:pt>
                <c:pt idx="1613">
                  <c:v>18.1374594213915</c:v>
                </c:pt>
                <c:pt idx="1614">
                  <c:v>13.4815914016623</c:v>
                </c:pt>
                <c:pt idx="1615">
                  <c:v>10.3704550950173</c:v>
                </c:pt>
                <c:pt idx="1616">
                  <c:v>18.200324998672</c:v>
                </c:pt>
                <c:pt idx="1617">
                  <c:v>17.9860657840178</c:v>
                </c:pt>
                <c:pt idx="1618">
                  <c:v>19.097886154309</c:v>
                </c:pt>
                <c:pt idx="1619">
                  <c:v>12.0234710903325</c:v>
                </c:pt>
                <c:pt idx="1620">
                  <c:v>23.6433287971762</c:v>
                </c:pt>
                <c:pt idx="1621">
                  <c:v>15.5852919700846</c:v>
                </c:pt>
                <c:pt idx="1622">
                  <c:v>13.8793346868844</c:v>
                </c:pt>
                <c:pt idx="1623">
                  <c:v>20.17343497618998</c:v>
                </c:pt>
                <c:pt idx="1624">
                  <c:v>16.5114232956469</c:v>
                </c:pt>
                <c:pt idx="1625">
                  <c:v>15.404925478907</c:v>
                </c:pt>
                <c:pt idx="1626">
                  <c:v>8.89512353691153</c:v>
                </c:pt>
                <c:pt idx="1627">
                  <c:v>10.6529048654004</c:v>
                </c:pt>
                <c:pt idx="1628">
                  <c:v>19.891694959782</c:v>
                </c:pt>
                <c:pt idx="1629">
                  <c:v>17.2132075439747</c:v>
                </c:pt>
                <c:pt idx="1630">
                  <c:v>18.6891015809015</c:v>
                </c:pt>
                <c:pt idx="1631">
                  <c:v>19.7315000487102</c:v>
                </c:pt>
                <c:pt idx="1632">
                  <c:v>16.2563613767541</c:v>
                </c:pt>
                <c:pt idx="1633">
                  <c:v>19.2894762422024</c:v>
                </c:pt>
                <c:pt idx="1634">
                  <c:v>14.7829578459409</c:v>
                </c:pt>
                <c:pt idx="1635">
                  <c:v>14.6225507048527</c:v>
                </c:pt>
                <c:pt idx="1636">
                  <c:v>19.52743555549941</c:v>
                </c:pt>
                <c:pt idx="1637">
                  <c:v>13.1532732729805</c:v>
                </c:pt>
                <c:pt idx="1638">
                  <c:v>6.914505225792698</c:v>
                </c:pt>
                <c:pt idx="1639">
                  <c:v>13.3546699351937</c:v>
                </c:pt>
                <c:pt idx="1640">
                  <c:v>13.8662448801223</c:v>
                </c:pt>
                <c:pt idx="1641">
                  <c:v>10.2303484357697</c:v>
                </c:pt>
                <c:pt idx="1642">
                  <c:v>12.5957944344976</c:v>
                </c:pt>
                <c:pt idx="1643">
                  <c:v>15.7821864518331</c:v>
                </c:pt>
                <c:pt idx="1644">
                  <c:v>11.350602672056</c:v>
                </c:pt>
                <c:pt idx="1645">
                  <c:v>14.6785941007061</c:v>
                </c:pt>
                <c:pt idx="1646">
                  <c:v>21.5093774799535</c:v>
                </c:pt>
                <c:pt idx="1647">
                  <c:v>12.7694102939653</c:v>
                </c:pt>
                <c:pt idx="1648">
                  <c:v>13.2441841110457</c:v>
                </c:pt>
                <c:pt idx="1649">
                  <c:v>15.5980771391575</c:v>
                </c:pt>
                <c:pt idx="1650">
                  <c:v>15.6762115165126</c:v>
                </c:pt>
                <c:pt idx="1651">
                  <c:v>4.60701309362784</c:v>
                </c:pt>
                <c:pt idx="1652">
                  <c:v>19.8006411730341</c:v>
                </c:pt>
                <c:pt idx="1653">
                  <c:v>13.7972923091406</c:v>
                </c:pt>
                <c:pt idx="1654">
                  <c:v>16.7772898858089</c:v>
                </c:pt>
                <c:pt idx="1655">
                  <c:v>12.2829667340407</c:v>
                </c:pt>
                <c:pt idx="1656">
                  <c:v>12.3624794617827</c:v>
                </c:pt>
                <c:pt idx="1657">
                  <c:v>14.6221577556858</c:v>
                </c:pt>
                <c:pt idx="1658">
                  <c:v>22.0104319253328</c:v>
                </c:pt>
                <c:pt idx="1659">
                  <c:v>13.6421145154547</c:v>
                </c:pt>
                <c:pt idx="1660">
                  <c:v>10.7988640861855</c:v>
                </c:pt>
                <c:pt idx="1661">
                  <c:v>11.598587206808</c:v>
                </c:pt>
                <c:pt idx="1662">
                  <c:v>14.7533853275217</c:v>
                </c:pt>
                <c:pt idx="1663">
                  <c:v>17.5423671471971</c:v>
                </c:pt>
                <c:pt idx="1664">
                  <c:v>11.9200871181295</c:v>
                </c:pt>
                <c:pt idx="1665">
                  <c:v>14.3110946810193</c:v>
                </c:pt>
                <c:pt idx="1666">
                  <c:v>12.3549473604963</c:v>
                </c:pt>
                <c:pt idx="1667">
                  <c:v>15.8976335530185</c:v>
                </c:pt>
                <c:pt idx="1668">
                  <c:v>19.0729105770194</c:v>
                </c:pt>
                <c:pt idx="1669">
                  <c:v>14.6107663361689</c:v>
                </c:pt>
                <c:pt idx="1670">
                  <c:v>20.846194113027</c:v>
                </c:pt>
                <c:pt idx="1671">
                  <c:v>17.9745098076976</c:v>
                </c:pt>
                <c:pt idx="1672">
                  <c:v>15.2816486035138</c:v>
                </c:pt>
                <c:pt idx="1673">
                  <c:v>15.0857031125912</c:v>
                </c:pt>
                <c:pt idx="1674">
                  <c:v>21.6000330123511</c:v>
                </c:pt>
                <c:pt idx="1675">
                  <c:v>6.544447617635138</c:v>
                </c:pt>
                <c:pt idx="1676">
                  <c:v>9.11932861428225</c:v>
                </c:pt>
                <c:pt idx="1677">
                  <c:v>13.0203348485958</c:v>
                </c:pt>
                <c:pt idx="1678">
                  <c:v>15.4203830620688</c:v>
                </c:pt>
                <c:pt idx="1679">
                  <c:v>10.1731012773155</c:v>
                </c:pt>
                <c:pt idx="1680">
                  <c:v>27.41867228958339</c:v>
                </c:pt>
                <c:pt idx="1681">
                  <c:v>14.7446585769211</c:v>
                </c:pt>
                <c:pt idx="1682">
                  <c:v>20.3026301413721</c:v>
                </c:pt>
                <c:pt idx="1683">
                  <c:v>17.0559124526127</c:v>
                </c:pt>
                <c:pt idx="1684">
                  <c:v>12.8697998069149</c:v>
                </c:pt>
                <c:pt idx="1685">
                  <c:v>20.4113401486966</c:v>
                </c:pt>
                <c:pt idx="1686">
                  <c:v>11.496145581551</c:v>
                </c:pt>
                <c:pt idx="1687">
                  <c:v>8.62902903481604</c:v>
                </c:pt>
                <c:pt idx="1688">
                  <c:v>8.63643314346571</c:v>
                </c:pt>
                <c:pt idx="1689">
                  <c:v>15.2358425643893</c:v>
                </c:pt>
                <c:pt idx="1690">
                  <c:v>24.6193755830046</c:v>
                </c:pt>
                <c:pt idx="1691">
                  <c:v>13.8125726897531</c:v>
                </c:pt>
                <c:pt idx="1692">
                  <c:v>20.2014384614765</c:v>
                </c:pt>
                <c:pt idx="1693">
                  <c:v>9.029720136220478</c:v>
                </c:pt>
                <c:pt idx="1694">
                  <c:v>13.8853335440492</c:v>
                </c:pt>
                <c:pt idx="1695">
                  <c:v>12.4462520792355</c:v>
                </c:pt>
                <c:pt idx="1696">
                  <c:v>13.4821412629727</c:v>
                </c:pt>
                <c:pt idx="1697">
                  <c:v>14.4403568333912</c:v>
                </c:pt>
                <c:pt idx="1698">
                  <c:v>16.1411557593896</c:v>
                </c:pt>
                <c:pt idx="1699">
                  <c:v>11.7825110235804</c:v>
                </c:pt>
                <c:pt idx="1700">
                  <c:v>21.8289904133509</c:v>
                </c:pt>
                <c:pt idx="1701">
                  <c:v>17.2885946153026</c:v>
                </c:pt>
                <c:pt idx="1702">
                  <c:v>11.6295401415853</c:v>
                </c:pt>
                <c:pt idx="1703">
                  <c:v>10.2788541213952</c:v>
                </c:pt>
                <c:pt idx="1704">
                  <c:v>11.9598965700606</c:v>
                </c:pt>
                <c:pt idx="1705">
                  <c:v>20.9512480147603</c:v>
                </c:pt>
                <c:pt idx="1706">
                  <c:v>16.7129206181658</c:v>
                </c:pt>
                <c:pt idx="1707">
                  <c:v>12.3431799212095</c:v>
                </c:pt>
                <c:pt idx="1708">
                  <c:v>8.098373942855762</c:v>
                </c:pt>
                <c:pt idx="1709">
                  <c:v>22.7741486793584</c:v>
                </c:pt>
                <c:pt idx="1710">
                  <c:v>10.1836466379493</c:v>
                </c:pt>
                <c:pt idx="1711">
                  <c:v>14.6359689875608</c:v>
                </c:pt>
                <c:pt idx="1712">
                  <c:v>12.5290645420251</c:v>
                </c:pt>
                <c:pt idx="1713">
                  <c:v>19.635562887812</c:v>
                </c:pt>
                <c:pt idx="1714">
                  <c:v>12.0929145769225</c:v>
                </c:pt>
                <c:pt idx="1715">
                  <c:v>22.8425944132524</c:v>
                </c:pt>
                <c:pt idx="1716">
                  <c:v>21.7481131374939</c:v>
                </c:pt>
                <c:pt idx="1717">
                  <c:v>24.9729435100089</c:v>
                </c:pt>
                <c:pt idx="1718">
                  <c:v>17.557652777876</c:v>
                </c:pt>
                <c:pt idx="1719">
                  <c:v>19.1829403970568</c:v>
                </c:pt>
                <c:pt idx="1720">
                  <c:v>13.0646851594867</c:v>
                </c:pt>
                <c:pt idx="1721">
                  <c:v>7.51200657444488</c:v>
                </c:pt>
                <c:pt idx="1722">
                  <c:v>12.1481132008349</c:v>
                </c:pt>
                <c:pt idx="1723">
                  <c:v>14.6567626308199</c:v>
                </c:pt>
                <c:pt idx="1724">
                  <c:v>14.1842239679172</c:v>
                </c:pt>
                <c:pt idx="1725">
                  <c:v>12.3648243140543</c:v>
                </c:pt>
                <c:pt idx="1726">
                  <c:v>20.36313750619989</c:v>
                </c:pt>
                <c:pt idx="1727">
                  <c:v>11.5685383698421</c:v>
                </c:pt>
                <c:pt idx="1728">
                  <c:v>17.8618740614676</c:v>
                </c:pt>
                <c:pt idx="1729">
                  <c:v>15.8893013523911</c:v>
                </c:pt>
                <c:pt idx="1730">
                  <c:v>16.6775978441873</c:v>
                </c:pt>
                <c:pt idx="1731">
                  <c:v>16.0378123245236</c:v>
                </c:pt>
                <c:pt idx="1732">
                  <c:v>11.6326791894382</c:v>
                </c:pt>
                <c:pt idx="1733">
                  <c:v>23.323513264217</c:v>
                </c:pt>
                <c:pt idx="1734">
                  <c:v>23.064626991815</c:v>
                </c:pt>
                <c:pt idx="1735">
                  <c:v>7.823337130941418</c:v>
                </c:pt>
                <c:pt idx="1736">
                  <c:v>13.7318108814086</c:v>
                </c:pt>
                <c:pt idx="1737">
                  <c:v>11.6368531634516</c:v>
                </c:pt>
                <c:pt idx="1738">
                  <c:v>18.4273101337983</c:v>
                </c:pt>
                <c:pt idx="1739">
                  <c:v>15.0549834512451</c:v>
                </c:pt>
                <c:pt idx="1740">
                  <c:v>14.4689070519263</c:v>
                </c:pt>
                <c:pt idx="1741">
                  <c:v>9.205293052991668</c:v>
                </c:pt>
                <c:pt idx="1742">
                  <c:v>14.92808912933</c:v>
                </c:pt>
                <c:pt idx="1743">
                  <c:v>17.6299269901555</c:v>
                </c:pt>
                <c:pt idx="1744">
                  <c:v>8.9334799714631</c:v>
                </c:pt>
                <c:pt idx="1745">
                  <c:v>12.9343574367266</c:v>
                </c:pt>
                <c:pt idx="1746">
                  <c:v>12.7626531638829</c:v>
                </c:pt>
                <c:pt idx="1747">
                  <c:v>15.2496484726861</c:v>
                </c:pt>
                <c:pt idx="1748">
                  <c:v>15.1683498783324</c:v>
                </c:pt>
                <c:pt idx="1749">
                  <c:v>23.4830760516221</c:v>
                </c:pt>
                <c:pt idx="1750">
                  <c:v>15.7051522302103</c:v>
                </c:pt>
                <c:pt idx="1751">
                  <c:v>10.0592989977598</c:v>
                </c:pt>
                <c:pt idx="1752">
                  <c:v>9.642250562660028</c:v>
                </c:pt>
                <c:pt idx="1753">
                  <c:v>10.5747357719027</c:v>
                </c:pt>
                <c:pt idx="1754">
                  <c:v>13.4163802779125</c:v>
                </c:pt>
                <c:pt idx="1755">
                  <c:v>9.53417955581824</c:v>
                </c:pt>
                <c:pt idx="1756">
                  <c:v>11.4509581378621</c:v>
                </c:pt>
                <c:pt idx="1757">
                  <c:v>10.1017925502884</c:v>
                </c:pt>
                <c:pt idx="1758">
                  <c:v>10.9000099789324</c:v>
                </c:pt>
                <c:pt idx="1759">
                  <c:v>15.8373235842613</c:v>
                </c:pt>
                <c:pt idx="1760">
                  <c:v>16.7277215109829</c:v>
                </c:pt>
                <c:pt idx="1761">
                  <c:v>21.1129747082361</c:v>
                </c:pt>
                <c:pt idx="1762">
                  <c:v>11.1666319428715</c:v>
                </c:pt>
                <c:pt idx="1763">
                  <c:v>8.68321239038995</c:v>
                </c:pt>
                <c:pt idx="1764">
                  <c:v>21.7773861716929</c:v>
                </c:pt>
                <c:pt idx="1765">
                  <c:v>12.1492455338618</c:v>
                </c:pt>
                <c:pt idx="1766">
                  <c:v>15.3009543578787</c:v>
                </c:pt>
                <c:pt idx="1767">
                  <c:v>18.2348315581324</c:v>
                </c:pt>
                <c:pt idx="1768">
                  <c:v>20.7343144326489</c:v>
                </c:pt>
                <c:pt idx="1769">
                  <c:v>10.6619069918186</c:v>
                </c:pt>
                <c:pt idx="1770">
                  <c:v>7.81966592038727</c:v>
                </c:pt>
                <c:pt idx="1771">
                  <c:v>21.6380794581386</c:v>
                </c:pt>
                <c:pt idx="1772">
                  <c:v>18.7628989959932</c:v>
                </c:pt>
                <c:pt idx="1773">
                  <c:v>8.93075762750811</c:v>
                </c:pt>
                <c:pt idx="1774">
                  <c:v>14.0798385986748</c:v>
                </c:pt>
                <c:pt idx="1775">
                  <c:v>12.0020535669313</c:v>
                </c:pt>
                <c:pt idx="1776">
                  <c:v>9.96320366923929</c:v>
                </c:pt>
                <c:pt idx="1777">
                  <c:v>11.6011571269407</c:v>
                </c:pt>
                <c:pt idx="1778">
                  <c:v>14.2179749672627</c:v>
                </c:pt>
                <c:pt idx="1779">
                  <c:v>23.8332020684946</c:v>
                </c:pt>
                <c:pt idx="1780">
                  <c:v>19.410191826632</c:v>
                </c:pt>
                <c:pt idx="1781">
                  <c:v>18.43447702070319</c:v>
                </c:pt>
                <c:pt idx="1782">
                  <c:v>17.273517132381</c:v>
                </c:pt>
                <c:pt idx="1783">
                  <c:v>15.3069056744203</c:v>
                </c:pt>
                <c:pt idx="1784">
                  <c:v>29.3020416984399</c:v>
                </c:pt>
                <c:pt idx="1785">
                  <c:v>19.59539966091728</c:v>
                </c:pt>
                <c:pt idx="1786">
                  <c:v>12.7204017390885</c:v>
                </c:pt>
                <c:pt idx="1787">
                  <c:v>22.5148186611907</c:v>
                </c:pt>
                <c:pt idx="1788">
                  <c:v>13.5359653646792</c:v>
                </c:pt>
                <c:pt idx="1789">
                  <c:v>14.7969330244358</c:v>
                </c:pt>
                <c:pt idx="1790">
                  <c:v>22.4308440896191</c:v>
                </c:pt>
                <c:pt idx="1791">
                  <c:v>11.6412372214538</c:v>
                </c:pt>
                <c:pt idx="1792">
                  <c:v>18.98021839017798</c:v>
                </c:pt>
                <c:pt idx="1793">
                  <c:v>13.6045443872857</c:v>
                </c:pt>
                <c:pt idx="1794">
                  <c:v>14.1485890652368</c:v>
                </c:pt>
                <c:pt idx="1795">
                  <c:v>20.65001204432588</c:v>
                </c:pt>
                <c:pt idx="1796">
                  <c:v>23.85112716193539</c:v>
                </c:pt>
                <c:pt idx="1797">
                  <c:v>12.8595410136278</c:v>
                </c:pt>
                <c:pt idx="1798">
                  <c:v>17.3946204313112</c:v>
                </c:pt>
                <c:pt idx="1799">
                  <c:v>13.2976499776594</c:v>
                </c:pt>
                <c:pt idx="1800">
                  <c:v>17.0924836043043</c:v>
                </c:pt>
                <c:pt idx="1801">
                  <c:v>8.73748683639442</c:v>
                </c:pt>
                <c:pt idx="1802">
                  <c:v>25.6385259649076</c:v>
                </c:pt>
                <c:pt idx="1803">
                  <c:v>12.3820033911193</c:v>
                </c:pt>
                <c:pt idx="1804">
                  <c:v>22.36167323257568</c:v>
                </c:pt>
                <c:pt idx="1805">
                  <c:v>13.8380994985001</c:v>
                </c:pt>
                <c:pt idx="1806">
                  <c:v>18.8655216342104</c:v>
                </c:pt>
                <c:pt idx="1807">
                  <c:v>15.138875484808</c:v>
                </c:pt>
                <c:pt idx="1808">
                  <c:v>9.95265177023856</c:v>
                </c:pt>
                <c:pt idx="1809">
                  <c:v>12.4091865487739</c:v>
                </c:pt>
                <c:pt idx="1810">
                  <c:v>11.2288720795677</c:v>
                </c:pt>
                <c:pt idx="1811">
                  <c:v>14.4196296011538</c:v>
                </c:pt>
                <c:pt idx="1812">
                  <c:v>9.235316365390048</c:v>
                </c:pt>
                <c:pt idx="1813">
                  <c:v>22.40427789147</c:v>
                </c:pt>
                <c:pt idx="1814">
                  <c:v>12.8999334580726</c:v>
                </c:pt>
                <c:pt idx="1815">
                  <c:v>12.9543281022446</c:v>
                </c:pt>
                <c:pt idx="1816">
                  <c:v>11.679057885764</c:v>
                </c:pt>
                <c:pt idx="1817">
                  <c:v>13.7026890845815</c:v>
                </c:pt>
                <c:pt idx="1818">
                  <c:v>10.2211804635836</c:v>
                </c:pt>
                <c:pt idx="1819">
                  <c:v>21.1217909264302</c:v>
                </c:pt>
                <c:pt idx="1820">
                  <c:v>9.117001233216831</c:v>
                </c:pt>
                <c:pt idx="1821">
                  <c:v>16.8912268874428</c:v>
                </c:pt>
                <c:pt idx="1822">
                  <c:v>11.6256179567603</c:v>
                </c:pt>
                <c:pt idx="1823">
                  <c:v>20.6130565755778</c:v>
                </c:pt>
                <c:pt idx="1824">
                  <c:v>24.9563506203444</c:v>
                </c:pt>
                <c:pt idx="1825">
                  <c:v>9.47514902850098</c:v>
                </c:pt>
                <c:pt idx="1826">
                  <c:v>18.989135898204</c:v>
                </c:pt>
                <c:pt idx="1827">
                  <c:v>12.9259598923265</c:v>
                </c:pt>
                <c:pt idx="1828">
                  <c:v>12.7643320359559</c:v>
                </c:pt>
                <c:pt idx="1829">
                  <c:v>11.2239852248769</c:v>
                </c:pt>
                <c:pt idx="1830">
                  <c:v>15.5196749988168</c:v>
                </c:pt>
                <c:pt idx="1831">
                  <c:v>11.4309335841435</c:v>
                </c:pt>
                <c:pt idx="1832">
                  <c:v>10.1218863376702</c:v>
                </c:pt>
                <c:pt idx="1833">
                  <c:v>15.6868625004025</c:v>
                </c:pt>
                <c:pt idx="1834">
                  <c:v>10.2805517270352</c:v>
                </c:pt>
                <c:pt idx="1835">
                  <c:v>16.4462223072528</c:v>
                </c:pt>
                <c:pt idx="1836">
                  <c:v>13.7728877294794</c:v>
                </c:pt>
                <c:pt idx="1837">
                  <c:v>22.7187833637248</c:v>
                </c:pt>
                <c:pt idx="1838">
                  <c:v>11.2412237055797</c:v>
                </c:pt>
                <c:pt idx="1839">
                  <c:v>20.1643318460569</c:v>
                </c:pt>
                <c:pt idx="1840">
                  <c:v>13.8021882605084</c:v>
                </c:pt>
                <c:pt idx="1841">
                  <c:v>14.0885723789624</c:v>
                </c:pt>
                <c:pt idx="1842">
                  <c:v>10.9224643773214</c:v>
                </c:pt>
                <c:pt idx="1843">
                  <c:v>14.5336774977635</c:v>
                </c:pt>
                <c:pt idx="1844">
                  <c:v>16.46232440451718</c:v>
                </c:pt>
                <c:pt idx="1845">
                  <c:v>18.3287120870096</c:v>
                </c:pt>
                <c:pt idx="1846">
                  <c:v>12.2242845976819</c:v>
                </c:pt>
                <c:pt idx="1847">
                  <c:v>14.6112394949299</c:v>
                </c:pt>
                <c:pt idx="1848">
                  <c:v>12.408994042064</c:v>
                </c:pt>
                <c:pt idx="1849">
                  <c:v>11.6764031230353</c:v>
                </c:pt>
                <c:pt idx="1850">
                  <c:v>10.7548647128039</c:v>
                </c:pt>
                <c:pt idx="1851">
                  <c:v>17.5353181930626</c:v>
                </c:pt>
                <c:pt idx="1852">
                  <c:v>12.5523622777582</c:v>
                </c:pt>
                <c:pt idx="1853">
                  <c:v>17.0165411060429</c:v>
                </c:pt>
                <c:pt idx="1854">
                  <c:v>22.15559386402809</c:v>
                </c:pt>
                <c:pt idx="1855">
                  <c:v>13.4461266348631</c:v>
                </c:pt>
                <c:pt idx="1856">
                  <c:v>15.3751162005635</c:v>
                </c:pt>
                <c:pt idx="1857">
                  <c:v>18.2176220091401</c:v>
                </c:pt>
                <c:pt idx="1858">
                  <c:v>22.79885070923831</c:v>
                </c:pt>
                <c:pt idx="1859">
                  <c:v>10.0433674912288</c:v>
                </c:pt>
                <c:pt idx="1860">
                  <c:v>12.8258953015017</c:v>
                </c:pt>
                <c:pt idx="1861">
                  <c:v>13.4419693593203</c:v>
                </c:pt>
                <c:pt idx="1862">
                  <c:v>12.4277700192528</c:v>
                </c:pt>
                <c:pt idx="1863">
                  <c:v>18.98330779693118</c:v>
                </c:pt>
                <c:pt idx="1864">
                  <c:v>9.45447522536942</c:v>
                </c:pt>
                <c:pt idx="1865">
                  <c:v>13.8113916601554</c:v>
                </c:pt>
                <c:pt idx="1866">
                  <c:v>14.1579574402279</c:v>
                </c:pt>
                <c:pt idx="1867">
                  <c:v>14.9640710422988</c:v>
                </c:pt>
                <c:pt idx="1868">
                  <c:v>15.0276840438966</c:v>
                </c:pt>
                <c:pt idx="1869">
                  <c:v>7.64327953496115</c:v>
                </c:pt>
                <c:pt idx="1870">
                  <c:v>12.9235484241036</c:v>
                </c:pt>
                <c:pt idx="1871">
                  <c:v>17.4334433274735</c:v>
                </c:pt>
                <c:pt idx="1872">
                  <c:v>15.1096496697415</c:v>
                </c:pt>
                <c:pt idx="1873">
                  <c:v>10.976343317594</c:v>
                </c:pt>
                <c:pt idx="1874">
                  <c:v>14.2305915995463</c:v>
                </c:pt>
                <c:pt idx="1875">
                  <c:v>18.4449970411256</c:v>
                </c:pt>
                <c:pt idx="1876">
                  <c:v>5.782831522338418</c:v>
                </c:pt>
                <c:pt idx="1877">
                  <c:v>9.96949568105952</c:v>
                </c:pt>
                <c:pt idx="1878">
                  <c:v>20.2991259017165</c:v>
                </c:pt>
                <c:pt idx="1879">
                  <c:v>12.2800438083303</c:v>
                </c:pt>
                <c:pt idx="1880">
                  <c:v>13.7342015228161</c:v>
                </c:pt>
                <c:pt idx="1881">
                  <c:v>20.6079817906275</c:v>
                </c:pt>
                <c:pt idx="1882">
                  <c:v>13.0672606419897</c:v>
                </c:pt>
                <c:pt idx="1883">
                  <c:v>15.0648787254746</c:v>
                </c:pt>
                <c:pt idx="1884">
                  <c:v>16.4554515733015</c:v>
                </c:pt>
                <c:pt idx="1885">
                  <c:v>16.5850813794067</c:v>
                </c:pt>
                <c:pt idx="1886">
                  <c:v>20.9561651166531</c:v>
                </c:pt>
                <c:pt idx="1887">
                  <c:v>10.3611963477237</c:v>
                </c:pt>
                <c:pt idx="1888">
                  <c:v>14.4939111276247</c:v>
                </c:pt>
                <c:pt idx="1889">
                  <c:v>9.56956317973776</c:v>
                </c:pt>
                <c:pt idx="1890">
                  <c:v>20.3428916723257</c:v>
                </c:pt>
                <c:pt idx="1891">
                  <c:v>19.1195003728169</c:v>
                </c:pt>
                <c:pt idx="1892">
                  <c:v>20.2314034409066</c:v>
                </c:pt>
                <c:pt idx="1893">
                  <c:v>19.1728498721976</c:v>
                </c:pt>
                <c:pt idx="1894">
                  <c:v>9.66593024881432</c:v>
                </c:pt>
                <c:pt idx="1895">
                  <c:v>20.8233986379754</c:v>
                </c:pt>
                <c:pt idx="1896">
                  <c:v>9.548103138791737</c:v>
                </c:pt>
                <c:pt idx="1897">
                  <c:v>12.417121629755</c:v>
                </c:pt>
                <c:pt idx="1898">
                  <c:v>13.9157621408164</c:v>
                </c:pt>
                <c:pt idx="1899">
                  <c:v>16.1751594352785</c:v>
                </c:pt>
                <c:pt idx="1900">
                  <c:v>12.4601339914597</c:v>
                </c:pt>
                <c:pt idx="1901">
                  <c:v>13.8373892132073</c:v>
                </c:pt>
                <c:pt idx="1902">
                  <c:v>18.9593636823186</c:v>
                </c:pt>
                <c:pt idx="1903">
                  <c:v>21.077025653788</c:v>
                </c:pt>
                <c:pt idx="1904">
                  <c:v>12.62587267996</c:v>
                </c:pt>
                <c:pt idx="1905">
                  <c:v>13.0656502578314</c:v>
                </c:pt>
                <c:pt idx="1906">
                  <c:v>16.053955816109</c:v>
                </c:pt>
                <c:pt idx="1907">
                  <c:v>16.0843207204648</c:v>
                </c:pt>
                <c:pt idx="1908">
                  <c:v>22.7029995914228</c:v>
                </c:pt>
                <c:pt idx="1909">
                  <c:v>26.44063555442978</c:v>
                </c:pt>
                <c:pt idx="1910">
                  <c:v>13.8911348637152</c:v>
                </c:pt>
                <c:pt idx="1911">
                  <c:v>14.5313971379234</c:v>
                </c:pt>
                <c:pt idx="1912">
                  <c:v>8.28290799893107</c:v>
                </c:pt>
                <c:pt idx="1913">
                  <c:v>12.1979014530616</c:v>
                </c:pt>
                <c:pt idx="1914">
                  <c:v>14.8452678263505</c:v>
                </c:pt>
                <c:pt idx="1915">
                  <c:v>6.793921456398948</c:v>
                </c:pt>
                <c:pt idx="1916">
                  <c:v>20.27232986008359</c:v>
                </c:pt>
                <c:pt idx="1917">
                  <c:v>12.3192953806061</c:v>
                </c:pt>
                <c:pt idx="1918">
                  <c:v>15.882155691318</c:v>
                </c:pt>
                <c:pt idx="1919">
                  <c:v>18.3710492380391</c:v>
                </c:pt>
                <c:pt idx="1920">
                  <c:v>22.8239553524665</c:v>
                </c:pt>
                <c:pt idx="1921">
                  <c:v>13.4098105716547</c:v>
                </c:pt>
                <c:pt idx="1922">
                  <c:v>20.04461377714328</c:v>
                </c:pt>
                <c:pt idx="1923">
                  <c:v>13.550110407766</c:v>
                </c:pt>
                <c:pt idx="1924">
                  <c:v>18.4341573011447</c:v>
                </c:pt>
                <c:pt idx="1925">
                  <c:v>17.2596702766635</c:v>
                </c:pt>
                <c:pt idx="1926">
                  <c:v>15.6619155026485</c:v>
                </c:pt>
                <c:pt idx="1927">
                  <c:v>15.105211978072</c:v>
                </c:pt>
                <c:pt idx="1928">
                  <c:v>16.8670531322767</c:v>
                </c:pt>
                <c:pt idx="1929">
                  <c:v>14.9089716531767</c:v>
                </c:pt>
                <c:pt idx="1930">
                  <c:v>9.49285652579422</c:v>
                </c:pt>
                <c:pt idx="1931">
                  <c:v>19.8134176717565</c:v>
                </c:pt>
                <c:pt idx="1932">
                  <c:v>26.31878560386451</c:v>
                </c:pt>
                <c:pt idx="1933">
                  <c:v>12.9921912888633</c:v>
                </c:pt>
                <c:pt idx="1934">
                  <c:v>7.964550246190736</c:v>
                </c:pt>
                <c:pt idx="1935">
                  <c:v>11.8633033668282</c:v>
                </c:pt>
                <c:pt idx="1936">
                  <c:v>14.8612171054485</c:v>
                </c:pt>
                <c:pt idx="1937">
                  <c:v>19.10370162598941</c:v>
                </c:pt>
                <c:pt idx="1938">
                  <c:v>17.5859888499961</c:v>
                </c:pt>
                <c:pt idx="1939">
                  <c:v>19.3259482158854</c:v>
                </c:pt>
                <c:pt idx="1940">
                  <c:v>12.9481260103715</c:v>
                </c:pt>
                <c:pt idx="1941">
                  <c:v>13.0795276475981</c:v>
                </c:pt>
                <c:pt idx="1942">
                  <c:v>8.319350451613212</c:v>
                </c:pt>
                <c:pt idx="1943">
                  <c:v>12.0185019787186</c:v>
                </c:pt>
                <c:pt idx="1944">
                  <c:v>13.0439541256716</c:v>
                </c:pt>
                <c:pt idx="1945">
                  <c:v>11.611660402029</c:v>
                </c:pt>
                <c:pt idx="1946">
                  <c:v>23.9079918671452</c:v>
                </c:pt>
                <c:pt idx="1947">
                  <c:v>14.4459522306957</c:v>
                </c:pt>
                <c:pt idx="1948">
                  <c:v>21.4836526792161</c:v>
                </c:pt>
                <c:pt idx="1949">
                  <c:v>19.0979144609752</c:v>
                </c:pt>
                <c:pt idx="1950">
                  <c:v>15.734791224363</c:v>
                </c:pt>
                <c:pt idx="1951">
                  <c:v>9.60396081328046</c:v>
                </c:pt>
                <c:pt idx="1952">
                  <c:v>11.564602106364</c:v>
                </c:pt>
                <c:pt idx="1953">
                  <c:v>13.8169900841167</c:v>
                </c:pt>
                <c:pt idx="1954">
                  <c:v>10.4829402786927</c:v>
                </c:pt>
                <c:pt idx="1955">
                  <c:v>9.82301917511364</c:v>
                </c:pt>
                <c:pt idx="1956">
                  <c:v>12.6443342247799</c:v>
                </c:pt>
                <c:pt idx="1957">
                  <c:v>15.0138561077558</c:v>
                </c:pt>
                <c:pt idx="1958">
                  <c:v>18.0328518235581</c:v>
                </c:pt>
                <c:pt idx="1959">
                  <c:v>11.648493379315</c:v>
                </c:pt>
                <c:pt idx="1960">
                  <c:v>19.0224077492305</c:v>
                </c:pt>
                <c:pt idx="1961">
                  <c:v>11.9788207942698</c:v>
                </c:pt>
                <c:pt idx="1962">
                  <c:v>16.1353071780343</c:v>
                </c:pt>
                <c:pt idx="1963">
                  <c:v>10.3436214521919</c:v>
                </c:pt>
                <c:pt idx="1964">
                  <c:v>8.76867621302183</c:v>
                </c:pt>
                <c:pt idx="1965">
                  <c:v>14.8159108534967</c:v>
                </c:pt>
                <c:pt idx="1966">
                  <c:v>15.6079617913447</c:v>
                </c:pt>
                <c:pt idx="1967">
                  <c:v>19.645997684201</c:v>
                </c:pt>
                <c:pt idx="1968">
                  <c:v>16.94286682069851</c:v>
                </c:pt>
                <c:pt idx="1969">
                  <c:v>18.351909188444</c:v>
                </c:pt>
                <c:pt idx="1970">
                  <c:v>14.4892586028553</c:v>
                </c:pt>
                <c:pt idx="1971">
                  <c:v>20.6715412121634</c:v>
                </c:pt>
                <c:pt idx="1972">
                  <c:v>15.6599714803726</c:v>
                </c:pt>
                <c:pt idx="1973">
                  <c:v>12.8304690016926</c:v>
                </c:pt>
                <c:pt idx="1974">
                  <c:v>21.1963484998478</c:v>
                </c:pt>
                <c:pt idx="1975">
                  <c:v>14.1364535952025</c:v>
                </c:pt>
                <c:pt idx="1976">
                  <c:v>21.3047842762799</c:v>
                </c:pt>
                <c:pt idx="1977">
                  <c:v>18.8423159446986</c:v>
                </c:pt>
                <c:pt idx="1978">
                  <c:v>10.9240795408433</c:v>
                </c:pt>
                <c:pt idx="1979">
                  <c:v>23.98101029436328</c:v>
                </c:pt>
                <c:pt idx="1980">
                  <c:v>9.25940187037647</c:v>
                </c:pt>
                <c:pt idx="1981">
                  <c:v>16.6606576766466</c:v>
                </c:pt>
                <c:pt idx="1982">
                  <c:v>23.3048513245964</c:v>
                </c:pt>
                <c:pt idx="1983">
                  <c:v>29.26848103822328</c:v>
                </c:pt>
                <c:pt idx="1984">
                  <c:v>13.7546521996784</c:v>
                </c:pt>
                <c:pt idx="1985">
                  <c:v>19.445385178194</c:v>
                </c:pt>
                <c:pt idx="1986">
                  <c:v>14.9234904815514</c:v>
                </c:pt>
                <c:pt idx="1987">
                  <c:v>16.8374379899145</c:v>
                </c:pt>
                <c:pt idx="1988">
                  <c:v>10.0213021930092</c:v>
                </c:pt>
                <c:pt idx="1989">
                  <c:v>11.482218138949</c:v>
                </c:pt>
                <c:pt idx="1990">
                  <c:v>19.0736993848288</c:v>
                </c:pt>
                <c:pt idx="1991">
                  <c:v>15.9736426650164</c:v>
                </c:pt>
                <c:pt idx="1992">
                  <c:v>19.9131667932111</c:v>
                </c:pt>
                <c:pt idx="1993">
                  <c:v>19.1673084328626</c:v>
                </c:pt>
                <c:pt idx="1994">
                  <c:v>11.1062619801235</c:v>
                </c:pt>
                <c:pt idx="1995">
                  <c:v>10.466570632185</c:v>
                </c:pt>
                <c:pt idx="1996">
                  <c:v>17.8359834713717</c:v>
                </c:pt>
                <c:pt idx="1997">
                  <c:v>21.8912796780102</c:v>
                </c:pt>
                <c:pt idx="1998">
                  <c:v>12.6534488962771</c:v>
                </c:pt>
                <c:pt idx="1999">
                  <c:v>8.97191243837846</c:v>
                </c:pt>
                <c:pt idx="2000">
                  <c:v>14.1564330363886</c:v>
                </c:pt>
                <c:pt idx="2001">
                  <c:v>9.31359957298373</c:v>
                </c:pt>
                <c:pt idx="2002">
                  <c:v>14.8955623763097</c:v>
                </c:pt>
                <c:pt idx="2003">
                  <c:v>13.9090565092632</c:v>
                </c:pt>
                <c:pt idx="2004">
                  <c:v>12.5102192524076</c:v>
                </c:pt>
                <c:pt idx="2005">
                  <c:v>19.61033716063161</c:v>
                </c:pt>
                <c:pt idx="2006">
                  <c:v>12.012354427118</c:v>
                </c:pt>
                <c:pt idx="2007">
                  <c:v>24.03550855408159</c:v>
                </c:pt>
                <c:pt idx="2008">
                  <c:v>18.7339611257942</c:v>
                </c:pt>
                <c:pt idx="2009">
                  <c:v>21.38360333673128</c:v>
                </c:pt>
                <c:pt idx="2010">
                  <c:v>15.2330377729727</c:v>
                </c:pt>
                <c:pt idx="2011">
                  <c:v>21.0710815772647</c:v>
                </c:pt>
                <c:pt idx="2012">
                  <c:v>8.30269635527127</c:v>
                </c:pt>
                <c:pt idx="2013">
                  <c:v>17.6698111673315</c:v>
                </c:pt>
                <c:pt idx="2014">
                  <c:v>11.4218353259681</c:v>
                </c:pt>
                <c:pt idx="2015">
                  <c:v>10.9624109765786</c:v>
                </c:pt>
                <c:pt idx="2016">
                  <c:v>11.1531518312195</c:v>
                </c:pt>
                <c:pt idx="2017">
                  <c:v>12.5095196173475</c:v>
                </c:pt>
                <c:pt idx="2018">
                  <c:v>26.34574174659318</c:v>
                </c:pt>
                <c:pt idx="2019">
                  <c:v>11.9862486004372</c:v>
                </c:pt>
                <c:pt idx="2020">
                  <c:v>14.1197903314781</c:v>
                </c:pt>
                <c:pt idx="2021">
                  <c:v>9.641260473547387</c:v>
                </c:pt>
                <c:pt idx="2022">
                  <c:v>12.6598043920611</c:v>
                </c:pt>
                <c:pt idx="2023">
                  <c:v>8.83465051294793</c:v>
                </c:pt>
                <c:pt idx="2024">
                  <c:v>14.934952427098</c:v>
                </c:pt>
                <c:pt idx="2025">
                  <c:v>14.6765171432316</c:v>
                </c:pt>
                <c:pt idx="2026">
                  <c:v>17.9195502077856</c:v>
                </c:pt>
                <c:pt idx="2027">
                  <c:v>19.5158913272623</c:v>
                </c:pt>
                <c:pt idx="2028">
                  <c:v>13.5697729867763</c:v>
                </c:pt>
                <c:pt idx="2029">
                  <c:v>17.5664839466072</c:v>
                </c:pt>
                <c:pt idx="2030">
                  <c:v>25.1005822131644</c:v>
                </c:pt>
                <c:pt idx="2031">
                  <c:v>12.0815728995308</c:v>
                </c:pt>
                <c:pt idx="2032">
                  <c:v>29.4158642805206</c:v>
                </c:pt>
                <c:pt idx="2033">
                  <c:v>19.7881149135068</c:v>
                </c:pt>
                <c:pt idx="2034">
                  <c:v>16.97539283727008</c:v>
                </c:pt>
                <c:pt idx="2035">
                  <c:v>23.58046970250438</c:v>
                </c:pt>
                <c:pt idx="2036">
                  <c:v>14.7732625788335</c:v>
                </c:pt>
                <c:pt idx="2037">
                  <c:v>23.0959816854126</c:v>
                </c:pt>
                <c:pt idx="2038">
                  <c:v>23.8333625587987</c:v>
                </c:pt>
                <c:pt idx="2039">
                  <c:v>15.6673617258736</c:v>
                </c:pt>
                <c:pt idx="2040">
                  <c:v>20.6991226025681</c:v>
                </c:pt>
                <c:pt idx="2041">
                  <c:v>11.7877035989311</c:v>
                </c:pt>
                <c:pt idx="2042">
                  <c:v>21.02234209990428</c:v>
                </c:pt>
                <c:pt idx="2043">
                  <c:v>19.3845218632615</c:v>
                </c:pt>
                <c:pt idx="2044">
                  <c:v>12.1774328671145</c:v>
                </c:pt>
                <c:pt idx="2045">
                  <c:v>8.87630599407434</c:v>
                </c:pt>
                <c:pt idx="2046">
                  <c:v>19.4612607802268</c:v>
                </c:pt>
                <c:pt idx="2047">
                  <c:v>13.6206006061458</c:v>
                </c:pt>
                <c:pt idx="2048">
                  <c:v>15.8210975626842</c:v>
                </c:pt>
                <c:pt idx="2049">
                  <c:v>24.78921616592578</c:v>
                </c:pt>
                <c:pt idx="2050">
                  <c:v>15.7354184440293</c:v>
                </c:pt>
                <c:pt idx="2051">
                  <c:v>18.5724126284344</c:v>
                </c:pt>
                <c:pt idx="2052">
                  <c:v>15.2824828954245</c:v>
                </c:pt>
                <c:pt idx="2053">
                  <c:v>18.0997006931328</c:v>
                </c:pt>
                <c:pt idx="2054">
                  <c:v>11.1988909030423</c:v>
                </c:pt>
                <c:pt idx="2055">
                  <c:v>21.619405515658</c:v>
                </c:pt>
                <c:pt idx="2056">
                  <c:v>13.575851556492</c:v>
                </c:pt>
                <c:pt idx="2057">
                  <c:v>23.4862803302961</c:v>
                </c:pt>
                <c:pt idx="2058">
                  <c:v>8.47667017419222</c:v>
                </c:pt>
                <c:pt idx="2059">
                  <c:v>10.049092804919</c:v>
                </c:pt>
                <c:pt idx="2060">
                  <c:v>22.1569614017051</c:v>
                </c:pt>
                <c:pt idx="2061">
                  <c:v>21.9808245616481</c:v>
                </c:pt>
                <c:pt idx="2062">
                  <c:v>29.9416537194645</c:v>
                </c:pt>
                <c:pt idx="2063">
                  <c:v>14.2094676756767</c:v>
                </c:pt>
                <c:pt idx="2064">
                  <c:v>18.7562117505427</c:v>
                </c:pt>
                <c:pt idx="2065">
                  <c:v>10.2495029985449</c:v>
                </c:pt>
                <c:pt idx="2066">
                  <c:v>17.2083451137197</c:v>
                </c:pt>
                <c:pt idx="2067">
                  <c:v>13.5446564940039</c:v>
                </c:pt>
                <c:pt idx="2068">
                  <c:v>28.0146604083247</c:v>
                </c:pt>
                <c:pt idx="2069">
                  <c:v>20.7407664382925</c:v>
                </c:pt>
                <c:pt idx="2070">
                  <c:v>20.46674846246169</c:v>
                </c:pt>
                <c:pt idx="2071">
                  <c:v>10.9152303286879</c:v>
                </c:pt>
                <c:pt idx="2072">
                  <c:v>20.17272553922388</c:v>
                </c:pt>
                <c:pt idx="2073">
                  <c:v>12.8897638353772</c:v>
                </c:pt>
                <c:pt idx="2074">
                  <c:v>16.239836153583</c:v>
                </c:pt>
                <c:pt idx="2075">
                  <c:v>18.710611524296</c:v>
                </c:pt>
                <c:pt idx="2076">
                  <c:v>17.2970237431138</c:v>
                </c:pt>
                <c:pt idx="2077">
                  <c:v>12.9989497849545</c:v>
                </c:pt>
                <c:pt idx="2078">
                  <c:v>23.3121007133584</c:v>
                </c:pt>
                <c:pt idx="2079">
                  <c:v>14.152030395245</c:v>
                </c:pt>
                <c:pt idx="2080">
                  <c:v>19.5469297402475</c:v>
                </c:pt>
                <c:pt idx="2081">
                  <c:v>10.5173031155471</c:v>
                </c:pt>
                <c:pt idx="2082">
                  <c:v>7.95107397545616</c:v>
                </c:pt>
                <c:pt idx="2083">
                  <c:v>12.9050652317686</c:v>
                </c:pt>
                <c:pt idx="2084">
                  <c:v>18.3922825047997</c:v>
                </c:pt>
                <c:pt idx="2085">
                  <c:v>13.8024012303409</c:v>
                </c:pt>
                <c:pt idx="2086">
                  <c:v>12.3582928257716</c:v>
                </c:pt>
                <c:pt idx="2087">
                  <c:v>7.46775919189386</c:v>
                </c:pt>
                <c:pt idx="2088">
                  <c:v>11.1356997634812</c:v>
                </c:pt>
                <c:pt idx="2089">
                  <c:v>21.796183920123</c:v>
                </c:pt>
                <c:pt idx="2090">
                  <c:v>26.534558907889</c:v>
                </c:pt>
                <c:pt idx="2091">
                  <c:v>27.26878339934908</c:v>
                </c:pt>
                <c:pt idx="2092">
                  <c:v>20.7670341274147</c:v>
                </c:pt>
                <c:pt idx="2093">
                  <c:v>11.1284806045001</c:v>
                </c:pt>
                <c:pt idx="2094">
                  <c:v>14.6925464223988</c:v>
                </c:pt>
                <c:pt idx="2095">
                  <c:v>17.5699575608433</c:v>
                </c:pt>
                <c:pt idx="2096">
                  <c:v>15.5467518685182</c:v>
                </c:pt>
                <c:pt idx="2097">
                  <c:v>14.2225107166859</c:v>
                </c:pt>
                <c:pt idx="2098">
                  <c:v>18.3736821255867</c:v>
                </c:pt>
                <c:pt idx="2099">
                  <c:v>23.6492805056138</c:v>
                </c:pt>
                <c:pt idx="2100">
                  <c:v>12.5039625491182</c:v>
                </c:pt>
                <c:pt idx="2101">
                  <c:v>18.72831641416558</c:v>
                </c:pt>
                <c:pt idx="2102">
                  <c:v>14.5000085690416</c:v>
                </c:pt>
                <c:pt idx="2103">
                  <c:v>16.908158033203</c:v>
                </c:pt>
                <c:pt idx="2104">
                  <c:v>16.5850857374419</c:v>
                </c:pt>
                <c:pt idx="2105">
                  <c:v>22.28598997538738</c:v>
                </c:pt>
                <c:pt idx="2106">
                  <c:v>11.5772273865912</c:v>
                </c:pt>
                <c:pt idx="2107">
                  <c:v>10.4831353258361</c:v>
                </c:pt>
                <c:pt idx="2108">
                  <c:v>9.790041270991818</c:v>
                </c:pt>
                <c:pt idx="2109">
                  <c:v>25.2743083239627</c:v>
                </c:pt>
                <c:pt idx="2110">
                  <c:v>13.6151634142738</c:v>
                </c:pt>
                <c:pt idx="2111">
                  <c:v>20.92373799828178</c:v>
                </c:pt>
                <c:pt idx="2112">
                  <c:v>13.1873749447673</c:v>
                </c:pt>
                <c:pt idx="2113">
                  <c:v>12.201761772116</c:v>
                </c:pt>
                <c:pt idx="2114">
                  <c:v>15.1235195094695</c:v>
                </c:pt>
                <c:pt idx="2115">
                  <c:v>19.9487556895943</c:v>
                </c:pt>
                <c:pt idx="2116">
                  <c:v>16.09846490395829</c:v>
                </c:pt>
                <c:pt idx="2117">
                  <c:v>17.6131394519238</c:v>
                </c:pt>
                <c:pt idx="2118">
                  <c:v>18.4711931463751</c:v>
                </c:pt>
                <c:pt idx="2119">
                  <c:v>17.6594363324995</c:v>
                </c:pt>
                <c:pt idx="2120">
                  <c:v>7.751406977516858</c:v>
                </c:pt>
                <c:pt idx="2121">
                  <c:v>14.8686891772961</c:v>
                </c:pt>
                <c:pt idx="2122">
                  <c:v>13.7631164720577</c:v>
                </c:pt>
                <c:pt idx="2123">
                  <c:v>19.3574509767651</c:v>
                </c:pt>
                <c:pt idx="2124">
                  <c:v>8.807941868376868</c:v>
                </c:pt>
                <c:pt idx="2125">
                  <c:v>19.64824033237388</c:v>
                </c:pt>
                <c:pt idx="2126">
                  <c:v>14.3472898158433</c:v>
                </c:pt>
                <c:pt idx="2127">
                  <c:v>13.8034566575266</c:v>
                </c:pt>
                <c:pt idx="2128">
                  <c:v>19.8805300512246</c:v>
                </c:pt>
                <c:pt idx="2129">
                  <c:v>22.1339607381579</c:v>
                </c:pt>
                <c:pt idx="2130">
                  <c:v>9.56438947811311</c:v>
                </c:pt>
                <c:pt idx="2131">
                  <c:v>16.5773773864146</c:v>
                </c:pt>
                <c:pt idx="2132">
                  <c:v>17.48523905003348</c:v>
                </c:pt>
                <c:pt idx="2133">
                  <c:v>16.5477285438842</c:v>
                </c:pt>
                <c:pt idx="2134">
                  <c:v>9.30753651836028</c:v>
                </c:pt>
                <c:pt idx="2135">
                  <c:v>9.51247044213739</c:v>
                </c:pt>
                <c:pt idx="2136">
                  <c:v>22.5743089196696</c:v>
                </c:pt>
                <c:pt idx="2137">
                  <c:v>11.6738956754358</c:v>
                </c:pt>
                <c:pt idx="2138">
                  <c:v>16.3584778766067</c:v>
                </c:pt>
                <c:pt idx="2139">
                  <c:v>12.2235317782891</c:v>
                </c:pt>
                <c:pt idx="2140">
                  <c:v>11.3589980757542</c:v>
                </c:pt>
                <c:pt idx="2141">
                  <c:v>7.250888218288907</c:v>
                </c:pt>
                <c:pt idx="2142">
                  <c:v>15.4818593289382</c:v>
                </c:pt>
                <c:pt idx="2143">
                  <c:v>14.9669843868864</c:v>
                </c:pt>
                <c:pt idx="2144">
                  <c:v>18.00604248205079</c:v>
                </c:pt>
                <c:pt idx="2145">
                  <c:v>16.9574146828042</c:v>
                </c:pt>
                <c:pt idx="2146">
                  <c:v>14.9394603110994</c:v>
                </c:pt>
                <c:pt idx="2147">
                  <c:v>12.265358152638</c:v>
                </c:pt>
                <c:pt idx="2148">
                  <c:v>13.8118877067002</c:v>
                </c:pt>
                <c:pt idx="2149">
                  <c:v>16.3050570461493</c:v>
                </c:pt>
                <c:pt idx="2150">
                  <c:v>20.96955653161578</c:v>
                </c:pt>
                <c:pt idx="2151">
                  <c:v>17.22582224402548</c:v>
                </c:pt>
                <c:pt idx="2152">
                  <c:v>10.0876782646391</c:v>
                </c:pt>
                <c:pt idx="2153">
                  <c:v>26.3992705833161</c:v>
                </c:pt>
                <c:pt idx="2154">
                  <c:v>18.7829602160809</c:v>
                </c:pt>
                <c:pt idx="2155">
                  <c:v>17.3646043444804</c:v>
                </c:pt>
                <c:pt idx="2156">
                  <c:v>16.7659827585322</c:v>
                </c:pt>
                <c:pt idx="2157">
                  <c:v>8.66658479871171</c:v>
                </c:pt>
                <c:pt idx="2158">
                  <c:v>21.3154838130458</c:v>
                </c:pt>
                <c:pt idx="2159">
                  <c:v>9.504127990931327</c:v>
                </c:pt>
                <c:pt idx="2160">
                  <c:v>10.0864918528486</c:v>
                </c:pt>
                <c:pt idx="2161">
                  <c:v>16.5044397101765</c:v>
                </c:pt>
                <c:pt idx="2162">
                  <c:v>20.9007027945447</c:v>
                </c:pt>
                <c:pt idx="2163">
                  <c:v>18.6538947334091</c:v>
                </c:pt>
                <c:pt idx="2164">
                  <c:v>16.9341532719926</c:v>
                </c:pt>
                <c:pt idx="2165">
                  <c:v>10.9171506845783</c:v>
                </c:pt>
                <c:pt idx="2166">
                  <c:v>16.40079685129579</c:v>
                </c:pt>
                <c:pt idx="2167">
                  <c:v>18.96924035950158</c:v>
                </c:pt>
                <c:pt idx="2168">
                  <c:v>14.9097970274699</c:v>
                </c:pt>
                <c:pt idx="2169">
                  <c:v>19.1121341994943</c:v>
                </c:pt>
                <c:pt idx="2170">
                  <c:v>17.8271522137164</c:v>
                </c:pt>
                <c:pt idx="2171">
                  <c:v>20.1760187951186</c:v>
                </c:pt>
                <c:pt idx="2172">
                  <c:v>23.0017603849986</c:v>
                </c:pt>
                <c:pt idx="2173">
                  <c:v>17.4865704147363</c:v>
                </c:pt>
                <c:pt idx="2174">
                  <c:v>11.9269004297455</c:v>
                </c:pt>
                <c:pt idx="2175">
                  <c:v>15.1384672407855</c:v>
                </c:pt>
                <c:pt idx="2176">
                  <c:v>19.1551177058744</c:v>
                </c:pt>
                <c:pt idx="2177">
                  <c:v>10.0051816497167</c:v>
                </c:pt>
                <c:pt idx="2178">
                  <c:v>14.5657781851466</c:v>
                </c:pt>
                <c:pt idx="2179">
                  <c:v>7.582850512864958</c:v>
                </c:pt>
                <c:pt idx="2180">
                  <c:v>13.3404670070503</c:v>
                </c:pt>
                <c:pt idx="2181">
                  <c:v>14.1167562729449</c:v>
                </c:pt>
                <c:pt idx="2182">
                  <c:v>17.79233503317068</c:v>
                </c:pt>
                <c:pt idx="2183">
                  <c:v>13.5178971999925</c:v>
                </c:pt>
                <c:pt idx="2184">
                  <c:v>11.0296706499744</c:v>
                </c:pt>
                <c:pt idx="2185">
                  <c:v>19.6731242652182</c:v>
                </c:pt>
                <c:pt idx="2186">
                  <c:v>11.5153975408652</c:v>
                </c:pt>
                <c:pt idx="2187">
                  <c:v>17.9349183858675</c:v>
                </c:pt>
                <c:pt idx="2188">
                  <c:v>10.5663355242058</c:v>
                </c:pt>
                <c:pt idx="2189">
                  <c:v>8.496498487675468</c:v>
                </c:pt>
                <c:pt idx="2190">
                  <c:v>21.4733765667923</c:v>
                </c:pt>
                <c:pt idx="2191">
                  <c:v>15.8072627453281</c:v>
                </c:pt>
                <c:pt idx="2192">
                  <c:v>16.1457221145826</c:v>
                </c:pt>
                <c:pt idx="2193">
                  <c:v>11.9809802143556</c:v>
                </c:pt>
                <c:pt idx="2194">
                  <c:v>14.6769926277184</c:v>
                </c:pt>
                <c:pt idx="2195">
                  <c:v>18.3048788751531</c:v>
                </c:pt>
                <c:pt idx="2196">
                  <c:v>17.79564314507478</c:v>
                </c:pt>
                <c:pt idx="2197">
                  <c:v>9.58671095047731</c:v>
                </c:pt>
                <c:pt idx="2198">
                  <c:v>16.3116669967882</c:v>
                </c:pt>
                <c:pt idx="2199">
                  <c:v>10.0226617931771</c:v>
                </c:pt>
                <c:pt idx="2200">
                  <c:v>20.55074942524219</c:v>
                </c:pt>
                <c:pt idx="2201">
                  <c:v>17.5690793545344</c:v>
                </c:pt>
                <c:pt idx="2202">
                  <c:v>14.275799053011</c:v>
                </c:pt>
                <c:pt idx="2203">
                  <c:v>8.270850699003578</c:v>
                </c:pt>
                <c:pt idx="2204">
                  <c:v>11.8667136173082</c:v>
                </c:pt>
                <c:pt idx="2205">
                  <c:v>25.77579088934218</c:v>
                </c:pt>
                <c:pt idx="2206">
                  <c:v>15.5579062043335</c:v>
                </c:pt>
                <c:pt idx="2207">
                  <c:v>11.596114736264</c:v>
                </c:pt>
                <c:pt idx="2208">
                  <c:v>11.5631316263512</c:v>
                </c:pt>
                <c:pt idx="2209">
                  <c:v>13.9577891105013</c:v>
                </c:pt>
                <c:pt idx="2210">
                  <c:v>15.3141236876048</c:v>
                </c:pt>
                <c:pt idx="2211">
                  <c:v>15.3520122292582</c:v>
                </c:pt>
                <c:pt idx="2212">
                  <c:v>14.4657088670969</c:v>
                </c:pt>
                <c:pt idx="2213">
                  <c:v>12.7398594065769</c:v>
                </c:pt>
                <c:pt idx="2214">
                  <c:v>6.77574535076739</c:v>
                </c:pt>
                <c:pt idx="2215">
                  <c:v>17.7873771463933</c:v>
                </c:pt>
                <c:pt idx="2216">
                  <c:v>13.5933010346389</c:v>
                </c:pt>
                <c:pt idx="2217">
                  <c:v>10.5873419745172</c:v>
                </c:pt>
                <c:pt idx="2218">
                  <c:v>17.0473612523345</c:v>
                </c:pt>
                <c:pt idx="2219">
                  <c:v>17.3733202095106</c:v>
                </c:pt>
                <c:pt idx="2220">
                  <c:v>15.127354608715</c:v>
                </c:pt>
                <c:pt idx="2221">
                  <c:v>15.3500464522845</c:v>
                </c:pt>
                <c:pt idx="2222">
                  <c:v>15.5712212441752</c:v>
                </c:pt>
                <c:pt idx="2223">
                  <c:v>14.2518995502757</c:v>
                </c:pt>
                <c:pt idx="2224">
                  <c:v>10.4313538970276</c:v>
                </c:pt>
                <c:pt idx="2225">
                  <c:v>13.1431302694222</c:v>
                </c:pt>
                <c:pt idx="2226">
                  <c:v>12.0111609031122</c:v>
                </c:pt>
                <c:pt idx="2227">
                  <c:v>20.3439856736233</c:v>
                </c:pt>
                <c:pt idx="2228">
                  <c:v>23.5498723497413</c:v>
                </c:pt>
                <c:pt idx="2229">
                  <c:v>18.2727216244317</c:v>
                </c:pt>
                <c:pt idx="2230">
                  <c:v>14.071096727336</c:v>
                </c:pt>
                <c:pt idx="2231">
                  <c:v>18.3938903473591</c:v>
                </c:pt>
                <c:pt idx="2232">
                  <c:v>14.185079054001</c:v>
                </c:pt>
                <c:pt idx="2233">
                  <c:v>8.536360080693386</c:v>
                </c:pt>
                <c:pt idx="2234">
                  <c:v>15.7651542609905</c:v>
                </c:pt>
                <c:pt idx="2235">
                  <c:v>15.0975611199689</c:v>
                </c:pt>
                <c:pt idx="2236">
                  <c:v>18.1895709954166</c:v>
                </c:pt>
                <c:pt idx="2237">
                  <c:v>26.0045357861484</c:v>
                </c:pt>
                <c:pt idx="2238">
                  <c:v>15.0885482318065</c:v>
                </c:pt>
                <c:pt idx="2239">
                  <c:v>19.67100533467431</c:v>
                </c:pt>
                <c:pt idx="2240">
                  <c:v>19.34842523094568</c:v>
                </c:pt>
                <c:pt idx="2241">
                  <c:v>10.9499113370421</c:v>
                </c:pt>
                <c:pt idx="2242">
                  <c:v>20.86812625179428</c:v>
                </c:pt>
                <c:pt idx="2243">
                  <c:v>11.7460509778162</c:v>
                </c:pt>
                <c:pt idx="2244">
                  <c:v>11.5790089064829</c:v>
                </c:pt>
                <c:pt idx="2245">
                  <c:v>21.88552469432918</c:v>
                </c:pt>
                <c:pt idx="2246">
                  <c:v>7.383974318349738</c:v>
                </c:pt>
                <c:pt idx="2247">
                  <c:v>20.6320850125367</c:v>
                </c:pt>
                <c:pt idx="2248">
                  <c:v>12.7583938510729</c:v>
                </c:pt>
                <c:pt idx="2249">
                  <c:v>18.6205830707389</c:v>
                </c:pt>
                <c:pt idx="2250">
                  <c:v>13.8609842007382</c:v>
                </c:pt>
                <c:pt idx="2251">
                  <c:v>12.0508825758972</c:v>
                </c:pt>
                <c:pt idx="2252">
                  <c:v>15.780503204471</c:v>
                </c:pt>
                <c:pt idx="2253">
                  <c:v>22.4508645304819</c:v>
                </c:pt>
                <c:pt idx="2254">
                  <c:v>13.1801377283265</c:v>
                </c:pt>
                <c:pt idx="2255">
                  <c:v>14.5394671274513</c:v>
                </c:pt>
                <c:pt idx="2256">
                  <c:v>23.57721418265711</c:v>
                </c:pt>
                <c:pt idx="2257">
                  <c:v>21.79063368496448</c:v>
                </c:pt>
                <c:pt idx="2258">
                  <c:v>24.2670612380686</c:v>
                </c:pt>
                <c:pt idx="2259">
                  <c:v>21.1948168567522</c:v>
                </c:pt>
                <c:pt idx="2260">
                  <c:v>14.3659512333841</c:v>
                </c:pt>
                <c:pt idx="2261">
                  <c:v>18.3842500273334</c:v>
                </c:pt>
                <c:pt idx="2262">
                  <c:v>24.6004543274819</c:v>
                </c:pt>
                <c:pt idx="2263">
                  <c:v>24.9071211580806</c:v>
                </c:pt>
                <c:pt idx="2264">
                  <c:v>24.5911484224075</c:v>
                </c:pt>
                <c:pt idx="2265">
                  <c:v>16.814771429081</c:v>
                </c:pt>
                <c:pt idx="2266">
                  <c:v>14.5413118574536</c:v>
                </c:pt>
                <c:pt idx="2267">
                  <c:v>15.201573166594</c:v>
                </c:pt>
                <c:pt idx="2268">
                  <c:v>27.21264787172208</c:v>
                </c:pt>
                <c:pt idx="2269">
                  <c:v>17.87362757976778</c:v>
                </c:pt>
                <c:pt idx="2270">
                  <c:v>14.7411579092943</c:v>
                </c:pt>
                <c:pt idx="2271">
                  <c:v>14.2398369925868</c:v>
                </c:pt>
                <c:pt idx="2272">
                  <c:v>15.2930177075447</c:v>
                </c:pt>
                <c:pt idx="2273">
                  <c:v>12.0984841084722</c:v>
                </c:pt>
                <c:pt idx="2274">
                  <c:v>18.7582488641938</c:v>
                </c:pt>
                <c:pt idx="2275">
                  <c:v>19.854606051268</c:v>
                </c:pt>
                <c:pt idx="2276">
                  <c:v>7.54727979445794</c:v>
                </c:pt>
                <c:pt idx="2277">
                  <c:v>8.35558931099804</c:v>
                </c:pt>
                <c:pt idx="2278">
                  <c:v>9.75944481358541</c:v>
                </c:pt>
                <c:pt idx="2279">
                  <c:v>20.3282321911917</c:v>
                </c:pt>
                <c:pt idx="2280">
                  <c:v>13.5470099961314</c:v>
                </c:pt>
                <c:pt idx="2281">
                  <c:v>23.9055279170626</c:v>
                </c:pt>
                <c:pt idx="2282">
                  <c:v>17.8379503848418</c:v>
                </c:pt>
                <c:pt idx="2283">
                  <c:v>13.5223924737116</c:v>
                </c:pt>
                <c:pt idx="2284">
                  <c:v>5.754531113993519</c:v>
                </c:pt>
                <c:pt idx="2285">
                  <c:v>22.5536945359606</c:v>
                </c:pt>
                <c:pt idx="2286">
                  <c:v>13.8668237129617</c:v>
                </c:pt>
                <c:pt idx="2287">
                  <c:v>25.48545760893828</c:v>
                </c:pt>
                <c:pt idx="2288">
                  <c:v>19.1518712444681</c:v>
                </c:pt>
                <c:pt idx="2289">
                  <c:v>21.6131214364049</c:v>
                </c:pt>
                <c:pt idx="2290">
                  <c:v>26.23218363249149</c:v>
                </c:pt>
                <c:pt idx="2291">
                  <c:v>17.9550154882683</c:v>
                </c:pt>
                <c:pt idx="2292">
                  <c:v>9.29773905785402</c:v>
                </c:pt>
                <c:pt idx="2293">
                  <c:v>16.9890064809582</c:v>
                </c:pt>
                <c:pt idx="2294">
                  <c:v>17.6795538261907</c:v>
                </c:pt>
                <c:pt idx="2295">
                  <c:v>10.9662574956146</c:v>
                </c:pt>
                <c:pt idx="2296">
                  <c:v>14.4922111869962</c:v>
                </c:pt>
                <c:pt idx="2297">
                  <c:v>11.9876044774034</c:v>
                </c:pt>
                <c:pt idx="2298">
                  <c:v>32.521980070311</c:v>
                </c:pt>
                <c:pt idx="2299">
                  <c:v>14.8098242293446</c:v>
                </c:pt>
                <c:pt idx="2300">
                  <c:v>13.5802785085232</c:v>
                </c:pt>
                <c:pt idx="2301">
                  <c:v>19.7569791485769</c:v>
                </c:pt>
                <c:pt idx="2302">
                  <c:v>18.60939963072888</c:v>
                </c:pt>
                <c:pt idx="2303">
                  <c:v>13.6543685762174</c:v>
                </c:pt>
                <c:pt idx="2304">
                  <c:v>6.07582250058216</c:v>
                </c:pt>
                <c:pt idx="2305">
                  <c:v>17.3414437841464</c:v>
                </c:pt>
                <c:pt idx="2306">
                  <c:v>9.9460924871099</c:v>
                </c:pt>
                <c:pt idx="2307">
                  <c:v>16.1108492628495</c:v>
                </c:pt>
                <c:pt idx="2308">
                  <c:v>19.9526261628428</c:v>
                </c:pt>
                <c:pt idx="2309">
                  <c:v>19.4317558340793</c:v>
                </c:pt>
                <c:pt idx="2310">
                  <c:v>17.6008228434757</c:v>
                </c:pt>
                <c:pt idx="2311">
                  <c:v>11.0405037221299</c:v>
                </c:pt>
                <c:pt idx="2312">
                  <c:v>9.48294479520797</c:v>
                </c:pt>
                <c:pt idx="2313">
                  <c:v>14.7832088782856</c:v>
                </c:pt>
                <c:pt idx="2314">
                  <c:v>11.7604620108981</c:v>
                </c:pt>
                <c:pt idx="2315">
                  <c:v>15.8084186562846</c:v>
                </c:pt>
                <c:pt idx="2316">
                  <c:v>11.9139295521756</c:v>
                </c:pt>
                <c:pt idx="2317">
                  <c:v>8.83043034889023</c:v>
                </c:pt>
                <c:pt idx="2318">
                  <c:v>16.7362318229675</c:v>
                </c:pt>
                <c:pt idx="2319">
                  <c:v>12.4290812595505</c:v>
                </c:pt>
                <c:pt idx="2320">
                  <c:v>16.36260822836098</c:v>
                </c:pt>
                <c:pt idx="2321">
                  <c:v>12.1950568207751</c:v>
                </c:pt>
                <c:pt idx="2322">
                  <c:v>10.5041787218306</c:v>
                </c:pt>
                <c:pt idx="2323">
                  <c:v>13.7396991269537</c:v>
                </c:pt>
                <c:pt idx="2324">
                  <c:v>18.0095674069094</c:v>
                </c:pt>
                <c:pt idx="2325">
                  <c:v>19.215095471303</c:v>
                </c:pt>
                <c:pt idx="2326">
                  <c:v>9.608814429001418</c:v>
                </c:pt>
                <c:pt idx="2327">
                  <c:v>14.5290121225545</c:v>
                </c:pt>
                <c:pt idx="2328">
                  <c:v>14.3147669188015</c:v>
                </c:pt>
                <c:pt idx="2329">
                  <c:v>26.1878898925689</c:v>
                </c:pt>
                <c:pt idx="2330">
                  <c:v>20.2140364866432</c:v>
                </c:pt>
                <c:pt idx="2331">
                  <c:v>16.54864585812018</c:v>
                </c:pt>
                <c:pt idx="2332">
                  <c:v>16.24003863615328</c:v>
                </c:pt>
                <c:pt idx="2333">
                  <c:v>21.0541734894089</c:v>
                </c:pt>
                <c:pt idx="2334">
                  <c:v>10.4949809677399</c:v>
                </c:pt>
                <c:pt idx="2335">
                  <c:v>9.4437546643801</c:v>
                </c:pt>
                <c:pt idx="2336">
                  <c:v>15.3387824289197</c:v>
                </c:pt>
                <c:pt idx="2337">
                  <c:v>17.1456834970122</c:v>
                </c:pt>
                <c:pt idx="2338">
                  <c:v>10.2949466025774</c:v>
                </c:pt>
                <c:pt idx="2339">
                  <c:v>19.1515854630673</c:v>
                </c:pt>
                <c:pt idx="2340">
                  <c:v>11.733943672286</c:v>
                </c:pt>
                <c:pt idx="2341">
                  <c:v>12.8245263440984</c:v>
                </c:pt>
                <c:pt idx="2342">
                  <c:v>15.2889164089182</c:v>
                </c:pt>
                <c:pt idx="2343">
                  <c:v>14.608352842835</c:v>
                </c:pt>
                <c:pt idx="2344">
                  <c:v>12.1802797537658</c:v>
                </c:pt>
                <c:pt idx="2345">
                  <c:v>11.2547823761791</c:v>
                </c:pt>
                <c:pt idx="2346">
                  <c:v>20.9369704111286</c:v>
                </c:pt>
                <c:pt idx="2347">
                  <c:v>15.8252583083994</c:v>
                </c:pt>
                <c:pt idx="2348">
                  <c:v>18.393145727365</c:v>
                </c:pt>
                <c:pt idx="2349">
                  <c:v>19.3931418949797</c:v>
                </c:pt>
                <c:pt idx="2350">
                  <c:v>10.4137740066985</c:v>
                </c:pt>
                <c:pt idx="2351">
                  <c:v>5.312909535588468</c:v>
                </c:pt>
                <c:pt idx="2352">
                  <c:v>8.307227696137158</c:v>
                </c:pt>
                <c:pt idx="2353">
                  <c:v>12.1421630160474</c:v>
                </c:pt>
                <c:pt idx="2354">
                  <c:v>13.7473385846841</c:v>
                </c:pt>
                <c:pt idx="2355">
                  <c:v>12.9741927970366</c:v>
                </c:pt>
                <c:pt idx="2356">
                  <c:v>19.06852232057678</c:v>
                </c:pt>
                <c:pt idx="2357">
                  <c:v>11.9158836309675</c:v>
                </c:pt>
                <c:pt idx="2358">
                  <c:v>12.1600717444058</c:v>
                </c:pt>
                <c:pt idx="2359">
                  <c:v>6.50899301009345</c:v>
                </c:pt>
                <c:pt idx="2360">
                  <c:v>19.1578021847313</c:v>
                </c:pt>
                <c:pt idx="2361">
                  <c:v>10.2495945253941</c:v>
                </c:pt>
                <c:pt idx="2362">
                  <c:v>14.056046333984</c:v>
                </c:pt>
                <c:pt idx="2363">
                  <c:v>10.6118450380322</c:v>
                </c:pt>
                <c:pt idx="2364">
                  <c:v>24.5091572670412</c:v>
                </c:pt>
                <c:pt idx="2365">
                  <c:v>18.8911791487417</c:v>
                </c:pt>
                <c:pt idx="2366">
                  <c:v>11.2787358375169</c:v>
                </c:pt>
                <c:pt idx="2367">
                  <c:v>16.4009811004537</c:v>
                </c:pt>
                <c:pt idx="2368">
                  <c:v>25.0489560046967</c:v>
                </c:pt>
                <c:pt idx="2369">
                  <c:v>18.78013687883828</c:v>
                </c:pt>
                <c:pt idx="2370">
                  <c:v>20.2944564656087</c:v>
                </c:pt>
                <c:pt idx="2371">
                  <c:v>13.6411566766132</c:v>
                </c:pt>
                <c:pt idx="2372">
                  <c:v>11.3204205395513</c:v>
                </c:pt>
                <c:pt idx="2373">
                  <c:v>16.52539723266418</c:v>
                </c:pt>
                <c:pt idx="2374">
                  <c:v>13.6695746271276</c:v>
                </c:pt>
                <c:pt idx="2375">
                  <c:v>23.16217990432819</c:v>
                </c:pt>
                <c:pt idx="2376">
                  <c:v>20.25679068234919</c:v>
                </c:pt>
                <c:pt idx="2377">
                  <c:v>11.6757502765882</c:v>
                </c:pt>
                <c:pt idx="2378">
                  <c:v>17.90530021292988</c:v>
                </c:pt>
                <c:pt idx="2379">
                  <c:v>15.0558945798129</c:v>
                </c:pt>
                <c:pt idx="2380">
                  <c:v>14.7162870935835</c:v>
                </c:pt>
                <c:pt idx="2381">
                  <c:v>10.9881535052883</c:v>
                </c:pt>
                <c:pt idx="2382">
                  <c:v>21.63341480534289</c:v>
                </c:pt>
                <c:pt idx="2383">
                  <c:v>11.6465449228149</c:v>
                </c:pt>
                <c:pt idx="2384">
                  <c:v>7.43836775472449</c:v>
                </c:pt>
                <c:pt idx="2385">
                  <c:v>15.7770723995297</c:v>
                </c:pt>
                <c:pt idx="2386">
                  <c:v>12.6319075558602</c:v>
                </c:pt>
                <c:pt idx="2387">
                  <c:v>11.4239804660194</c:v>
                </c:pt>
                <c:pt idx="2388">
                  <c:v>23.10944980531928</c:v>
                </c:pt>
                <c:pt idx="2389">
                  <c:v>8.248838617555107</c:v>
                </c:pt>
                <c:pt idx="2390">
                  <c:v>7.75871089677236</c:v>
                </c:pt>
                <c:pt idx="2391">
                  <c:v>26.4738691748494</c:v>
                </c:pt>
                <c:pt idx="2392">
                  <c:v>11.3845291405206</c:v>
                </c:pt>
                <c:pt idx="2393">
                  <c:v>14.7365148862191</c:v>
                </c:pt>
                <c:pt idx="2394">
                  <c:v>13.6961538798023</c:v>
                </c:pt>
                <c:pt idx="2395">
                  <c:v>19.70511623444819</c:v>
                </c:pt>
                <c:pt idx="2396">
                  <c:v>21.2950692184757</c:v>
                </c:pt>
                <c:pt idx="2397">
                  <c:v>25.9986089258316</c:v>
                </c:pt>
                <c:pt idx="2398">
                  <c:v>20.0046448894602</c:v>
                </c:pt>
                <c:pt idx="2399">
                  <c:v>16.41562631498388</c:v>
                </c:pt>
                <c:pt idx="2400">
                  <c:v>14.991506287829</c:v>
                </c:pt>
                <c:pt idx="2401">
                  <c:v>17.2043448545597</c:v>
                </c:pt>
                <c:pt idx="2402">
                  <c:v>10.1270666645284</c:v>
                </c:pt>
                <c:pt idx="2403">
                  <c:v>12.8644198997627</c:v>
                </c:pt>
                <c:pt idx="2404">
                  <c:v>19.14972780353498</c:v>
                </c:pt>
                <c:pt idx="2405">
                  <c:v>10.5952863103674</c:v>
                </c:pt>
                <c:pt idx="2406">
                  <c:v>18.606246703953</c:v>
                </c:pt>
                <c:pt idx="2407">
                  <c:v>13.8351826862116</c:v>
                </c:pt>
                <c:pt idx="2408">
                  <c:v>13.716170239674</c:v>
                </c:pt>
                <c:pt idx="2409">
                  <c:v>18.18557507696528</c:v>
                </c:pt>
                <c:pt idx="2410">
                  <c:v>8.0101390724628</c:v>
                </c:pt>
                <c:pt idx="2411">
                  <c:v>12.1347620581696</c:v>
                </c:pt>
                <c:pt idx="2412">
                  <c:v>9.284811698770197</c:v>
                </c:pt>
                <c:pt idx="2413">
                  <c:v>8.63259613552089</c:v>
                </c:pt>
                <c:pt idx="2414">
                  <c:v>9.145318326090045</c:v>
                </c:pt>
                <c:pt idx="2415">
                  <c:v>13.960560204411</c:v>
                </c:pt>
                <c:pt idx="2416">
                  <c:v>16.76534386851998</c:v>
                </c:pt>
                <c:pt idx="2417">
                  <c:v>14.8508595594182</c:v>
                </c:pt>
                <c:pt idx="2418">
                  <c:v>21.7171415344429</c:v>
                </c:pt>
                <c:pt idx="2419">
                  <c:v>12.2267658055173</c:v>
                </c:pt>
                <c:pt idx="2420">
                  <c:v>16.8669736287426</c:v>
                </c:pt>
                <c:pt idx="2421">
                  <c:v>12.6359179019276</c:v>
                </c:pt>
                <c:pt idx="2422">
                  <c:v>18.5360685739127</c:v>
                </c:pt>
                <c:pt idx="2423">
                  <c:v>17.1214549903375</c:v>
                </c:pt>
                <c:pt idx="2424">
                  <c:v>17.2230576560379</c:v>
                </c:pt>
                <c:pt idx="2425">
                  <c:v>13.2094198369511</c:v>
                </c:pt>
                <c:pt idx="2426">
                  <c:v>9.22208305060127</c:v>
                </c:pt>
                <c:pt idx="2427">
                  <c:v>14.3409142047988</c:v>
                </c:pt>
                <c:pt idx="2428">
                  <c:v>14.901621970477</c:v>
                </c:pt>
                <c:pt idx="2429">
                  <c:v>14.6940588810436</c:v>
                </c:pt>
                <c:pt idx="2430">
                  <c:v>13.8165750270418</c:v>
                </c:pt>
                <c:pt idx="2431">
                  <c:v>16.65649960102949</c:v>
                </c:pt>
                <c:pt idx="2432">
                  <c:v>24.08173282851118</c:v>
                </c:pt>
                <c:pt idx="2433">
                  <c:v>9.58744240332131</c:v>
                </c:pt>
                <c:pt idx="2434">
                  <c:v>13.2736481409037</c:v>
                </c:pt>
                <c:pt idx="2435">
                  <c:v>23.5909167835206</c:v>
                </c:pt>
                <c:pt idx="2436">
                  <c:v>16.0162041068175</c:v>
                </c:pt>
                <c:pt idx="2437">
                  <c:v>14.2468446175106</c:v>
                </c:pt>
                <c:pt idx="2438">
                  <c:v>21.036399119375</c:v>
                </c:pt>
                <c:pt idx="2439">
                  <c:v>15.2287770133977</c:v>
                </c:pt>
                <c:pt idx="2440">
                  <c:v>18.0577155503884</c:v>
                </c:pt>
                <c:pt idx="2441">
                  <c:v>13.8473123988523</c:v>
                </c:pt>
                <c:pt idx="2442">
                  <c:v>11.4194977200754</c:v>
                </c:pt>
                <c:pt idx="2443">
                  <c:v>22.8400704390614</c:v>
                </c:pt>
                <c:pt idx="2444">
                  <c:v>6.715215527288216</c:v>
                </c:pt>
                <c:pt idx="2445">
                  <c:v>15.0441119391679</c:v>
                </c:pt>
                <c:pt idx="2446">
                  <c:v>16.2662847415337</c:v>
                </c:pt>
                <c:pt idx="2447">
                  <c:v>16.87314687682928</c:v>
                </c:pt>
                <c:pt idx="2448">
                  <c:v>14.0103356830613</c:v>
                </c:pt>
                <c:pt idx="2449">
                  <c:v>12.4009817068832</c:v>
                </c:pt>
                <c:pt idx="2450">
                  <c:v>10.408205878898</c:v>
                </c:pt>
                <c:pt idx="2451">
                  <c:v>5.94759414254135</c:v>
                </c:pt>
                <c:pt idx="2452">
                  <c:v>22.3873810311365</c:v>
                </c:pt>
                <c:pt idx="2453">
                  <c:v>15.166806792529</c:v>
                </c:pt>
                <c:pt idx="2454">
                  <c:v>14.6610010356361</c:v>
                </c:pt>
                <c:pt idx="2455">
                  <c:v>19.76458754904</c:v>
                </c:pt>
                <c:pt idx="2456">
                  <c:v>21.1371986883269</c:v>
                </c:pt>
                <c:pt idx="2457">
                  <c:v>18.6667509304251</c:v>
                </c:pt>
                <c:pt idx="2458">
                  <c:v>22.4165071903841</c:v>
                </c:pt>
                <c:pt idx="2459">
                  <c:v>9.217880062158477</c:v>
                </c:pt>
                <c:pt idx="2460">
                  <c:v>18.0789276166079</c:v>
                </c:pt>
                <c:pt idx="2461">
                  <c:v>17.9942969945004</c:v>
                </c:pt>
                <c:pt idx="2462">
                  <c:v>21.1568695153566</c:v>
                </c:pt>
                <c:pt idx="2463">
                  <c:v>19.98274523272597</c:v>
                </c:pt>
                <c:pt idx="2464">
                  <c:v>12.3801108821868</c:v>
                </c:pt>
                <c:pt idx="2465">
                  <c:v>19.85714940966</c:v>
                </c:pt>
                <c:pt idx="2466">
                  <c:v>17.0811454270428</c:v>
                </c:pt>
                <c:pt idx="2467">
                  <c:v>18.9530340737527</c:v>
                </c:pt>
                <c:pt idx="2468">
                  <c:v>16.49834086843168</c:v>
                </c:pt>
                <c:pt idx="2469">
                  <c:v>11.6102541470794</c:v>
                </c:pt>
                <c:pt idx="2470">
                  <c:v>15.5094130572872</c:v>
                </c:pt>
                <c:pt idx="2471">
                  <c:v>14.6171326982215</c:v>
                </c:pt>
                <c:pt idx="2472">
                  <c:v>14.1394842760031</c:v>
                </c:pt>
                <c:pt idx="2473">
                  <c:v>11.7146616846767</c:v>
                </c:pt>
                <c:pt idx="2474">
                  <c:v>17.20060884512958</c:v>
                </c:pt>
                <c:pt idx="2475">
                  <c:v>12.3307615443682</c:v>
                </c:pt>
                <c:pt idx="2476">
                  <c:v>19.86290918514</c:v>
                </c:pt>
                <c:pt idx="2477">
                  <c:v>10.2288181544614</c:v>
                </c:pt>
                <c:pt idx="2478">
                  <c:v>17.6227984610235</c:v>
                </c:pt>
                <c:pt idx="2479">
                  <c:v>16.6693796266365</c:v>
                </c:pt>
                <c:pt idx="2480">
                  <c:v>14.3426246169148</c:v>
                </c:pt>
                <c:pt idx="2481">
                  <c:v>11.4969506215541</c:v>
                </c:pt>
                <c:pt idx="2482">
                  <c:v>7.629307257635427</c:v>
                </c:pt>
                <c:pt idx="2483">
                  <c:v>20.2290495285926</c:v>
                </c:pt>
                <c:pt idx="2484">
                  <c:v>11.6208626404424</c:v>
                </c:pt>
                <c:pt idx="2485">
                  <c:v>10.9146221681856</c:v>
                </c:pt>
                <c:pt idx="2486">
                  <c:v>23.0851059394026</c:v>
                </c:pt>
                <c:pt idx="2487">
                  <c:v>20.1784826851525</c:v>
                </c:pt>
                <c:pt idx="2488">
                  <c:v>13.3328049751363</c:v>
                </c:pt>
                <c:pt idx="2489">
                  <c:v>15.6469108350262</c:v>
                </c:pt>
                <c:pt idx="2490">
                  <c:v>16.7595578839825</c:v>
                </c:pt>
                <c:pt idx="2491">
                  <c:v>9.56789760220418</c:v>
                </c:pt>
                <c:pt idx="2492">
                  <c:v>16.5409477413871</c:v>
                </c:pt>
                <c:pt idx="2493">
                  <c:v>12.3660666406836</c:v>
                </c:pt>
                <c:pt idx="2494">
                  <c:v>13.7742819717985</c:v>
                </c:pt>
                <c:pt idx="2495">
                  <c:v>18.5419429309101</c:v>
                </c:pt>
                <c:pt idx="2496">
                  <c:v>16.757604426618</c:v>
                </c:pt>
                <c:pt idx="2497">
                  <c:v>14.8748903582207</c:v>
                </c:pt>
                <c:pt idx="2498">
                  <c:v>21.2273831091414</c:v>
                </c:pt>
                <c:pt idx="2499">
                  <c:v>14.6690844854459</c:v>
                </c:pt>
                <c:pt idx="2500">
                  <c:v>14.5759584045816</c:v>
                </c:pt>
                <c:pt idx="2501">
                  <c:v>18.25843274093178</c:v>
                </c:pt>
                <c:pt idx="2502">
                  <c:v>17.868424701186</c:v>
                </c:pt>
                <c:pt idx="2503">
                  <c:v>7.134280698353998</c:v>
                </c:pt>
                <c:pt idx="2504">
                  <c:v>16.5473376255377</c:v>
                </c:pt>
                <c:pt idx="2505">
                  <c:v>13.7239552500761</c:v>
                </c:pt>
                <c:pt idx="2506">
                  <c:v>20.3810527431891</c:v>
                </c:pt>
                <c:pt idx="2507">
                  <c:v>8.717354658036076</c:v>
                </c:pt>
                <c:pt idx="2508">
                  <c:v>20.46570654523018</c:v>
                </c:pt>
                <c:pt idx="2509">
                  <c:v>6.194129587052378</c:v>
                </c:pt>
                <c:pt idx="2510">
                  <c:v>12.0696803975872</c:v>
                </c:pt>
                <c:pt idx="2511">
                  <c:v>19.1530654608899</c:v>
                </c:pt>
                <c:pt idx="2512">
                  <c:v>13.7107283218662</c:v>
                </c:pt>
                <c:pt idx="2513">
                  <c:v>11.6393477543251</c:v>
                </c:pt>
                <c:pt idx="2514">
                  <c:v>11.6692741451759</c:v>
                </c:pt>
                <c:pt idx="2515">
                  <c:v>10.5680222893005</c:v>
                </c:pt>
                <c:pt idx="2516">
                  <c:v>25.2050750816882</c:v>
                </c:pt>
                <c:pt idx="2517">
                  <c:v>18.3993668185448</c:v>
                </c:pt>
                <c:pt idx="2518">
                  <c:v>23.22899142809811</c:v>
                </c:pt>
                <c:pt idx="2519">
                  <c:v>10.3230852778507</c:v>
                </c:pt>
                <c:pt idx="2520">
                  <c:v>10.375924046412</c:v>
                </c:pt>
                <c:pt idx="2521">
                  <c:v>18.72831084347028</c:v>
                </c:pt>
                <c:pt idx="2522">
                  <c:v>22.4320794700355</c:v>
                </c:pt>
                <c:pt idx="2523">
                  <c:v>11.7700015708038</c:v>
                </c:pt>
                <c:pt idx="2524">
                  <c:v>15.1158284291189</c:v>
                </c:pt>
                <c:pt idx="2525">
                  <c:v>10.760739458633</c:v>
                </c:pt>
                <c:pt idx="2526">
                  <c:v>12.490019949625</c:v>
                </c:pt>
                <c:pt idx="2527">
                  <c:v>19.70736975637359</c:v>
                </c:pt>
                <c:pt idx="2528">
                  <c:v>16.2769784949723</c:v>
                </c:pt>
                <c:pt idx="2529">
                  <c:v>21.4770629893375</c:v>
                </c:pt>
                <c:pt idx="2530">
                  <c:v>18.05049889559229</c:v>
                </c:pt>
                <c:pt idx="2531">
                  <c:v>8.81021725533414</c:v>
                </c:pt>
                <c:pt idx="2532">
                  <c:v>11.6956373591255</c:v>
                </c:pt>
                <c:pt idx="2533">
                  <c:v>19.1303548437254</c:v>
                </c:pt>
                <c:pt idx="2534">
                  <c:v>17.70509465797588</c:v>
                </c:pt>
                <c:pt idx="2535">
                  <c:v>22.4071820854909</c:v>
                </c:pt>
                <c:pt idx="2536">
                  <c:v>15.5381379228745</c:v>
                </c:pt>
                <c:pt idx="2537">
                  <c:v>7.24324194005288</c:v>
                </c:pt>
                <c:pt idx="2538">
                  <c:v>9.688911885984748</c:v>
                </c:pt>
                <c:pt idx="2539">
                  <c:v>15.3566037920923</c:v>
                </c:pt>
                <c:pt idx="2540">
                  <c:v>20.0102173976905</c:v>
                </c:pt>
                <c:pt idx="2541">
                  <c:v>15.0261064539128</c:v>
                </c:pt>
                <c:pt idx="2542">
                  <c:v>15.0594629993545</c:v>
                </c:pt>
                <c:pt idx="2543">
                  <c:v>7.80812340148445</c:v>
                </c:pt>
                <c:pt idx="2544">
                  <c:v>15.7769771221419</c:v>
                </c:pt>
                <c:pt idx="2545">
                  <c:v>12.4742057591379</c:v>
                </c:pt>
                <c:pt idx="2546">
                  <c:v>21.6052467957965</c:v>
                </c:pt>
                <c:pt idx="2547">
                  <c:v>18.6831887032289</c:v>
                </c:pt>
                <c:pt idx="2548">
                  <c:v>22.433408908398</c:v>
                </c:pt>
                <c:pt idx="2549">
                  <c:v>25.4191982750882</c:v>
                </c:pt>
                <c:pt idx="2550">
                  <c:v>10.5600600852136</c:v>
                </c:pt>
                <c:pt idx="2551">
                  <c:v>17.0364366047</c:v>
                </c:pt>
                <c:pt idx="2552">
                  <c:v>16.102586833076</c:v>
                </c:pt>
                <c:pt idx="2553">
                  <c:v>22.84212022723</c:v>
                </c:pt>
                <c:pt idx="2554">
                  <c:v>13.7902165481905</c:v>
                </c:pt>
                <c:pt idx="2555">
                  <c:v>19.0676483950245</c:v>
                </c:pt>
                <c:pt idx="2556">
                  <c:v>11.4640919824703</c:v>
                </c:pt>
                <c:pt idx="2557">
                  <c:v>12.1961810596299</c:v>
                </c:pt>
                <c:pt idx="2558">
                  <c:v>16.1937948564149</c:v>
                </c:pt>
                <c:pt idx="2559">
                  <c:v>14.3792296484862</c:v>
                </c:pt>
                <c:pt idx="2560">
                  <c:v>12.3723488560753</c:v>
                </c:pt>
                <c:pt idx="2561">
                  <c:v>22.6498525064537</c:v>
                </c:pt>
                <c:pt idx="2562">
                  <c:v>19.9415443934141</c:v>
                </c:pt>
                <c:pt idx="2563">
                  <c:v>13.55574665310831</c:v>
                </c:pt>
                <c:pt idx="2564">
                  <c:v>22.2858533812671</c:v>
                </c:pt>
                <c:pt idx="2565">
                  <c:v>13.3233971544153</c:v>
                </c:pt>
                <c:pt idx="2566">
                  <c:v>32.3007973997948</c:v>
                </c:pt>
                <c:pt idx="2567">
                  <c:v>15.623719668462</c:v>
                </c:pt>
                <c:pt idx="2568">
                  <c:v>10.3074756237299</c:v>
                </c:pt>
                <c:pt idx="2569">
                  <c:v>10.7573433806872</c:v>
                </c:pt>
                <c:pt idx="2570">
                  <c:v>21.14341394356368</c:v>
                </c:pt>
                <c:pt idx="2571">
                  <c:v>17.2560130812856</c:v>
                </c:pt>
                <c:pt idx="2572">
                  <c:v>22.0314556306898</c:v>
                </c:pt>
                <c:pt idx="2573">
                  <c:v>12.895465490466</c:v>
                </c:pt>
                <c:pt idx="2574">
                  <c:v>8.30012802942852</c:v>
                </c:pt>
                <c:pt idx="2575">
                  <c:v>21.4107343490328</c:v>
                </c:pt>
                <c:pt idx="2576">
                  <c:v>25.0943118540586</c:v>
                </c:pt>
                <c:pt idx="2577">
                  <c:v>12.0713531636832</c:v>
                </c:pt>
                <c:pt idx="2578">
                  <c:v>10.1297490803719</c:v>
                </c:pt>
                <c:pt idx="2579">
                  <c:v>9.31605478603335</c:v>
                </c:pt>
                <c:pt idx="2580">
                  <c:v>9.849276481925168</c:v>
                </c:pt>
                <c:pt idx="2581">
                  <c:v>10.685295616975</c:v>
                </c:pt>
                <c:pt idx="2582">
                  <c:v>20.4273188782715</c:v>
                </c:pt>
                <c:pt idx="2583">
                  <c:v>16.47466421056238</c:v>
                </c:pt>
                <c:pt idx="2584">
                  <c:v>14.4364152844496</c:v>
                </c:pt>
                <c:pt idx="2585">
                  <c:v>16.8504879665753</c:v>
                </c:pt>
                <c:pt idx="2586">
                  <c:v>8.1607341868399</c:v>
                </c:pt>
                <c:pt idx="2587">
                  <c:v>15.8391420792213</c:v>
                </c:pt>
                <c:pt idx="2588">
                  <c:v>21.3579993986639</c:v>
                </c:pt>
                <c:pt idx="2589">
                  <c:v>8.638274431917003</c:v>
                </c:pt>
                <c:pt idx="2590">
                  <c:v>19.6398933131904</c:v>
                </c:pt>
                <c:pt idx="2591">
                  <c:v>14.3860549780132</c:v>
                </c:pt>
                <c:pt idx="2592">
                  <c:v>12.4534388073132</c:v>
                </c:pt>
                <c:pt idx="2593">
                  <c:v>9.48799901506248</c:v>
                </c:pt>
                <c:pt idx="2594">
                  <c:v>7.44570743038315</c:v>
                </c:pt>
                <c:pt idx="2595">
                  <c:v>7.567660566200008</c:v>
                </c:pt>
                <c:pt idx="2596">
                  <c:v>14.6021858469295</c:v>
                </c:pt>
                <c:pt idx="2597">
                  <c:v>14.1736882306091</c:v>
                </c:pt>
                <c:pt idx="2598">
                  <c:v>24.1584896631347</c:v>
                </c:pt>
                <c:pt idx="2599">
                  <c:v>14.7673535004106</c:v>
                </c:pt>
                <c:pt idx="2600">
                  <c:v>21.0604058520856</c:v>
                </c:pt>
                <c:pt idx="2601">
                  <c:v>14.8011075231418</c:v>
                </c:pt>
                <c:pt idx="2602">
                  <c:v>9.114013906316197</c:v>
                </c:pt>
                <c:pt idx="2603">
                  <c:v>19.8466327599795</c:v>
                </c:pt>
                <c:pt idx="2604">
                  <c:v>27.4139813995915</c:v>
                </c:pt>
                <c:pt idx="2605">
                  <c:v>19.181362582212</c:v>
                </c:pt>
                <c:pt idx="2606">
                  <c:v>17.5135394413555</c:v>
                </c:pt>
                <c:pt idx="2607">
                  <c:v>15.6090738645306</c:v>
                </c:pt>
                <c:pt idx="2608">
                  <c:v>9.45786223659604</c:v>
                </c:pt>
                <c:pt idx="2609">
                  <c:v>15.5285355226735</c:v>
                </c:pt>
                <c:pt idx="2610">
                  <c:v>7.45775299293671</c:v>
                </c:pt>
                <c:pt idx="2611">
                  <c:v>11.2534946117888</c:v>
                </c:pt>
                <c:pt idx="2612">
                  <c:v>13.142856981976</c:v>
                </c:pt>
                <c:pt idx="2613">
                  <c:v>17.7040360181966</c:v>
                </c:pt>
                <c:pt idx="2614">
                  <c:v>16.57801191217198</c:v>
                </c:pt>
                <c:pt idx="2615">
                  <c:v>15.6744710856722</c:v>
                </c:pt>
                <c:pt idx="2616">
                  <c:v>19.94339634070138</c:v>
                </c:pt>
                <c:pt idx="2617">
                  <c:v>11.0988759021622</c:v>
                </c:pt>
                <c:pt idx="2618">
                  <c:v>11.2255721409809</c:v>
                </c:pt>
                <c:pt idx="2619">
                  <c:v>23.57844845523969</c:v>
                </c:pt>
                <c:pt idx="2620">
                  <c:v>15.5517584471279</c:v>
                </c:pt>
                <c:pt idx="2621">
                  <c:v>5.361698854836288</c:v>
                </c:pt>
                <c:pt idx="2622">
                  <c:v>11.7222275988853</c:v>
                </c:pt>
                <c:pt idx="2623">
                  <c:v>13.9539050334521</c:v>
                </c:pt>
                <c:pt idx="2624">
                  <c:v>11.389932515277</c:v>
                </c:pt>
                <c:pt idx="2625">
                  <c:v>7.18247170376447</c:v>
                </c:pt>
                <c:pt idx="2626">
                  <c:v>14.1082809981158</c:v>
                </c:pt>
                <c:pt idx="2627">
                  <c:v>16.7098988985125</c:v>
                </c:pt>
                <c:pt idx="2628">
                  <c:v>17.3507412568827</c:v>
                </c:pt>
                <c:pt idx="2629">
                  <c:v>12.9724717733972</c:v>
                </c:pt>
                <c:pt idx="2630">
                  <c:v>13.24518437433</c:v>
                </c:pt>
                <c:pt idx="2631">
                  <c:v>8.3680903422202</c:v>
                </c:pt>
                <c:pt idx="2632">
                  <c:v>18.1319014942617</c:v>
                </c:pt>
                <c:pt idx="2633">
                  <c:v>10.4572513802371</c:v>
                </c:pt>
                <c:pt idx="2634">
                  <c:v>14.8652461325918</c:v>
                </c:pt>
                <c:pt idx="2635">
                  <c:v>15.2898920020482</c:v>
                </c:pt>
                <c:pt idx="2636">
                  <c:v>12.9385637737808</c:v>
                </c:pt>
                <c:pt idx="2637">
                  <c:v>7.96261816273006</c:v>
                </c:pt>
                <c:pt idx="2638">
                  <c:v>12.6656194786057</c:v>
                </c:pt>
                <c:pt idx="2639">
                  <c:v>18.8300473729368</c:v>
                </c:pt>
                <c:pt idx="2640">
                  <c:v>6.61346000208114</c:v>
                </c:pt>
                <c:pt idx="2641">
                  <c:v>10.5433178210768</c:v>
                </c:pt>
                <c:pt idx="2642">
                  <c:v>11.8694128329181</c:v>
                </c:pt>
                <c:pt idx="2643">
                  <c:v>16.5512758866401</c:v>
                </c:pt>
                <c:pt idx="2644">
                  <c:v>17.6617621606968</c:v>
                </c:pt>
                <c:pt idx="2645">
                  <c:v>24.1358425195051</c:v>
                </c:pt>
                <c:pt idx="2646">
                  <c:v>18.932765555474</c:v>
                </c:pt>
                <c:pt idx="2647">
                  <c:v>9.914525688955668</c:v>
                </c:pt>
                <c:pt idx="2648">
                  <c:v>15.5332245321365</c:v>
                </c:pt>
                <c:pt idx="2649">
                  <c:v>19.3430027484835</c:v>
                </c:pt>
                <c:pt idx="2650">
                  <c:v>17.0093607710939</c:v>
                </c:pt>
                <c:pt idx="2651">
                  <c:v>24.94005793356518</c:v>
                </c:pt>
                <c:pt idx="2652">
                  <c:v>25.58911297283768</c:v>
                </c:pt>
                <c:pt idx="2653">
                  <c:v>14.7734822248627</c:v>
                </c:pt>
                <c:pt idx="2654">
                  <c:v>15.1362352458277</c:v>
                </c:pt>
                <c:pt idx="2655">
                  <c:v>8.55492552499964</c:v>
                </c:pt>
                <c:pt idx="2656">
                  <c:v>9.06389503585979</c:v>
                </c:pt>
                <c:pt idx="2657">
                  <c:v>14.8218436562096</c:v>
                </c:pt>
                <c:pt idx="2658">
                  <c:v>10.3827688441929</c:v>
                </c:pt>
                <c:pt idx="2659">
                  <c:v>13.4181273587737</c:v>
                </c:pt>
                <c:pt idx="2660">
                  <c:v>12.5744613845293</c:v>
                </c:pt>
                <c:pt idx="2661">
                  <c:v>14.5357022850917</c:v>
                </c:pt>
                <c:pt idx="2662">
                  <c:v>19.905431706349</c:v>
                </c:pt>
                <c:pt idx="2663">
                  <c:v>15.5864425264781</c:v>
                </c:pt>
                <c:pt idx="2664">
                  <c:v>17.1300342708726</c:v>
                </c:pt>
                <c:pt idx="2665">
                  <c:v>25.4573469477747</c:v>
                </c:pt>
                <c:pt idx="2666">
                  <c:v>8.44418963260491</c:v>
                </c:pt>
                <c:pt idx="2667">
                  <c:v>12.8619311005378</c:v>
                </c:pt>
                <c:pt idx="2668">
                  <c:v>21.8008297280235</c:v>
                </c:pt>
                <c:pt idx="2669">
                  <c:v>12.7394620689237</c:v>
                </c:pt>
                <c:pt idx="2670">
                  <c:v>7.631404364306498</c:v>
                </c:pt>
                <c:pt idx="2671">
                  <c:v>11.6678256979015</c:v>
                </c:pt>
                <c:pt idx="2672">
                  <c:v>21.22514364172618</c:v>
                </c:pt>
                <c:pt idx="2673">
                  <c:v>8.543366251939051</c:v>
                </c:pt>
                <c:pt idx="2674">
                  <c:v>16.06560583371718</c:v>
                </c:pt>
                <c:pt idx="2675">
                  <c:v>18.8563133149045</c:v>
                </c:pt>
                <c:pt idx="2676">
                  <c:v>16.7450904520427</c:v>
                </c:pt>
                <c:pt idx="2677">
                  <c:v>10.942738173214</c:v>
                </c:pt>
                <c:pt idx="2678">
                  <c:v>17.6058619243809</c:v>
                </c:pt>
                <c:pt idx="2679">
                  <c:v>17.2818229287125</c:v>
                </c:pt>
                <c:pt idx="2680">
                  <c:v>12.3292725269747</c:v>
                </c:pt>
                <c:pt idx="2681">
                  <c:v>20.48249327293248</c:v>
                </c:pt>
                <c:pt idx="2682">
                  <c:v>8.70291766322626</c:v>
                </c:pt>
                <c:pt idx="2683">
                  <c:v>11.1118479928952</c:v>
                </c:pt>
                <c:pt idx="2684">
                  <c:v>15.4053312924919</c:v>
                </c:pt>
                <c:pt idx="2685">
                  <c:v>19.0224459859867</c:v>
                </c:pt>
                <c:pt idx="2686">
                  <c:v>21.1904944551688</c:v>
                </c:pt>
                <c:pt idx="2687">
                  <c:v>15.2013072498103</c:v>
                </c:pt>
                <c:pt idx="2688">
                  <c:v>12.9047299655188</c:v>
                </c:pt>
                <c:pt idx="2689">
                  <c:v>16.8615066613302</c:v>
                </c:pt>
                <c:pt idx="2690">
                  <c:v>11.7496165781741</c:v>
                </c:pt>
                <c:pt idx="2691">
                  <c:v>14.9453336067297</c:v>
                </c:pt>
                <c:pt idx="2692">
                  <c:v>24.79945750872328</c:v>
                </c:pt>
                <c:pt idx="2693">
                  <c:v>13.7077568146702</c:v>
                </c:pt>
                <c:pt idx="2694">
                  <c:v>11.6887046294066</c:v>
                </c:pt>
                <c:pt idx="2695">
                  <c:v>18.3683038838035</c:v>
                </c:pt>
                <c:pt idx="2696">
                  <c:v>13.7843299126447</c:v>
                </c:pt>
                <c:pt idx="2697">
                  <c:v>24.6976209837076</c:v>
                </c:pt>
                <c:pt idx="2698">
                  <c:v>16.5266897355802</c:v>
                </c:pt>
                <c:pt idx="2699">
                  <c:v>21.7162291033491</c:v>
                </c:pt>
                <c:pt idx="2700">
                  <c:v>20.7429067361468</c:v>
                </c:pt>
                <c:pt idx="2701">
                  <c:v>21.3732057150472</c:v>
                </c:pt>
                <c:pt idx="2702">
                  <c:v>15.9244010283399</c:v>
                </c:pt>
                <c:pt idx="2703">
                  <c:v>15.7651522462018</c:v>
                </c:pt>
                <c:pt idx="2704">
                  <c:v>17.3573533571794</c:v>
                </c:pt>
                <c:pt idx="2705">
                  <c:v>16.0566993133925</c:v>
                </c:pt>
                <c:pt idx="2706">
                  <c:v>10.0906393804882</c:v>
                </c:pt>
                <c:pt idx="2707">
                  <c:v>13.1344850917639</c:v>
                </c:pt>
                <c:pt idx="2708">
                  <c:v>14.9449147464235</c:v>
                </c:pt>
                <c:pt idx="2709">
                  <c:v>19.96164981973698</c:v>
                </c:pt>
                <c:pt idx="2710">
                  <c:v>26.8478059029982</c:v>
                </c:pt>
                <c:pt idx="2711">
                  <c:v>19.5388212083496</c:v>
                </c:pt>
                <c:pt idx="2712">
                  <c:v>12.656038264855</c:v>
                </c:pt>
                <c:pt idx="2713">
                  <c:v>14.5065808541735</c:v>
                </c:pt>
                <c:pt idx="2714">
                  <c:v>8.30417645622416</c:v>
                </c:pt>
                <c:pt idx="2715">
                  <c:v>22.14762204722318</c:v>
                </c:pt>
                <c:pt idx="2716">
                  <c:v>23.1731476800533</c:v>
                </c:pt>
                <c:pt idx="2717">
                  <c:v>21.8945042833377</c:v>
                </c:pt>
                <c:pt idx="2718">
                  <c:v>17.2439288159761</c:v>
                </c:pt>
                <c:pt idx="2719">
                  <c:v>11.8356054970213</c:v>
                </c:pt>
                <c:pt idx="2720">
                  <c:v>7.7704420728329</c:v>
                </c:pt>
                <c:pt idx="2721">
                  <c:v>22.1216345001965</c:v>
                </c:pt>
                <c:pt idx="2722">
                  <c:v>13.3696295038452</c:v>
                </c:pt>
                <c:pt idx="2723">
                  <c:v>11.8021228677815</c:v>
                </c:pt>
                <c:pt idx="2724">
                  <c:v>20.8239150924862</c:v>
                </c:pt>
                <c:pt idx="2725">
                  <c:v>14.752941393192</c:v>
                </c:pt>
                <c:pt idx="2726">
                  <c:v>17.27376977299038</c:v>
                </c:pt>
                <c:pt idx="2727">
                  <c:v>18.5019483376968</c:v>
                </c:pt>
                <c:pt idx="2728">
                  <c:v>10.0717250065767</c:v>
                </c:pt>
                <c:pt idx="2729">
                  <c:v>10.9180324710317</c:v>
                </c:pt>
                <c:pt idx="2730">
                  <c:v>8.505956485000878</c:v>
                </c:pt>
                <c:pt idx="2731">
                  <c:v>16.2192527834184</c:v>
                </c:pt>
                <c:pt idx="2732">
                  <c:v>14.4307307528553</c:v>
                </c:pt>
                <c:pt idx="2733">
                  <c:v>10.512452091664</c:v>
                </c:pt>
                <c:pt idx="2734">
                  <c:v>16.9277641266598</c:v>
                </c:pt>
                <c:pt idx="2735">
                  <c:v>17.1748505938269</c:v>
                </c:pt>
                <c:pt idx="2736">
                  <c:v>15.9318961758978</c:v>
                </c:pt>
                <c:pt idx="2737">
                  <c:v>12.9740112616421</c:v>
                </c:pt>
                <c:pt idx="2738">
                  <c:v>19.498351360068</c:v>
                </c:pt>
                <c:pt idx="2739">
                  <c:v>14.2010999887989</c:v>
                </c:pt>
                <c:pt idx="2740">
                  <c:v>16.8249627011348</c:v>
                </c:pt>
                <c:pt idx="2741">
                  <c:v>25.2954417130813</c:v>
                </c:pt>
                <c:pt idx="2742">
                  <c:v>16.30561654138078</c:v>
                </c:pt>
                <c:pt idx="2743">
                  <c:v>9.568374725561172</c:v>
                </c:pt>
                <c:pt idx="2744">
                  <c:v>7.588964140196039</c:v>
                </c:pt>
                <c:pt idx="2745">
                  <c:v>11.7802646841085</c:v>
                </c:pt>
                <c:pt idx="2746">
                  <c:v>19.14464738009289</c:v>
                </c:pt>
                <c:pt idx="2747">
                  <c:v>13.9029678141662</c:v>
                </c:pt>
                <c:pt idx="2748">
                  <c:v>17.9790594599468</c:v>
                </c:pt>
                <c:pt idx="2749">
                  <c:v>24.5633174621441</c:v>
                </c:pt>
                <c:pt idx="2750">
                  <c:v>13.8392277136391</c:v>
                </c:pt>
                <c:pt idx="2751">
                  <c:v>20.9842811952187</c:v>
                </c:pt>
                <c:pt idx="2752">
                  <c:v>12.407957309953</c:v>
                </c:pt>
                <c:pt idx="2753">
                  <c:v>16.3736744063187</c:v>
                </c:pt>
                <c:pt idx="2754">
                  <c:v>17.207241617912</c:v>
                </c:pt>
                <c:pt idx="2755">
                  <c:v>13.7700608003428</c:v>
                </c:pt>
                <c:pt idx="2756">
                  <c:v>16.8432398392569</c:v>
                </c:pt>
                <c:pt idx="2757">
                  <c:v>11.2143149113675</c:v>
                </c:pt>
                <c:pt idx="2758">
                  <c:v>7.384740552706997</c:v>
                </c:pt>
                <c:pt idx="2759">
                  <c:v>11.9728880340625</c:v>
                </c:pt>
                <c:pt idx="2760">
                  <c:v>9.644356193262798</c:v>
                </c:pt>
                <c:pt idx="2761">
                  <c:v>7.340800013885898</c:v>
                </c:pt>
                <c:pt idx="2762">
                  <c:v>10.6147458071337</c:v>
                </c:pt>
                <c:pt idx="2763">
                  <c:v>11.3506062838957</c:v>
                </c:pt>
                <c:pt idx="2764">
                  <c:v>11.8457283941653</c:v>
                </c:pt>
                <c:pt idx="2765">
                  <c:v>14.1930388174389</c:v>
                </c:pt>
                <c:pt idx="2766">
                  <c:v>10.4500091426837</c:v>
                </c:pt>
                <c:pt idx="2767">
                  <c:v>15.0526339976836</c:v>
                </c:pt>
                <c:pt idx="2768">
                  <c:v>12.3503464711302</c:v>
                </c:pt>
                <c:pt idx="2769">
                  <c:v>15.80454627866331</c:v>
                </c:pt>
                <c:pt idx="2770">
                  <c:v>18.891881073991</c:v>
                </c:pt>
                <c:pt idx="2771">
                  <c:v>10.6628374984381</c:v>
                </c:pt>
                <c:pt idx="2772">
                  <c:v>12.4818371395215</c:v>
                </c:pt>
                <c:pt idx="2773">
                  <c:v>14.0797580876786</c:v>
                </c:pt>
                <c:pt idx="2774">
                  <c:v>22.05237628097208</c:v>
                </c:pt>
                <c:pt idx="2775">
                  <c:v>15.7488918770875</c:v>
                </c:pt>
                <c:pt idx="2776">
                  <c:v>12.7737881093113</c:v>
                </c:pt>
                <c:pt idx="2777">
                  <c:v>14.2168881520495</c:v>
                </c:pt>
                <c:pt idx="2778">
                  <c:v>18.4869770086879</c:v>
                </c:pt>
                <c:pt idx="2779">
                  <c:v>13.933920672107</c:v>
                </c:pt>
                <c:pt idx="2780">
                  <c:v>16.88137192349</c:v>
                </c:pt>
                <c:pt idx="2781">
                  <c:v>15.2382373417976</c:v>
                </c:pt>
                <c:pt idx="2782">
                  <c:v>24.94196269507099</c:v>
                </c:pt>
                <c:pt idx="2783">
                  <c:v>17.6763638224143</c:v>
                </c:pt>
                <c:pt idx="2784">
                  <c:v>14.9271418085955</c:v>
                </c:pt>
                <c:pt idx="2785">
                  <c:v>18.058517866804</c:v>
                </c:pt>
                <c:pt idx="2786">
                  <c:v>11.2733547821197</c:v>
                </c:pt>
                <c:pt idx="2787">
                  <c:v>14.2812111450399</c:v>
                </c:pt>
                <c:pt idx="2788">
                  <c:v>9.041746143790856</c:v>
                </c:pt>
                <c:pt idx="2789">
                  <c:v>11.6467870240512</c:v>
                </c:pt>
                <c:pt idx="2790">
                  <c:v>11.6800939619016</c:v>
                </c:pt>
                <c:pt idx="2791">
                  <c:v>18.26681024947128</c:v>
                </c:pt>
                <c:pt idx="2792">
                  <c:v>17.78464986282548</c:v>
                </c:pt>
                <c:pt idx="2793">
                  <c:v>16.2320974494107</c:v>
                </c:pt>
                <c:pt idx="2794">
                  <c:v>8.59767288156044</c:v>
                </c:pt>
                <c:pt idx="2795">
                  <c:v>6.18966026570208</c:v>
                </c:pt>
                <c:pt idx="2796">
                  <c:v>22.5705830619851</c:v>
                </c:pt>
                <c:pt idx="2797">
                  <c:v>22.5919265009743</c:v>
                </c:pt>
                <c:pt idx="2798">
                  <c:v>14.5481266010291</c:v>
                </c:pt>
                <c:pt idx="2799">
                  <c:v>20.9378375650214</c:v>
                </c:pt>
                <c:pt idx="2800">
                  <c:v>11.1860689350875</c:v>
                </c:pt>
                <c:pt idx="2801">
                  <c:v>13.7503466838856</c:v>
                </c:pt>
                <c:pt idx="2802">
                  <c:v>16.8909702056603</c:v>
                </c:pt>
                <c:pt idx="2803">
                  <c:v>16.4029247997555</c:v>
                </c:pt>
                <c:pt idx="2804">
                  <c:v>19.0132954699319</c:v>
                </c:pt>
                <c:pt idx="2805">
                  <c:v>17.9409719323032</c:v>
                </c:pt>
                <c:pt idx="2806">
                  <c:v>15.2144150809397</c:v>
                </c:pt>
                <c:pt idx="2807">
                  <c:v>16.007360736132</c:v>
                </c:pt>
                <c:pt idx="2808">
                  <c:v>16.8252177291677</c:v>
                </c:pt>
                <c:pt idx="2809">
                  <c:v>17.487865962144</c:v>
                </c:pt>
                <c:pt idx="2810">
                  <c:v>13.0391515059861</c:v>
                </c:pt>
                <c:pt idx="2811">
                  <c:v>13.2790568305719</c:v>
                </c:pt>
                <c:pt idx="2812">
                  <c:v>20.5532686785616</c:v>
                </c:pt>
                <c:pt idx="2813">
                  <c:v>24.29430220760528</c:v>
                </c:pt>
                <c:pt idx="2814">
                  <c:v>14.4824134453666</c:v>
                </c:pt>
                <c:pt idx="2815">
                  <c:v>21.3226894430391</c:v>
                </c:pt>
                <c:pt idx="2816">
                  <c:v>12.264671014838</c:v>
                </c:pt>
                <c:pt idx="2817">
                  <c:v>15.1382257647824</c:v>
                </c:pt>
                <c:pt idx="2818">
                  <c:v>13.6584086086471</c:v>
                </c:pt>
                <c:pt idx="2819">
                  <c:v>13.1132825857546</c:v>
                </c:pt>
                <c:pt idx="2820">
                  <c:v>16.5412597771936</c:v>
                </c:pt>
                <c:pt idx="2821">
                  <c:v>11.2424490338953</c:v>
                </c:pt>
                <c:pt idx="2822">
                  <c:v>10.580611416074</c:v>
                </c:pt>
                <c:pt idx="2823">
                  <c:v>19.5430781961796</c:v>
                </c:pt>
                <c:pt idx="2824">
                  <c:v>13.3028683596484</c:v>
                </c:pt>
                <c:pt idx="2825">
                  <c:v>13.9551919031577</c:v>
                </c:pt>
                <c:pt idx="2826">
                  <c:v>15.3848651400782</c:v>
                </c:pt>
                <c:pt idx="2827">
                  <c:v>11.4759237129908</c:v>
                </c:pt>
                <c:pt idx="2828">
                  <c:v>14.3470155717919</c:v>
                </c:pt>
                <c:pt idx="2829">
                  <c:v>17.8543480311563</c:v>
                </c:pt>
                <c:pt idx="2830">
                  <c:v>11.2184128726268</c:v>
                </c:pt>
                <c:pt idx="2831">
                  <c:v>17.1909935904567</c:v>
                </c:pt>
                <c:pt idx="2832">
                  <c:v>28.0709733533039</c:v>
                </c:pt>
                <c:pt idx="2833">
                  <c:v>11.1845759446048</c:v>
                </c:pt>
                <c:pt idx="2834">
                  <c:v>13.2838217366524</c:v>
                </c:pt>
                <c:pt idx="2835">
                  <c:v>18.509714434919</c:v>
                </c:pt>
                <c:pt idx="2836">
                  <c:v>11.9809160886348</c:v>
                </c:pt>
                <c:pt idx="2837">
                  <c:v>9.99538674317383</c:v>
                </c:pt>
                <c:pt idx="2838">
                  <c:v>23.7383312160291</c:v>
                </c:pt>
                <c:pt idx="2839">
                  <c:v>16.5334000665995</c:v>
                </c:pt>
                <c:pt idx="2840">
                  <c:v>16.2622434460505</c:v>
                </c:pt>
                <c:pt idx="2841">
                  <c:v>14.2967527498249</c:v>
                </c:pt>
                <c:pt idx="2842">
                  <c:v>10.897588824754</c:v>
                </c:pt>
                <c:pt idx="2843">
                  <c:v>12.7221910036345</c:v>
                </c:pt>
                <c:pt idx="2844">
                  <c:v>12.6665919024463</c:v>
                </c:pt>
                <c:pt idx="2845">
                  <c:v>18.2959834025484</c:v>
                </c:pt>
                <c:pt idx="2846">
                  <c:v>9.726140900351565</c:v>
                </c:pt>
                <c:pt idx="2847">
                  <c:v>26.71856111750751</c:v>
                </c:pt>
                <c:pt idx="2848">
                  <c:v>19.9688535629109</c:v>
                </c:pt>
                <c:pt idx="2849">
                  <c:v>12.0378506718591</c:v>
                </c:pt>
                <c:pt idx="2850">
                  <c:v>20.894696569583</c:v>
                </c:pt>
                <c:pt idx="2851">
                  <c:v>11.9611449991058</c:v>
                </c:pt>
                <c:pt idx="2852">
                  <c:v>9.628929916405368</c:v>
                </c:pt>
                <c:pt idx="2853">
                  <c:v>20.4779693650836</c:v>
                </c:pt>
                <c:pt idx="2854">
                  <c:v>7.82784988793308</c:v>
                </c:pt>
                <c:pt idx="2855">
                  <c:v>12.6947409311011</c:v>
                </c:pt>
                <c:pt idx="2856">
                  <c:v>15.3031418111981</c:v>
                </c:pt>
                <c:pt idx="2857">
                  <c:v>10.5798898243408</c:v>
                </c:pt>
                <c:pt idx="2858">
                  <c:v>22.7138997568563</c:v>
                </c:pt>
                <c:pt idx="2859">
                  <c:v>15.8769245632436</c:v>
                </c:pt>
                <c:pt idx="2860">
                  <c:v>13.0221215990153</c:v>
                </c:pt>
                <c:pt idx="2861">
                  <c:v>20.2811558484383</c:v>
                </c:pt>
                <c:pt idx="2862">
                  <c:v>21.8509108377423</c:v>
                </c:pt>
                <c:pt idx="2863">
                  <c:v>17.6053282306042</c:v>
                </c:pt>
                <c:pt idx="2864">
                  <c:v>20.4678514035862</c:v>
                </c:pt>
                <c:pt idx="2865">
                  <c:v>14.1211163995185</c:v>
                </c:pt>
                <c:pt idx="2866">
                  <c:v>20.6874151591429</c:v>
                </c:pt>
                <c:pt idx="2867">
                  <c:v>7.83735779686863</c:v>
                </c:pt>
                <c:pt idx="2868">
                  <c:v>17.9950613777355</c:v>
                </c:pt>
                <c:pt idx="2869">
                  <c:v>14.6208090407171</c:v>
                </c:pt>
                <c:pt idx="2870">
                  <c:v>11.0267887754004</c:v>
                </c:pt>
                <c:pt idx="2871">
                  <c:v>13.035990287244</c:v>
                </c:pt>
                <c:pt idx="2872">
                  <c:v>8.8338505449874</c:v>
                </c:pt>
                <c:pt idx="2873">
                  <c:v>18.4611353766836</c:v>
                </c:pt>
                <c:pt idx="2874">
                  <c:v>15.8393401404197</c:v>
                </c:pt>
                <c:pt idx="2875">
                  <c:v>9.00204795478676</c:v>
                </c:pt>
                <c:pt idx="2876">
                  <c:v>18.64373687592218</c:v>
                </c:pt>
                <c:pt idx="2877">
                  <c:v>9.8065346815555</c:v>
                </c:pt>
                <c:pt idx="2878">
                  <c:v>10.8335224272885</c:v>
                </c:pt>
                <c:pt idx="2879">
                  <c:v>14.1177602612827</c:v>
                </c:pt>
                <c:pt idx="2880">
                  <c:v>21.6734544466756</c:v>
                </c:pt>
                <c:pt idx="2881">
                  <c:v>22.8418712807229</c:v>
                </c:pt>
                <c:pt idx="2882">
                  <c:v>7.82921324351753</c:v>
                </c:pt>
                <c:pt idx="2883">
                  <c:v>24.6948927593362</c:v>
                </c:pt>
                <c:pt idx="2884">
                  <c:v>23.9569700268713</c:v>
                </c:pt>
                <c:pt idx="2885">
                  <c:v>10.8277760478617</c:v>
                </c:pt>
                <c:pt idx="2886">
                  <c:v>16.3316513878285</c:v>
                </c:pt>
                <c:pt idx="2887">
                  <c:v>15.8342895543415</c:v>
                </c:pt>
                <c:pt idx="2888">
                  <c:v>11.3722107061786</c:v>
                </c:pt>
                <c:pt idx="2889">
                  <c:v>8.18506217714698</c:v>
                </c:pt>
                <c:pt idx="2890">
                  <c:v>14.4001090987784</c:v>
                </c:pt>
                <c:pt idx="2891">
                  <c:v>12.1670937834414</c:v>
                </c:pt>
                <c:pt idx="2892">
                  <c:v>6.45412959044697</c:v>
                </c:pt>
                <c:pt idx="2893">
                  <c:v>13.9115722963004</c:v>
                </c:pt>
                <c:pt idx="2894">
                  <c:v>23.0308714301886</c:v>
                </c:pt>
                <c:pt idx="2895">
                  <c:v>11.5900084712667</c:v>
                </c:pt>
                <c:pt idx="2896">
                  <c:v>14.7446572493811</c:v>
                </c:pt>
                <c:pt idx="2897">
                  <c:v>15.99249255180561</c:v>
                </c:pt>
                <c:pt idx="2898">
                  <c:v>20.8573891715801</c:v>
                </c:pt>
                <c:pt idx="2899">
                  <c:v>12.1685355347731</c:v>
                </c:pt>
                <c:pt idx="2900">
                  <c:v>14.2637480487359</c:v>
                </c:pt>
                <c:pt idx="2901">
                  <c:v>26.10370481368579</c:v>
                </c:pt>
                <c:pt idx="2902">
                  <c:v>18.0544845800374</c:v>
                </c:pt>
                <c:pt idx="2903">
                  <c:v>19.3058732844286</c:v>
                </c:pt>
                <c:pt idx="2904">
                  <c:v>11.8609336883138</c:v>
                </c:pt>
                <c:pt idx="2905">
                  <c:v>11.2965677963551</c:v>
                </c:pt>
                <c:pt idx="2906">
                  <c:v>16.1510092992226</c:v>
                </c:pt>
                <c:pt idx="2907">
                  <c:v>21.798401822751</c:v>
                </c:pt>
                <c:pt idx="2908">
                  <c:v>14.7384847365352</c:v>
                </c:pt>
                <c:pt idx="2909">
                  <c:v>12.3007932278721</c:v>
                </c:pt>
                <c:pt idx="2910">
                  <c:v>19.0120947448334</c:v>
                </c:pt>
                <c:pt idx="2911">
                  <c:v>19.04451053690108</c:v>
                </c:pt>
                <c:pt idx="2912">
                  <c:v>24.22863120734178</c:v>
                </c:pt>
                <c:pt idx="2913">
                  <c:v>18.6766992770121</c:v>
                </c:pt>
                <c:pt idx="2914">
                  <c:v>16.0804351786704</c:v>
                </c:pt>
                <c:pt idx="2915">
                  <c:v>8.128780236184322</c:v>
                </c:pt>
                <c:pt idx="2916">
                  <c:v>17.1363905754981</c:v>
                </c:pt>
                <c:pt idx="2917">
                  <c:v>10.3695632804449</c:v>
                </c:pt>
                <c:pt idx="2918">
                  <c:v>21.1863410333805</c:v>
                </c:pt>
                <c:pt idx="2919">
                  <c:v>13.7542736327649</c:v>
                </c:pt>
                <c:pt idx="2920">
                  <c:v>18.1588505575896</c:v>
                </c:pt>
                <c:pt idx="2921">
                  <c:v>18.2984502052473</c:v>
                </c:pt>
                <c:pt idx="2922">
                  <c:v>14.0055554663024</c:v>
                </c:pt>
                <c:pt idx="2923">
                  <c:v>22.332494511204</c:v>
                </c:pt>
                <c:pt idx="2924">
                  <c:v>18.6477706412678</c:v>
                </c:pt>
                <c:pt idx="2925">
                  <c:v>16.5518800950157</c:v>
                </c:pt>
                <c:pt idx="2926">
                  <c:v>13.4301465254756</c:v>
                </c:pt>
                <c:pt idx="2927">
                  <c:v>18.8552281949527</c:v>
                </c:pt>
                <c:pt idx="2928">
                  <c:v>24.305987452137</c:v>
                </c:pt>
                <c:pt idx="2929">
                  <c:v>18.9175389030355</c:v>
                </c:pt>
                <c:pt idx="2930">
                  <c:v>19.4640822694117</c:v>
                </c:pt>
                <c:pt idx="2931">
                  <c:v>13.8332068198826</c:v>
                </c:pt>
                <c:pt idx="2932">
                  <c:v>14.1965852779812</c:v>
                </c:pt>
                <c:pt idx="2933">
                  <c:v>15.4412127748387</c:v>
                </c:pt>
                <c:pt idx="2934">
                  <c:v>15.2707164132131</c:v>
                </c:pt>
                <c:pt idx="2935">
                  <c:v>8.9864514944996</c:v>
                </c:pt>
                <c:pt idx="2936">
                  <c:v>14.1851410791183</c:v>
                </c:pt>
                <c:pt idx="2937">
                  <c:v>14.8334438133432</c:v>
                </c:pt>
                <c:pt idx="2938">
                  <c:v>16.6712795198003</c:v>
                </c:pt>
                <c:pt idx="2939">
                  <c:v>20.5060343364021</c:v>
                </c:pt>
                <c:pt idx="2940">
                  <c:v>18.4882500838137</c:v>
                </c:pt>
                <c:pt idx="2941">
                  <c:v>15.4372430148544</c:v>
                </c:pt>
                <c:pt idx="2942">
                  <c:v>22.7684689256149</c:v>
                </c:pt>
                <c:pt idx="2943">
                  <c:v>23.20535467157828</c:v>
                </c:pt>
                <c:pt idx="2944">
                  <c:v>10.3176650276232</c:v>
                </c:pt>
                <c:pt idx="2945">
                  <c:v>15.9087213923306</c:v>
                </c:pt>
                <c:pt idx="2946">
                  <c:v>11.1495921761032</c:v>
                </c:pt>
                <c:pt idx="2947">
                  <c:v>15.0689825698246</c:v>
                </c:pt>
                <c:pt idx="2948">
                  <c:v>14.3483121915978</c:v>
                </c:pt>
                <c:pt idx="2949">
                  <c:v>19.41969227972998</c:v>
                </c:pt>
                <c:pt idx="2950">
                  <c:v>23.4997517396978</c:v>
                </c:pt>
                <c:pt idx="2951">
                  <c:v>16.3914630430977</c:v>
                </c:pt>
                <c:pt idx="2952">
                  <c:v>17.8484973998962</c:v>
                </c:pt>
                <c:pt idx="2953">
                  <c:v>17.45274800536408</c:v>
                </c:pt>
                <c:pt idx="2954">
                  <c:v>14.415866044417</c:v>
                </c:pt>
                <c:pt idx="2955">
                  <c:v>26.3893846975103</c:v>
                </c:pt>
                <c:pt idx="2956">
                  <c:v>10.5316921446475</c:v>
                </c:pt>
                <c:pt idx="2957">
                  <c:v>17.967541695192</c:v>
                </c:pt>
                <c:pt idx="2958">
                  <c:v>22.6016086693512</c:v>
                </c:pt>
                <c:pt idx="2959">
                  <c:v>17.9279568720556</c:v>
                </c:pt>
                <c:pt idx="2960">
                  <c:v>11.2949903824523</c:v>
                </c:pt>
                <c:pt idx="2961">
                  <c:v>21.8418046503713</c:v>
                </c:pt>
                <c:pt idx="2962">
                  <c:v>14.4093851543905</c:v>
                </c:pt>
                <c:pt idx="2963">
                  <c:v>15.7655953478322</c:v>
                </c:pt>
                <c:pt idx="2964">
                  <c:v>13.5998124686231</c:v>
                </c:pt>
                <c:pt idx="2965">
                  <c:v>11.5711730356781</c:v>
                </c:pt>
                <c:pt idx="2966">
                  <c:v>12.4833863980876</c:v>
                </c:pt>
                <c:pt idx="2967">
                  <c:v>14.077504553725</c:v>
                </c:pt>
                <c:pt idx="2968">
                  <c:v>16.6546751139236</c:v>
                </c:pt>
                <c:pt idx="2969">
                  <c:v>12.2636473565474</c:v>
                </c:pt>
                <c:pt idx="2970">
                  <c:v>18.6878254299178</c:v>
                </c:pt>
                <c:pt idx="2971">
                  <c:v>7.65102681251372</c:v>
                </c:pt>
                <c:pt idx="2972">
                  <c:v>10.586717236144</c:v>
                </c:pt>
                <c:pt idx="2973">
                  <c:v>14.7299579872806</c:v>
                </c:pt>
                <c:pt idx="2974">
                  <c:v>13.8397162160568</c:v>
                </c:pt>
                <c:pt idx="2975">
                  <c:v>15.8001834268969</c:v>
                </c:pt>
                <c:pt idx="2976">
                  <c:v>11.36453080514691</c:v>
                </c:pt>
                <c:pt idx="2977">
                  <c:v>12.3397283175739</c:v>
                </c:pt>
                <c:pt idx="2978">
                  <c:v>13.4533814888626</c:v>
                </c:pt>
                <c:pt idx="2979">
                  <c:v>19.76963968775918</c:v>
                </c:pt>
                <c:pt idx="2980">
                  <c:v>19.77851374878028</c:v>
                </c:pt>
                <c:pt idx="2981">
                  <c:v>13.7641330324936</c:v>
                </c:pt>
                <c:pt idx="2982">
                  <c:v>7.55133287034416</c:v>
                </c:pt>
                <c:pt idx="2983">
                  <c:v>12.9197987567642</c:v>
                </c:pt>
                <c:pt idx="2984">
                  <c:v>12.0717832217539</c:v>
                </c:pt>
                <c:pt idx="2985">
                  <c:v>14.3264129255268</c:v>
                </c:pt>
                <c:pt idx="2986">
                  <c:v>12.9922269613156</c:v>
                </c:pt>
                <c:pt idx="2987">
                  <c:v>11.9786160740215</c:v>
                </c:pt>
                <c:pt idx="2988">
                  <c:v>15.1913254884708</c:v>
                </c:pt>
                <c:pt idx="2989">
                  <c:v>17.6222369477042</c:v>
                </c:pt>
                <c:pt idx="2990">
                  <c:v>10.1752034279556</c:v>
                </c:pt>
                <c:pt idx="2991">
                  <c:v>19.1763040589822</c:v>
                </c:pt>
                <c:pt idx="2992">
                  <c:v>24.6542190404983</c:v>
                </c:pt>
                <c:pt idx="2993">
                  <c:v>19.3372822959456</c:v>
                </c:pt>
                <c:pt idx="2994">
                  <c:v>10.0727269639244</c:v>
                </c:pt>
                <c:pt idx="2995">
                  <c:v>9.22497021464721</c:v>
                </c:pt>
                <c:pt idx="2996">
                  <c:v>16.6616601968489</c:v>
                </c:pt>
                <c:pt idx="2997">
                  <c:v>16.47055553316968</c:v>
                </c:pt>
                <c:pt idx="2998">
                  <c:v>12.1109214586775</c:v>
                </c:pt>
                <c:pt idx="2999">
                  <c:v>11.6854712118188</c:v>
                </c:pt>
                <c:pt idx="3000">
                  <c:v>16.3049703551615</c:v>
                </c:pt>
                <c:pt idx="3001">
                  <c:v>21.22097239073318</c:v>
                </c:pt>
                <c:pt idx="3002">
                  <c:v>14.8516519214057</c:v>
                </c:pt>
                <c:pt idx="3003">
                  <c:v>17.5408922673402</c:v>
                </c:pt>
                <c:pt idx="3004">
                  <c:v>16.13322727839619</c:v>
                </c:pt>
                <c:pt idx="3005">
                  <c:v>18.9554719138521</c:v>
                </c:pt>
                <c:pt idx="3006">
                  <c:v>9.534859162275938</c:v>
                </c:pt>
                <c:pt idx="3007">
                  <c:v>18.9121103788791</c:v>
                </c:pt>
                <c:pt idx="3008">
                  <c:v>10.9632385326593</c:v>
                </c:pt>
                <c:pt idx="3009">
                  <c:v>15.6501203618246</c:v>
                </c:pt>
                <c:pt idx="3010">
                  <c:v>13.2197454279008</c:v>
                </c:pt>
                <c:pt idx="3011">
                  <c:v>13.9177898170222</c:v>
                </c:pt>
                <c:pt idx="3012">
                  <c:v>15.477977685622</c:v>
                </c:pt>
                <c:pt idx="3013">
                  <c:v>19.9402965549125</c:v>
                </c:pt>
                <c:pt idx="3014">
                  <c:v>13.92817543698</c:v>
                </c:pt>
                <c:pt idx="3015">
                  <c:v>20.335471593336</c:v>
                </c:pt>
                <c:pt idx="3016">
                  <c:v>18.90513238361528</c:v>
                </c:pt>
                <c:pt idx="3017">
                  <c:v>13.8608123478057</c:v>
                </c:pt>
                <c:pt idx="3018">
                  <c:v>11.0899030875789</c:v>
                </c:pt>
                <c:pt idx="3019">
                  <c:v>13.35661381272821</c:v>
                </c:pt>
                <c:pt idx="3020">
                  <c:v>17.45341191117249</c:v>
                </c:pt>
                <c:pt idx="3021">
                  <c:v>16.8146449994389</c:v>
                </c:pt>
                <c:pt idx="3022">
                  <c:v>18.498057131118</c:v>
                </c:pt>
                <c:pt idx="3023">
                  <c:v>18.7595202563544</c:v>
                </c:pt>
                <c:pt idx="3024">
                  <c:v>10.3186243040576</c:v>
                </c:pt>
                <c:pt idx="3025">
                  <c:v>26.2598389508779</c:v>
                </c:pt>
                <c:pt idx="3026">
                  <c:v>7.77403548090065</c:v>
                </c:pt>
                <c:pt idx="3027">
                  <c:v>14.5869758715929</c:v>
                </c:pt>
                <c:pt idx="3028">
                  <c:v>15.5955697382606</c:v>
                </c:pt>
                <c:pt idx="3029">
                  <c:v>17.1475435195486</c:v>
                </c:pt>
                <c:pt idx="3030">
                  <c:v>18.7642436890003</c:v>
                </c:pt>
                <c:pt idx="3031">
                  <c:v>11.2169793253637</c:v>
                </c:pt>
                <c:pt idx="3032">
                  <c:v>15.3270569197135</c:v>
                </c:pt>
                <c:pt idx="3033">
                  <c:v>14.460890955493</c:v>
                </c:pt>
                <c:pt idx="3034">
                  <c:v>16.5355788121254</c:v>
                </c:pt>
                <c:pt idx="3035">
                  <c:v>17.9407524672664</c:v>
                </c:pt>
                <c:pt idx="3036">
                  <c:v>15.9249172361718</c:v>
                </c:pt>
                <c:pt idx="3037">
                  <c:v>10.96438061495</c:v>
                </c:pt>
                <c:pt idx="3038">
                  <c:v>20.56949023217108</c:v>
                </c:pt>
                <c:pt idx="3039">
                  <c:v>20.9069837288203</c:v>
                </c:pt>
                <c:pt idx="3040">
                  <c:v>13.3067901570432</c:v>
                </c:pt>
                <c:pt idx="3041">
                  <c:v>22.9643644879325</c:v>
                </c:pt>
                <c:pt idx="3042">
                  <c:v>14.0006084135239</c:v>
                </c:pt>
                <c:pt idx="3043">
                  <c:v>20.5665846635092</c:v>
                </c:pt>
                <c:pt idx="3044">
                  <c:v>14.3513344088811</c:v>
                </c:pt>
                <c:pt idx="3045">
                  <c:v>8.765881355730528</c:v>
                </c:pt>
                <c:pt idx="3046">
                  <c:v>16.5181074656143</c:v>
                </c:pt>
                <c:pt idx="3047">
                  <c:v>12.4195547575712</c:v>
                </c:pt>
                <c:pt idx="3048">
                  <c:v>18.0495760032918</c:v>
                </c:pt>
                <c:pt idx="3049">
                  <c:v>24.1441251575349</c:v>
                </c:pt>
                <c:pt idx="3050">
                  <c:v>16.9361946195199</c:v>
                </c:pt>
                <c:pt idx="3051">
                  <c:v>16.226169773443</c:v>
                </c:pt>
                <c:pt idx="3052">
                  <c:v>7.58568072639388</c:v>
                </c:pt>
                <c:pt idx="3053">
                  <c:v>9.51716731334391</c:v>
                </c:pt>
                <c:pt idx="3054">
                  <c:v>9.61609347346476</c:v>
                </c:pt>
                <c:pt idx="3055">
                  <c:v>15.9368538384048</c:v>
                </c:pt>
                <c:pt idx="3056">
                  <c:v>15.0311668544587</c:v>
                </c:pt>
                <c:pt idx="3057">
                  <c:v>18.2005779488538</c:v>
                </c:pt>
                <c:pt idx="3058">
                  <c:v>7.357235647926107</c:v>
                </c:pt>
                <c:pt idx="3059">
                  <c:v>17.086111268915</c:v>
                </c:pt>
                <c:pt idx="3060">
                  <c:v>20.47653383358448</c:v>
                </c:pt>
                <c:pt idx="3061">
                  <c:v>17.4058248890488</c:v>
                </c:pt>
                <c:pt idx="3062">
                  <c:v>15.1845947903806</c:v>
                </c:pt>
                <c:pt idx="3063">
                  <c:v>11.8774538684804</c:v>
                </c:pt>
                <c:pt idx="3064">
                  <c:v>10.2868434891465</c:v>
                </c:pt>
                <c:pt idx="3065">
                  <c:v>10.6652497710159</c:v>
                </c:pt>
                <c:pt idx="3066">
                  <c:v>12.4412104128033</c:v>
                </c:pt>
                <c:pt idx="3067">
                  <c:v>9.31706073140433</c:v>
                </c:pt>
                <c:pt idx="3068">
                  <c:v>20.130133522457</c:v>
                </c:pt>
                <c:pt idx="3069">
                  <c:v>16.2617414590693</c:v>
                </c:pt>
                <c:pt idx="3070">
                  <c:v>22.5228237969379</c:v>
                </c:pt>
                <c:pt idx="3071">
                  <c:v>9.45950769195961</c:v>
                </c:pt>
                <c:pt idx="3072">
                  <c:v>16.0525753558681</c:v>
                </c:pt>
                <c:pt idx="3073">
                  <c:v>19.6994549852997</c:v>
                </c:pt>
                <c:pt idx="3074">
                  <c:v>12.3427849796568</c:v>
                </c:pt>
                <c:pt idx="3075">
                  <c:v>22.5273112329034</c:v>
                </c:pt>
                <c:pt idx="3076">
                  <c:v>7.362516293234679</c:v>
                </c:pt>
                <c:pt idx="3077">
                  <c:v>17.2174007528724</c:v>
                </c:pt>
                <c:pt idx="3078">
                  <c:v>12.4245394783112</c:v>
                </c:pt>
                <c:pt idx="3079">
                  <c:v>18.26043053548658</c:v>
                </c:pt>
                <c:pt idx="3080">
                  <c:v>15.2290844611532</c:v>
                </c:pt>
                <c:pt idx="3081">
                  <c:v>14.8710976417065</c:v>
                </c:pt>
                <c:pt idx="3082">
                  <c:v>24.5387134561275</c:v>
                </c:pt>
                <c:pt idx="3083">
                  <c:v>9.820641452436621</c:v>
                </c:pt>
                <c:pt idx="3084">
                  <c:v>14.3940051074407</c:v>
                </c:pt>
                <c:pt idx="3085">
                  <c:v>12.3744196233904</c:v>
                </c:pt>
                <c:pt idx="3086">
                  <c:v>25.5735673920376</c:v>
                </c:pt>
                <c:pt idx="3087">
                  <c:v>16.1259625446638</c:v>
                </c:pt>
                <c:pt idx="3088">
                  <c:v>14.9361883806484</c:v>
                </c:pt>
                <c:pt idx="3089">
                  <c:v>16.5769775687601</c:v>
                </c:pt>
                <c:pt idx="3090">
                  <c:v>20.8718093592238</c:v>
                </c:pt>
                <c:pt idx="3091">
                  <c:v>18.5355573620809</c:v>
                </c:pt>
                <c:pt idx="3092">
                  <c:v>14.8963178298073</c:v>
                </c:pt>
                <c:pt idx="3093">
                  <c:v>16.58658752916899</c:v>
                </c:pt>
                <c:pt idx="3094">
                  <c:v>12.3380798873791</c:v>
                </c:pt>
                <c:pt idx="3095">
                  <c:v>16.02104585439839</c:v>
                </c:pt>
                <c:pt idx="3096">
                  <c:v>17.6193373131945</c:v>
                </c:pt>
                <c:pt idx="3097">
                  <c:v>15.4617124873017</c:v>
                </c:pt>
                <c:pt idx="3098">
                  <c:v>12.6558705112268</c:v>
                </c:pt>
                <c:pt idx="3099">
                  <c:v>20.94273915506118</c:v>
                </c:pt>
                <c:pt idx="3100">
                  <c:v>10.6338241983708</c:v>
                </c:pt>
                <c:pt idx="3101">
                  <c:v>26.1240423945728</c:v>
                </c:pt>
                <c:pt idx="3102">
                  <c:v>7.70968199454469</c:v>
                </c:pt>
                <c:pt idx="3103">
                  <c:v>16.7090280528952</c:v>
                </c:pt>
                <c:pt idx="3104">
                  <c:v>8.92555983821754</c:v>
                </c:pt>
                <c:pt idx="3105">
                  <c:v>16.6664115286058</c:v>
                </c:pt>
                <c:pt idx="3106">
                  <c:v>23.7335552402146</c:v>
                </c:pt>
                <c:pt idx="3107">
                  <c:v>7.49642649953141</c:v>
                </c:pt>
                <c:pt idx="3108">
                  <c:v>18.934883692819</c:v>
                </c:pt>
                <c:pt idx="3109">
                  <c:v>22.6418804669381</c:v>
                </c:pt>
                <c:pt idx="3110">
                  <c:v>14.9097908903134</c:v>
                </c:pt>
                <c:pt idx="3111">
                  <c:v>18.1177825959164</c:v>
                </c:pt>
                <c:pt idx="3112">
                  <c:v>16.3908451199945</c:v>
                </c:pt>
                <c:pt idx="3113">
                  <c:v>11.2535594645101</c:v>
                </c:pt>
                <c:pt idx="3114">
                  <c:v>20.4816654148236</c:v>
                </c:pt>
                <c:pt idx="3115">
                  <c:v>14.8214404317207</c:v>
                </c:pt>
                <c:pt idx="3116">
                  <c:v>16.6097783238351</c:v>
                </c:pt>
                <c:pt idx="3117">
                  <c:v>14.9350521270774</c:v>
                </c:pt>
                <c:pt idx="3118">
                  <c:v>11.6762620199436</c:v>
                </c:pt>
                <c:pt idx="3119">
                  <c:v>21.2409206235781</c:v>
                </c:pt>
                <c:pt idx="3120">
                  <c:v>22.1149738195965</c:v>
                </c:pt>
                <c:pt idx="3121">
                  <c:v>14.9123150315047</c:v>
                </c:pt>
                <c:pt idx="3122">
                  <c:v>11.511086946276</c:v>
                </c:pt>
                <c:pt idx="3123">
                  <c:v>21.234658009269</c:v>
                </c:pt>
                <c:pt idx="3124">
                  <c:v>15.4307577369652</c:v>
                </c:pt>
                <c:pt idx="3125">
                  <c:v>15.5503880449485</c:v>
                </c:pt>
                <c:pt idx="3126">
                  <c:v>14.8787564418231</c:v>
                </c:pt>
                <c:pt idx="3127">
                  <c:v>20.97929323131018</c:v>
                </c:pt>
                <c:pt idx="3128">
                  <c:v>9.389007039115725</c:v>
                </c:pt>
                <c:pt idx="3129">
                  <c:v>18.0020528385977</c:v>
                </c:pt>
                <c:pt idx="3130">
                  <c:v>25.7706148050048</c:v>
                </c:pt>
                <c:pt idx="3131">
                  <c:v>13.6865213895931</c:v>
                </c:pt>
                <c:pt idx="3132">
                  <c:v>20.7916161784856</c:v>
                </c:pt>
                <c:pt idx="3133">
                  <c:v>24.8041112378873</c:v>
                </c:pt>
                <c:pt idx="3134">
                  <c:v>17.0662117364158</c:v>
                </c:pt>
                <c:pt idx="3135">
                  <c:v>12.7937543975918</c:v>
                </c:pt>
                <c:pt idx="3136">
                  <c:v>13.0189698908128</c:v>
                </c:pt>
                <c:pt idx="3137">
                  <c:v>12.5872441041477</c:v>
                </c:pt>
                <c:pt idx="3138">
                  <c:v>19.5776026844829</c:v>
                </c:pt>
                <c:pt idx="3139">
                  <c:v>15.6839760018864</c:v>
                </c:pt>
                <c:pt idx="3140">
                  <c:v>24.5243880042952</c:v>
                </c:pt>
                <c:pt idx="3141">
                  <c:v>12.3967010423309</c:v>
                </c:pt>
                <c:pt idx="3142">
                  <c:v>12.966098570694</c:v>
                </c:pt>
                <c:pt idx="3143">
                  <c:v>15.631771410457</c:v>
                </c:pt>
                <c:pt idx="3144">
                  <c:v>20.1841575290855</c:v>
                </c:pt>
                <c:pt idx="3145">
                  <c:v>14.650446984431</c:v>
                </c:pt>
                <c:pt idx="3146">
                  <c:v>18.932895755735</c:v>
                </c:pt>
                <c:pt idx="3147">
                  <c:v>20.33270633992128</c:v>
                </c:pt>
                <c:pt idx="3148">
                  <c:v>10.1642464907261</c:v>
                </c:pt>
                <c:pt idx="3149">
                  <c:v>14.1259756596892</c:v>
                </c:pt>
                <c:pt idx="3150">
                  <c:v>14.4793864103073</c:v>
                </c:pt>
                <c:pt idx="3151">
                  <c:v>11.2064378085058</c:v>
                </c:pt>
                <c:pt idx="3152">
                  <c:v>15.1794424523038</c:v>
                </c:pt>
                <c:pt idx="3153">
                  <c:v>12.4107961735868</c:v>
                </c:pt>
                <c:pt idx="3154">
                  <c:v>8.347355121427586</c:v>
                </c:pt>
                <c:pt idx="3155">
                  <c:v>21.40648226393428</c:v>
                </c:pt>
                <c:pt idx="3156">
                  <c:v>10.1824791899876</c:v>
                </c:pt>
                <c:pt idx="3157">
                  <c:v>14.0065440998671</c:v>
                </c:pt>
                <c:pt idx="3158">
                  <c:v>12.5419418353532</c:v>
                </c:pt>
                <c:pt idx="3159">
                  <c:v>16.14634767417078</c:v>
                </c:pt>
                <c:pt idx="3160">
                  <c:v>12.2372568257547</c:v>
                </c:pt>
                <c:pt idx="3161">
                  <c:v>9.51517653948759</c:v>
                </c:pt>
                <c:pt idx="3162">
                  <c:v>10.5767493537866</c:v>
                </c:pt>
                <c:pt idx="3163">
                  <c:v>9.085163747316698</c:v>
                </c:pt>
                <c:pt idx="3164">
                  <c:v>11.6363292350217</c:v>
                </c:pt>
                <c:pt idx="3165">
                  <c:v>22.9569845904207</c:v>
                </c:pt>
                <c:pt idx="3166">
                  <c:v>10.3513244585487</c:v>
                </c:pt>
                <c:pt idx="3167">
                  <c:v>12.7942049673691</c:v>
                </c:pt>
                <c:pt idx="3168">
                  <c:v>18.0454737752454</c:v>
                </c:pt>
                <c:pt idx="3169">
                  <c:v>9.69746004981996</c:v>
                </c:pt>
                <c:pt idx="3170">
                  <c:v>10.4107323606503</c:v>
                </c:pt>
                <c:pt idx="3171">
                  <c:v>23.20701689501641</c:v>
                </c:pt>
                <c:pt idx="3172">
                  <c:v>15.4106604567286</c:v>
                </c:pt>
                <c:pt idx="3173">
                  <c:v>16.8667299130506</c:v>
                </c:pt>
                <c:pt idx="3174">
                  <c:v>12.7359099484635</c:v>
                </c:pt>
                <c:pt idx="3175">
                  <c:v>22.5471982781586</c:v>
                </c:pt>
                <c:pt idx="3176">
                  <c:v>14.2863173493351</c:v>
                </c:pt>
                <c:pt idx="3177">
                  <c:v>24.0967340972289</c:v>
                </c:pt>
                <c:pt idx="3178">
                  <c:v>18.3364619763515</c:v>
                </c:pt>
                <c:pt idx="3179">
                  <c:v>15.1280924657941</c:v>
                </c:pt>
                <c:pt idx="3180">
                  <c:v>13.8301461407145</c:v>
                </c:pt>
                <c:pt idx="3181">
                  <c:v>14.6530966588419</c:v>
                </c:pt>
                <c:pt idx="3182">
                  <c:v>9.17584624954314</c:v>
                </c:pt>
                <c:pt idx="3183">
                  <c:v>10.1267705913511</c:v>
                </c:pt>
                <c:pt idx="3184">
                  <c:v>8.195998545452481</c:v>
                </c:pt>
                <c:pt idx="3185">
                  <c:v>10.6966198255196</c:v>
                </c:pt>
                <c:pt idx="3186">
                  <c:v>9.271283156797018</c:v>
                </c:pt>
                <c:pt idx="3187">
                  <c:v>23.5920782291965</c:v>
                </c:pt>
                <c:pt idx="3188">
                  <c:v>11.2489138810769</c:v>
                </c:pt>
                <c:pt idx="3189">
                  <c:v>17.0057613861874</c:v>
                </c:pt>
                <c:pt idx="3190">
                  <c:v>24.5806177838175</c:v>
                </c:pt>
                <c:pt idx="3191">
                  <c:v>9.60569366907836</c:v>
                </c:pt>
                <c:pt idx="3192">
                  <c:v>20.0364842294617</c:v>
                </c:pt>
                <c:pt idx="3193">
                  <c:v>16.7188870226599</c:v>
                </c:pt>
                <c:pt idx="3194">
                  <c:v>25.3480556093213</c:v>
                </c:pt>
                <c:pt idx="3195">
                  <c:v>21.8696087651298</c:v>
                </c:pt>
                <c:pt idx="3196">
                  <c:v>21.3720561975488</c:v>
                </c:pt>
                <c:pt idx="3197">
                  <c:v>14.8299537049974</c:v>
                </c:pt>
                <c:pt idx="3198">
                  <c:v>10.5434155265067</c:v>
                </c:pt>
                <c:pt idx="3199">
                  <c:v>20.1076794200518</c:v>
                </c:pt>
                <c:pt idx="3200">
                  <c:v>8.736306984827131</c:v>
                </c:pt>
                <c:pt idx="3201">
                  <c:v>18.4252153079548</c:v>
                </c:pt>
                <c:pt idx="3202">
                  <c:v>16.58049160256718</c:v>
                </c:pt>
                <c:pt idx="3203">
                  <c:v>12.6902268942477</c:v>
                </c:pt>
                <c:pt idx="3204">
                  <c:v>8.63624969624828</c:v>
                </c:pt>
                <c:pt idx="3205">
                  <c:v>19.3864742596759</c:v>
                </c:pt>
                <c:pt idx="3206">
                  <c:v>22.7845970119491</c:v>
                </c:pt>
                <c:pt idx="3207">
                  <c:v>12.1465009373695</c:v>
                </c:pt>
                <c:pt idx="3208">
                  <c:v>14.9140275493692</c:v>
                </c:pt>
                <c:pt idx="3209">
                  <c:v>16.7776839113714</c:v>
                </c:pt>
                <c:pt idx="3210">
                  <c:v>18.033352542732</c:v>
                </c:pt>
                <c:pt idx="3211">
                  <c:v>15.3096600826977</c:v>
                </c:pt>
                <c:pt idx="3212">
                  <c:v>15.29931589255</c:v>
                </c:pt>
                <c:pt idx="3213">
                  <c:v>18.2448602319517</c:v>
                </c:pt>
                <c:pt idx="3214">
                  <c:v>14.5813491655129</c:v>
                </c:pt>
                <c:pt idx="3215">
                  <c:v>11.2225039826555</c:v>
                </c:pt>
                <c:pt idx="3216">
                  <c:v>17.0331687880511</c:v>
                </c:pt>
                <c:pt idx="3217">
                  <c:v>12.8595656201434</c:v>
                </c:pt>
                <c:pt idx="3218">
                  <c:v>21.4415300561129</c:v>
                </c:pt>
                <c:pt idx="3219">
                  <c:v>20.49538887407428</c:v>
                </c:pt>
                <c:pt idx="3220">
                  <c:v>16.5277546082495</c:v>
                </c:pt>
                <c:pt idx="3221">
                  <c:v>12.0799479155438</c:v>
                </c:pt>
                <c:pt idx="3222">
                  <c:v>14.2305509777281</c:v>
                </c:pt>
                <c:pt idx="3223">
                  <c:v>10.3741334713096</c:v>
                </c:pt>
                <c:pt idx="3224">
                  <c:v>15.4847750172178</c:v>
                </c:pt>
                <c:pt idx="3225">
                  <c:v>14.1481809623431</c:v>
                </c:pt>
                <c:pt idx="3226">
                  <c:v>22.9098799134513</c:v>
                </c:pt>
                <c:pt idx="3227">
                  <c:v>11.1815417325587</c:v>
                </c:pt>
                <c:pt idx="3228">
                  <c:v>19.8553738217196</c:v>
                </c:pt>
                <c:pt idx="3229">
                  <c:v>18.8439388929381</c:v>
                </c:pt>
                <c:pt idx="3230">
                  <c:v>17.6682154835793</c:v>
                </c:pt>
                <c:pt idx="3231">
                  <c:v>17.3199204514319</c:v>
                </c:pt>
                <c:pt idx="3232">
                  <c:v>18.3583061626621</c:v>
                </c:pt>
                <c:pt idx="3233">
                  <c:v>13.8171187870399</c:v>
                </c:pt>
                <c:pt idx="3234">
                  <c:v>18.5986194773884</c:v>
                </c:pt>
                <c:pt idx="3235">
                  <c:v>17.5773589272766</c:v>
                </c:pt>
                <c:pt idx="3236">
                  <c:v>13.4770883315886</c:v>
                </c:pt>
                <c:pt idx="3237">
                  <c:v>16.2647989811889</c:v>
                </c:pt>
                <c:pt idx="3238">
                  <c:v>15.7658134821809</c:v>
                </c:pt>
                <c:pt idx="3239">
                  <c:v>11.7161949381848</c:v>
                </c:pt>
                <c:pt idx="3240">
                  <c:v>12.2270474731856</c:v>
                </c:pt>
                <c:pt idx="3241">
                  <c:v>11.1284979465072</c:v>
                </c:pt>
                <c:pt idx="3242">
                  <c:v>17.9413733820491</c:v>
                </c:pt>
                <c:pt idx="3243">
                  <c:v>9.782611111752676</c:v>
                </c:pt>
                <c:pt idx="3244">
                  <c:v>20.50866659824059</c:v>
                </c:pt>
                <c:pt idx="3245">
                  <c:v>17.617187903697</c:v>
                </c:pt>
                <c:pt idx="3246">
                  <c:v>11.9394481199277</c:v>
                </c:pt>
                <c:pt idx="3247">
                  <c:v>13.8301951734272</c:v>
                </c:pt>
                <c:pt idx="3248">
                  <c:v>9.09508327428088</c:v>
                </c:pt>
                <c:pt idx="3249">
                  <c:v>12.9760673788741</c:v>
                </c:pt>
                <c:pt idx="3250">
                  <c:v>18.67023842757339</c:v>
                </c:pt>
                <c:pt idx="3251">
                  <c:v>11.8062547956616</c:v>
                </c:pt>
                <c:pt idx="3252">
                  <c:v>20.4447727896202</c:v>
                </c:pt>
                <c:pt idx="3253">
                  <c:v>13.6500085553537</c:v>
                </c:pt>
                <c:pt idx="3254">
                  <c:v>15.6991950250875</c:v>
                </c:pt>
                <c:pt idx="3255">
                  <c:v>13.88558483969271</c:v>
                </c:pt>
                <c:pt idx="3256">
                  <c:v>14.8347474125628</c:v>
                </c:pt>
                <c:pt idx="3257">
                  <c:v>13.5333930175568</c:v>
                </c:pt>
                <c:pt idx="3258">
                  <c:v>18.5704030221853</c:v>
                </c:pt>
                <c:pt idx="3259">
                  <c:v>15.6647185974344</c:v>
                </c:pt>
                <c:pt idx="3260">
                  <c:v>12.5057198247706</c:v>
                </c:pt>
                <c:pt idx="3261">
                  <c:v>19.1888380735709</c:v>
                </c:pt>
                <c:pt idx="3262">
                  <c:v>13.6901073306791</c:v>
                </c:pt>
                <c:pt idx="3263">
                  <c:v>20.2217731573185</c:v>
                </c:pt>
                <c:pt idx="3264">
                  <c:v>17.2713705231418</c:v>
                </c:pt>
                <c:pt idx="3265">
                  <c:v>18.9864913100161</c:v>
                </c:pt>
                <c:pt idx="3266">
                  <c:v>11.5096681086373</c:v>
                </c:pt>
                <c:pt idx="3267">
                  <c:v>20.5063170370773</c:v>
                </c:pt>
                <c:pt idx="3268">
                  <c:v>12.6598727515955</c:v>
                </c:pt>
                <c:pt idx="3269">
                  <c:v>8.794472955934668</c:v>
                </c:pt>
                <c:pt idx="3270">
                  <c:v>10.3807955351529</c:v>
                </c:pt>
                <c:pt idx="3271">
                  <c:v>11.77044734115</c:v>
                </c:pt>
                <c:pt idx="3272">
                  <c:v>9.546001103353495</c:v>
                </c:pt>
                <c:pt idx="3273">
                  <c:v>20.0895802234507</c:v>
                </c:pt>
                <c:pt idx="3274">
                  <c:v>24.20024984527928</c:v>
                </c:pt>
                <c:pt idx="3275">
                  <c:v>21.3359054746621</c:v>
                </c:pt>
                <c:pt idx="3276">
                  <c:v>9.531964113494787</c:v>
                </c:pt>
                <c:pt idx="3277">
                  <c:v>16.4798545335592</c:v>
                </c:pt>
                <c:pt idx="3278">
                  <c:v>14.0545669514239</c:v>
                </c:pt>
                <c:pt idx="3279">
                  <c:v>11.4306903824353</c:v>
                </c:pt>
                <c:pt idx="3280">
                  <c:v>9.688308977294566</c:v>
                </c:pt>
                <c:pt idx="3281">
                  <c:v>10.638716897506</c:v>
                </c:pt>
                <c:pt idx="3282">
                  <c:v>23.3623347241428</c:v>
                </c:pt>
                <c:pt idx="3283">
                  <c:v>16.96271910759338</c:v>
                </c:pt>
                <c:pt idx="3284">
                  <c:v>17.6948890935181</c:v>
                </c:pt>
                <c:pt idx="3285">
                  <c:v>17.4012831980523</c:v>
                </c:pt>
                <c:pt idx="3286">
                  <c:v>11.4303277954894</c:v>
                </c:pt>
                <c:pt idx="3287">
                  <c:v>25.5463640423956</c:v>
                </c:pt>
                <c:pt idx="3288">
                  <c:v>9.37867327269036</c:v>
                </c:pt>
                <c:pt idx="3289">
                  <c:v>19.3371488329737</c:v>
                </c:pt>
                <c:pt idx="3290">
                  <c:v>16.7789503602039</c:v>
                </c:pt>
                <c:pt idx="3291">
                  <c:v>16.0698262693839</c:v>
                </c:pt>
                <c:pt idx="3292">
                  <c:v>17.3636571968024</c:v>
                </c:pt>
                <c:pt idx="3293">
                  <c:v>7.26817471818384</c:v>
                </c:pt>
                <c:pt idx="3294">
                  <c:v>18.18581557757788</c:v>
                </c:pt>
                <c:pt idx="3295">
                  <c:v>16.7968916978447</c:v>
                </c:pt>
                <c:pt idx="3296">
                  <c:v>10.8031744285078</c:v>
                </c:pt>
                <c:pt idx="3297">
                  <c:v>15.236023893403</c:v>
                </c:pt>
                <c:pt idx="3298">
                  <c:v>16.2536536489111</c:v>
                </c:pt>
                <c:pt idx="3299">
                  <c:v>9.620227521090218</c:v>
                </c:pt>
                <c:pt idx="3300">
                  <c:v>19.6590676392218</c:v>
                </c:pt>
                <c:pt idx="3301">
                  <c:v>20.4250887924198</c:v>
                </c:pt>
                <c:pt idx="3302">
                  <c:v>14.6384761901316</c:v>
                </c:pt>
                <c:pt idx="3303">
                  <c:v>10.3642939951336</c:v>
                </c:pt>
                <c:pt idx="3304">
                  <c:v>12.8320822651727</c:v>
                </c:pt>
                <c:pt idx="3305">
                  <c:v>12.0967914795054</c:v>
                </c:pt>
                <c:pt idx="3306">
                  <c:v>14.4993105445842</c:v>
                </c:pt>
                <c:pt idx="3307">
                  <c:v>11.0299336296179</c:v>
                </c:pt>
                <c:pt idx="3308">
                  <c:v>16.82485339703801</c:v>
                </c:pt>
                <c:pt idx="3309">
                  <c:v>18.0898941380366</c:v>
                </c:pt>
                <c:pt idx="3310">
                  <c:v>10.2962496977208</c:v>
                </c:pt>
                <c:pt idx="3311">
                  <c:v>17.6506544071893</c:v>
                </c:pt>
                <c:pt idx="3312">
                  <c:v>16.24864595925949</c:v>
                </c:pt>
                <c:pt idx="3313">
                  <c:v>22.127408619274</c:v>
                </c:pt>
                <c:pt idx="3314">
                  <c:v>13.4535413259709</c:v>
                </c:pt>
                <c:pt idx="3315">
                  <c:v>16.6805486861158</c:v>
                </c:pt>
                <c:pt idx="3316">
                  <c:v>14.9967135922107</c:v>
                </c:pt>
                <c:pt idx="3317">
                  <c:v>17.7123635862978</c:v>
                </c:pt>
                <c:pt idx="3318">
                  <c:v>20.4522790943095</c:v>
                </c:pt>
                <c:pt idx="3319">
                  <c:v>18.4550777216751</c:v>
                </c:pt>
                <c:pt idx="3320">
                  <c:v>25.7605911436792</c:v>
                </c:pt>
                <c:pt idx="3321">
                  <c:v>10.7255887855076</c:v>
                </c:pt>
                <c:pt idx="3322">
                  <c:v>10.3408031494509</c:v>
                </c:pt>
                <c:pt idx="3323">
                  <c:v>18.35271456719209</c:v>
                </c:pt>
                <c:pt idx="3324">
                  <c:v>17.1227055712775</c:v>
                </c:pt>
                <c:pt idx="3325">
                  <c:v>18.37861985202498</c:v>
                </c:pt>
                <c:pt idx="3326">
                  <c:v>20.1078341328648</c:v>
                </c:pt>
                <c:pt idx="3327">
                  <c:v>11.2276767124193</c:v>
                </c:pt>
                <c:pt idx="3328">
                  <c:v>11.8664131461988</c:v>
                </c:pt>
                <c:pt idx="3329">
                  <c:v>24.5798226422982</c:v>
                </c:pt>
                <c:pt idx="3330">
                  <c:v>21.6533571009218</c:v>
                </c:pt>
                <c:pt idx="3331">
                  <c:v>13.1935239119474</c:v>
                </c:pt>
                <c:pt idx="3332">
                  <c:v>23.71842657552888</c:v>
                </c:pt>
                <c:pt idx="3333">
                  <c:v>14.1885153034809</c:v>
                </c:pt>
                <c:pt idx="3334">
                  <c:v>17.94540110276118</c:v>
                </c:pt>
                <c:pt idx="3335">
                  <c:v>19.6072205469654</c:v>
                </c:pt>
                <c:pt idx="3336">
                  <c:v>17.3287508065097</c:v>
                </c:pt>
                <c:pt idx="3337">
                  <c:v>20.3353924031962</c:v>
                </c:pt>
                <c:pt idx="3338">
                  <c:v>14.2067573969314</c:v>
                </c:pt>
                <c:pt idx="3339">
                  <c:v>11.5730969981144</c:v>
                </c:pt>
                <c:pt idx="3340">
                  <c:v>9.43661298536841</c:v>
                </c:pt>
                <c:pt idx="3341">
                  <c:v>22.184315756711</c:v>
                </c:pt>
                <c:pt idx="3342">
                  <c:v>14.5573712538187</c:v>
                </c:pt>
                <c:pt idx="3343">
                  <c:v>19.8765431308207</c:v>
                </c:pt>
                <c:pt idx="3344">
                  <c:v>10.5462267625861</c:v>
                </c:pt>
                <c:pt idx="3345">
                  <c:v>12.7127865645183</c:v>
                </c:pt>
                <c:pt idx="3346">
                  <c:v>13.1098935448231</c:v>
                </c:pt>
                <c:pt idx="3347">
                  <c:v>9.00041505402136</c:v>
                </c:pt>
                <c:pt idx="3348">
                  <c:v>13.2542242659323</c:v>
                </c:pt>
                <c:pt idx="3349">
                  <c:v>15.0475934096533</c:v>
                </c:pt>
                <c:pt idx="3350">
                  <c:v>15.0389058577429</c:v>
                </c:pt>
                <c:pt idx="3351">
                  <c:v>11.401082864756</c:v>
                </c:pt>
                <c:pt idx="3352">
                  <c:v>15.2201943699024</c:v>
                </c:pt>
                <c:pt idx="3353">
                  <c:v>11.7972759849545</c:v>
                </c:pt>
                <c:pt idx="3354">
                  <c:v>14.3345257179212</c:v>
                </c:pt>
                <c:pt idx="3355">
                  <c:v>16.2989527265502</c:v>
                </c:pt>
                <c:pt idx="3356">
                  <c:v>15.0239261880192</c:v>
                </c:pt>
                <c:pt idx="3357">
                  <c:v>27.31209358356708</c:v>
                </c:pt>
                <c:pt idx="3358">
                  <c:v>19.413944884258</c:v>
                </c:pt>
                <c:pt idx="3359">
                  <c:v>14.2495668211257</c:v>
                </c:pt>
                <c:pt idx="3360">
                  <c:v>12.2511492792068</c:v>
                </c:pt>
                <c:pt idx="3361">
                  <c:v>15.3792211612359</c:v>
                </c:pt>
                <c:pt idx="3362">
                  <c:v>16.1612767204822</c:v>
                </c:pt>
                <c:pt idx="3363">
                  <c:v>16.17860529036719</c:v>
                </c:pt>
                <c:pt idx="3364">
                  <c:v>17.7958277426544</c:v>
                </c:pt>
                <c:pt idx="3365">
                  <c:v>12.1309724786182</c:v>
                </c:pt>
                <c:pt idx="3366">
                  <c:v>13.8011080275013</c:v>
                </c:pt>
                <c:pt idx="3367">
                  <c:v>14.4273783666668</c:v>
                </c:pt>
                <c:pt idx="3368">
                  <c:v>25.7830514268022</c:v>
                </c:pt>
                <c:pt idx="3369">
                  <c:v>13.3078684690302</c:v>
                </c:pt>
                <c:pt idx="3370">
                  <c:v>15.989274588207</c:v>
                </c:pt>
                <c:pt idx="3371">
                  <c:v>14.5525960890778</c:v>
                </c:pt>
                <c:pt idx="3372">
                  <c:v>25.2895344888187</c:v>
                </c:pt>
                <c:pt idx="3373">
                  <c:v>14.7727181930424</c:v>
                </c:pt>
                <c:pt idx="3374">
                  <c:v>9.0161182157394</c:v>
                </c:pt>
                <c:pt idx="3375">
                  <c:v>18.8926261756788</c:v>
                </c:pt>
                <c:pt idx="3376">
                  <c:v>15.9690468104448</c:v>
                </c:pt>
                <c:pt idx="3377">
                  <c:v>20.48068584653418</c:v>
                </c:pt>
                <c:pt idx="3378">
                  <c:v>5.50957134438511</c:v>
                </c:pt>
                <c:pt idx="3379">
                  <c:v>12.2598677703291</c:v>
                </c:pt>
                <c:pt idx="3380">
                  <c:v>23.5143773174459</c:v>
                </c:pt>
                <c:pt idx="3381">
                  <c:v>7.163922837775027</c:v>
                </c:pt>
                <c:pt idx="3382">
                  <c:v>20.8906606251616</c:v>
                </c:pt>
                <c:pt idx="3383">
                  <c:v>16.6272618377967</c:v>
                </c:pt>
                <c:pt idx="3384">
                  <c:v>30.4344810194995</c:v>
                </c:pt>
                <c:pt idx="3385">
                  <c:v>19.130043409682</c:v>
                </c:pt>
                <c:pt idx="3386">
                  <c:v>10.0809936733469</c:v>
                </c:pt>
                <c:pt idx="3387">
                  <c:v>12.9007116601715</c:v>
                </c:pt>
                <c:pt idx="3388">
                  <c:v>7.54055632319147</c:v>
                </c:pt>
                <c:pt idx="3389">
                  <c:v>19.33609000780361</c:v>
                </c:pt>
                <c:pt idx="3390">
                  <c:v>10.5617335407111</c:v>
                </c:pt>
                <c:pt idx="3391">
                  <c:v>12.5653482458122</c:v>
                </c:pt>
                <c:pt idx="3392">
                  <c:v>16.09146508974541</c:v>
                </c:pt>
                <c:pt idx="3393">
                  <c:v>17.0859333848755</c:v>
                </c:pt>
                <c:pt idx="3394">
                  <c:v>15.7831705276312</c:v>
                </c:pt>
                <c:pt idx="3395">
                  <c:v>21.4498113634488</c:v>
                </c:pt>
                <c:pt idx="3396">
                  <c:v>15.3418756766394</c:v>
                </c:pt>
                <c:pt idx="3397">
                  <c:v>11.8621844214225</c:v>
                </c:pt>
                <c:pt idx="3398">
                  <c:v>11.4619672501356</c:v>
                </c:pt>
                <c:pt idx="3399">
                  <c:v>11.9124596286213</c:v>
                </c:pt>
                <c:pt idx="3400">
                  <c:v>13.8252882240955</c:v>
                </c:pt>
                <c:pt idx="3401">
                  <c:v>12.6634617426805</c:v>
                </c:pt>
                <c:pt idx="3402">
                  <c:v>18.5124741643143</c:v>
                </c:pt>
                <c:pt idx="3403">
                  <c:v>14.1823390305953</c:v>
                </c:pt>
                <c:pt idx="3404">
                  <c:v>15.2092841544331</c:v>
                </c:pt>
                <c:pt idx="3405">
                  <c:v>23.3966643822677</c:v>
                </c:pt>
                <c:pt idx="3406">
                  <c:v>20.7413341401305</c:v>
                </c:pt>
                <c:pt idx="3407">
                  <c:v>19.0380696049914</c:v>
                </c:pt>
                <c:pt idx="3408">
                  <c:v>7.46702781703407</c:v>
                </c:pt>
                <c:pt idx="3409">
                  <c:v>22.420153558617</c:v>
                </c:pt>
                <c:pt idx="3410">
                  <c:v>11.4094648171081</c:v>
                </c:pt>
                <c:pt idx="3411">
                  <c:v>17.0946021316465</c:v>
                </c:pt>
                <c:pt idx="3412">
                  <c:v>24.2308501301592</c:v>
                </c:pt>
                <c:pt idx="3413">
                  <c:v>13.893254865859</c:v>
                </c:pt>
                <c:pt idx="3414">
                  <c:v>12.8517919947691</c:v>
                </c:pt>
                <c:pt idx="3415">
                  <c:v>14.2939306984099</c:v>
                </c:pt>
                <c:pt idx="3416">
                  <c:v>18.4615168677424</c:v>
                </c:pt>
                <c:pt idx="3417">
                  <c:v>19.28908427137818</c:v>
                </c:pt>
                <c:pt idx="3418">
                  <c:v>17.916571646845</c:v>
                </c:pt>
                <c:pt idx="3419">
                  <c:v>7.79006523780284</c:v>
                </c:pt>
                <c:pt idx="3420">
                  <c:v>7.101094833973788</c:v>
                </c:pt>
                <c:pt idx="3421">
                  <c:v>14.4576161152439</c:v>
                </c:pt>
                <c:pt idx="3422">
                  <c:v>16.7913659193392</c:v>
                </c:pt>
                <c:pt idx="3423">
                  <c:v>14.3768507526985</c:v>
                </c:pt>
                <c:pt idx="3424">
                  <c:v>21.2933665285707</c:v>
                </c:pt>
                <c:pt idx="3425">
                  <c:v>12.3519182410884</c:v>
                </c:pt>
                <c:pt idx="3426">
                  <c:v>15.4079388136506</c:v>
                </c:pt>
                <c:pt idx="3427">
                  <c:v>8.447970480307365</c:v>
                </c:pt>
                <c:pt idx="3428">
                  <c:v>14.1318534417687</c:v>
                </c:pt>
                <c:pt idx="3429">
                  <c:v>24.00475868795129</c:v>
                </c:pt>
                <c:pt idx="3430">
                  <c:v>12.2365544263532</c:v>
                </c:pt>
                <c:pt idx="3431">
                  <c:v>16.679326113727</c:v>
                </c:pt>
                <c:pt idx="3432">
                  <c:v>21.804996950849</c:v>
                </c:pt>
                <c:pt idx="3433">
                  <c:v>13.8937411470899</c:v>
                </c:pt>
                <c:pt idx="3434">
                  <c:v>20.5271981727433</c:v>
                </c:pt>
                <c:pt idx="3435">
                  <c:v>19.03891217224241</c:v>
                </c:pt>
                <c:pt idx="3436">
                  <c:v>11.0729707976853</c:v>
                </c:pt>
                <c:pt idx="3437">
                  <c:v>21.77840094311989</c:v>
                </c:pt>
                <c:pt idx="3438">
                  <c:v>19.74574301688168</c:v>
                </c:pt>
                <c:pt idx="3439">
                  <c:v>13.6330927643732</c:v>
                </c:pt>
                <c:pt idx="3440">
                  <c:v>28.5172187983149</c:v>
                </c:pt>
                <c:pt idx="3441">
                  <c:v>10.7566229700371</c:v>
                </c:pt>
                <c:pt idx="3442">
                  <c:v>12.5040119080418</c:v>
                </c:pt>
                <c:pt idx="3443">
                  <c:v>13.685308846671</c:v>
                </c:pt>
                <c:pt idx="3444">
                  <c:v>17.56991221313769</c:v>
                </c:pt>
                <c:pt idx="3445">
                  <c:v>11.0248775141398</c:v>
                </c:pt>
                <c:pt idx="3446">
                  <c:v>14.5069890812626</c:v>
                </c:pt>
                <c:pt idx="3447">
                  <c:v>17.8943878233589</c:v>
                </c:pt>
                <c:pt idx="3448">
                  <c:v>13.9932718457765</c:v>
                </c:pt>
                <c:pt idx="3449">
                  <c:v>10.2503140324086</c:v>
                </c:pt>
                <c:pt idx="3450">
                  <c:v>23.7337101092276</c:v>
                </c:pt>
                <c:pt idx="3451">
                  <c:v>12.0455162845442</c:v>
                </c:pt>
                <c:pt idx="3452">
                  <c:v>19.8149987649719</c:v>
                </c:pt>
                <c:pt idx="3453">
                  <c:v>17.0609350034403</c:v>
                </c:pt>
                <c:pt idx="3454">
                  <c:v>21.3470454792168</c:v>
                </c:pt>
                <c:pt idx="3455">
                  <c:v>20.48658374215158</c:v>
                </c:pt>
                <c:pt idx="3456">
                  <c:v>8.81819957285541</c:v>
                </c:pt>
                <c:pt idx="3457">
                  <c:v>7.85735540135768</c:v>
                </c:pt>
                <c:pt idx="3458">
                  <c:v>14.2606424903991</c:v>
                </c:pt>
                <c:pt idx="3459">
                  <c:v>14.075785744308</c:v>
                </c:pt>
                <c:pt idx="3460">
                  <c:v>17.75875780475659</c:v>
                </c:pt>
                <c:pt idx="3461">
                  <c:v>17.21018410129991</c:v>
                </c:pt>
                <c:pt idx="3462">
                  <c:v>25.4089847272599</c:v>
                </c:pt>
                <c:pt idx="3463">
                  <c:v>22.8487950280532</c:v>
                </c:pt>
                <c:pt idx="3464">
                  <c:v>20.5223620109043</c:v>
                </c:pt>
                <c:pt idx="3465">
                  <c:v>13.7648048061649</c:v>
                </c:pt>
                <c:pt idx="3466">
                  <c:v>17.4607807694067</c:v>
                </c:pt>
                <c:pt idx="3467">
                  <c:v>15.3677265852598</c:v>
                </c:pt>
                <c:pt idx="3468">
                  <c:v>11.226259403776</c:v>
                </c:pt>
                <c:pt idx="3469">
                  <c:v>23.6770891582335</c:v>
                </c:pt>
                <c:pt idx="3470">
                  <c:v>22.3595198140395</c:v>
                </c:pt>
                <c:pt idx="3471">
                  <c:v>11.1038645524005</c:v>
                </c:pt>
                <c:pt idx="3472">
                  <c:v>16.0003576835806</c:v>
                </c:pt>
                <c:pt idx="3473">
                  <c:v>14.068416683903</c:v>
                </c:pt>
                <c:pt idx="3474">
                  <c:v>10.0175631454333</c:v>
                </c:pt>
                <c:pt idx="3475">
                  <c:v>16.08352244458528</c:v>
                </c:pt>
                <c:pt idx="3476">
                  <c:v>18.7563526752287</c:v>
                </c:pt>
                <c:pt idx="3477">
                  <c:v>10.3603192433662</c:v>
                </c:pt>
                <c:pt idx="3478">
                  <c:v>11.0828363243795</c:v>
                </c:pt>
                <c:pt idx="3479">
                  <c:v>20.4108516109801</c:v>
                </c:pt>
                <c:pt idx="3480">
                  <c:v>14.1677429567029</c:v>
                </c:pt>
                <c:pt idx="3481">
                  <c:v>20.8635169398565</c:v>
                </c:pt>
                <c:pt idx="3482">
                  <c:v>12.76039565049</c:v>
                </c:pt>
                <c:pt idx="3483">
                  <c:v>20.56913095513018</c:v>
                </c:pt>
                <c:pt idx="3484">
                  <c:v>12.8832178936648</c:v>
                </c:pt>
                <c:pt idx="3485">
                  <c:v>7.404150117469488</c:v>
                </c:pt>
                <c:pt idx="3486">
                  <c:v>10.913762055061</c:v>
                </c:pt>
                <c:pt idx="3487">
                  <c:v>14.900846636461</c:v>
                </c:pt>
                <c:pt idx="3488">
                  <c:v>13.6981452586436</c:v>
                </c:pt>
                <c:pt idx="3489">
                  <c:v>9.97502170994476</c:v>
                </c:pt>
                <c:pt idx="3490">
                  <c:v>24.4078000255491</c:v>
                </c:pt>
                <c:pt idx="3491">
                  <c:v>13.8879872732905</c:v>
                </c:pt>
                <c:pt idx="3492">
                  <c:v>12.1795919065447</c:v>
                </c:pt>
                <c:pt idx="3493">
                  <c:v>18.58491858352109</c:v>
                </c:pt>
                <c:pt idx="3494">
                  <c:v>21.2071479272237</c:v>
                </c:pt>
                <c:pt idx="3495">
                  <c:v>13.1771029003003</c:v>
                </c:pt>
                <c:pt idx="3496">
                  <c:v>17.5263492116788</c:v>
                </c:pt>
                <c:pt idx="3497">
                  <c:v>14.1289674874623</c:v>
                </c:pt>
                <c:pt idx="3498">
                  <c:v>16.56267982713428</c:v>
                </c:pt>
                <c:pt idx="3499">
                  <c:v>8.51085139914031</c:v>
                </c:pt>
                <c:pt idx="3500">
                  <c:v>14.6131352272171</c:v>
                </c:pt>
                <c:pt idx="3501">
                  <c:v>21.9468459971899</c:v>
                </c:pt>
                <c:pt idx="3502">
                  <c:v>20.52244499676328</c:v>
                </c:pt>
                <c:pt idx="3503">
                  <c:v>9.06652556687256</c:v>
                </c:pt>
                <c:pt idx="3504">
                  <c:v>16.1792685181244</c:v>
                </c:pt>
                <c:pt idx="3505">
                  <c:v>19.5934916591944</c:v>
                </c:pt>
                <c:pt idx="3506">
                  <c:v>18.5043403672</c:v>
                </c:pt>
                <c:pt idx="3507">
                  <c:v>10.2079303156678</c:v>
                </c:pt>
                <c:pt idx="3508">
                  <c:v>29.1106959195022</c:v>
                </c:pt>
                <c:pt idx="3509">
                  <c:v>15.803051799763</c:v>
                </c:pt>
                <c:pt idx="3510">
                  <c:v>10.3201266662785</c:v>
                </c:pt>
                <c:pt idx="3511">
                  <c:v>22.1890063345106</c:v>
                </c:pt>
                <c:pt idx="3512">
                  <c:v>16.3209869105925</c:v>
                </c:pt>
                <c:pt idx="3513">
                  <c:v>21.48583584197168</c:v>
                </c:pt>
                <c:pt idx="3514">
                  <c:v>19.3641230586798</c:v>
                </c:pt>
                <c:pt idx="3515">
                  <c:v>19.7412576558124</c:v>
                </c:pt>
                <c:pt idx="3516">
                  <c:v>16.476315353289</c:v>
                </c:pt>
                <c:pt idx="3517">
                  <c:v>17.30799302961911</c:v>
                </c:pt>
                <c:pt idx="3518">
                  <c:v>15.6256798482133</c:v>
                </c:pt>
                <c:pt idx="3519">
                  <c:v>20.9291031765863</c:v>
                </c:pt>
                <c:pt idx="3520">
                  <c:v>15.0673557112037</c:v>
                </c:pt>
                <c:pt idx="3521">
                  <c:v>12.9681876516193</c:v>
                </c:pt>
                <c:pt idx="3522">
                  <c:v>16.3197306898747</c:v>
                </c:pt>
                <c:pt idx="3523">
                  <c:v>19.1381032229525</c:v>
                </c:pt>
                <c:pt idx="3524">
                  <c:v>24.2154935511365</c:v>
                </c:pt>
                <c:pt idx="3525">
                  <c:v>14.5574807587122</c:v>
                </c:pt>
                <c:pt idx="3526">
                  <c:v>15.1597332811232</c:v>
                </c:pt>
                <c:pt idx="3527">
                  <c:v>20.8350237417097</c:v>
                </c:pt>
                <c:pt idx="3528">
                  <c:v>18.457277520195</c:v>
                </c:pt>
                <c:pt idx="3529">
                  <c:v>14.2716872214907</c:v>
                </c:pt>
                <c:pt idx="3530">
                  <c:v>14.7578892658898</c:v>
                </c:pt>
                <c:pt idx="3531">
                  <c:v>11.537707783586</c:v>
                </c:pt>
                <c:pt idx="3532">
                  <c:v>9.12929871974745</c:v>
                </c:pt>
                <c:pt idx="3533">
                  <c:v>15.3495348275124</c:v>
                </c:pt>
                <c:pt idx="3534">
                  <c:v>10.0989493716933</c:v>
                </c:pt>
                <c:pt idx="3535">
                  <c:v>18.88061619215378</c:v>
                </c:pt>
                <c:pt idx="3536">
                  <c:v>19.27379525111538</c:v>
                </c:pt>
                <c:pt idx="3537">
                  <c:v>19.8598082693054</c:v>
                </c:pt>
                <c:pt idx="3538">
                  <c:v>18.6561090571138</c:v>
                </c:pt>
                <c:pt idx="3539">
                  <c:v>13.6600183596473</c:v>
                </c:pt>
                <c:pt idx="3540">
                  <c:v>7.9318816022402</c:v>
                </c:pt>
                <c:pt idx="3541">
                  <c:v>15.8424892195508</c:v>
                </c:pt>
                <c:pt idx="3542">
                  <c:v>7.764922616949698</c:v>
                </c:pt>
                <c:pt idx="3543">
                  <c:v>14.5588307765497</c:v>
                </c:pt>
                <c:pt idx="3544">
                  <c:v>19.4585542165275</c:v>
                </c:pt>
                <c:pt idx="3545">
                  <c:v>13.8287134623656</c:v>
                </c:pt>
                <c:pt idx="3546">
                  <c:v>13.7397723049856</c:v>
                </c:pt>
                <c:pt idx="3547">
                  <c:v>11.7732648204198</c:v>
                </c:pt>
                <c:pt idx="3548">
                  <c:v>14.910297177391</c:v>
                </c:pt>
                <c:pt idx="3549">
                  <c:v>15.8051549280938</c:v>
                </c:pt>
                <c:pt idx="3550">
                  <c:v>12.029939638332</c:v>
                </c:pt>
                <c:pt idx="3551">
                  <c:v>13.3440110240831</c:v>
                </c:pt>
                <c:pt idx="3552">
                  <c:v>15.7843764466232</c:v>
                </c:pt>
                <c:pt idx="3553">
                  <c:v>14.9735098078454</c:v>
                </c:pt>
                <c:pt idx="3554">
                  <c:v>12.1136362803452</c:v>
                </c:pt>
                <c:pt idx="3555">
                  <c:v>12.4673251218302</c:v>
                </c:pt>
                <c:pt idx="3556">
                  <c:v>12.8074796434738</c:v>
                </c:pt>
                <c:pt idx="3557">
                  <c:v>15.1364341736719</c:v>
                </c:pt>
                <c:pt idx="3558">
                  <c:v>15.3183346985951</c:v>
                </c:pt>
                <c:pt idx="3559">
                  <c:v>19.1732660729075</c:v>
                </c:pt>
                <c:pt idx="3560">
                  <c:v>20.464959433325</c:v>
                </c:pt>
                <c:pt idx="3561">
                  <c:v>28.336815501314</c:v>
                </c:pt>
                <c:pt idx="3562">
                  <c:v>24.2702512066105</c:v>
                </c:pt>
                <c:pt idx="3563">
                  <c:v>15.1737001394302</c:v>
                </c:pt>
                <c:pt idx="3564">
                  <c:v>14.2389019202358</c:v>
                </c:pt>
                <c:pt idx="3565">
                  <c:v>23.018014051994</c:v>
                </c:pt>
                <c:pt idx="3566">
                  <c:v>14.3793736596587</c:v>
                </c:pt>
                <c:pt idx="3567">
                  <c:v>10.469347098022</c:v>
                </c:pt>
                <c:pt idx="3568">
                  <c:v>21.6856610997192</c:v>
                </c:pt>
                <c:pt idx="3569">
                  <c:v>10.8445293501938</c:v>
                </c:pt>
                <c:pt idx="3570">
                  <c:v>8.24556038192523</c:v>
                </c:pt>
                <c:pt idx="3571">
                  <c:v>13.4909190736923</c:v>
                </c:pt>
                <c:pt idx="3572">
                  <c:v>13.8288702468937</c:v>
                </c:pt>
                <c:pt idx="3573">
                  <c:v>19.5001082561089</c:v>
                </c:pt>
                <c:pt idx="3574">
                  <c:v>18.4300883700557</c:v>
                </c:pt>
                <c:pt idx="3575">
                  <c:v>15.0557196728776</c:v>
                </c:pt>
                <c:pt idx="3576">
                  <c:v>18.1501407521862</c:v>
                </c:pt>
                <c:pt idx="3577">
                  <c:v>19.40247656277008</c:v>
                </c:pt>
                <c:pt idx="3578">
                  <c:v>17.4339028184735</c:v>
                </c:pt>
                <c:pt idx="3579">
                  <c:v>22.99514052788109</c:v>
                </c:pt>
                <c:pt idx="3580">
                  <c:v>14.7720697014783</c:v>
                </c:pt>
                <c:pt idx="3581">
                  <c:v>12.8653253455842</c:v>
                </c:pt>
                <c:pt idx="3582">
                  <c:v>15.5760064005401</c:v>
                </c:pt>
                <c:pt idx="3583">
                  <c:v>8.151669194872808</c:v>
                </c:pt>
                <c:pt idx="3584">
                  <c:v>8.65111051386773</c:v>
                </c:pt>
                <c:pt idx="3585">
                  <c:v>14.5882059147426</c:v>
                </c:pt>
                <c:pt idx="3586">
                  <c:v>19.5859930994495</c:v>
                </c:pt>
                <c:pt idx="3587">
                  <c:v>19.7613147180605</c:v>
                </c:pt>
                <c:pt idx="3588">
                  <c:v>17.28417413261401</c:v>
                </c:pt>
                <c:pt idx="3589">
                  <c:v>11.0631185064933</c:v>
                </c:pt>
                <c:pt idx="3590">
                  <c:v>21.3174279787685</c:v>
                </c:pt>
                <c:pt idx="3591">
                  <c:v>12.6501642360033</c:v>
                </c:pt>
                <c:pt idx="3592">
                  <c:v>21.3137911912427</c:v>
                </c:pt>
                <c:pt idx="3593">
                  <c:v>16.76028237910268</c:v>
                </c:pt>
                <c:pt idx="3594">
                  <c:v>19.4150311692392</c:v>
                </c:pt>
                <c:pt idx="3595">
                  <c:v>15.9814653403408</c:v>
                </c:pt>
                <c:pt idx="3596">
                  <c:v>12.8234440196553</c:v>
                </c:pt>
                <c:pt idx="3597">
                  <c:v>16.07169393970728</c:v>
                </c:pt>
                <c:pt idx="3598">
                  <c:v>22.6334193948283</c:v>
                </c:pt>
                <c:pt idx="3599">
                  <c:v>13.8033775654675</c:v>
                </c:pt>
                <c:pt idx="3600">
                  <c:v>15.3338727749813</c:v>
                </c:pt>
                <c:pt idx="3601">
                  <c:v>13.8969250702342</c:v>
                </c:pt>
                <c:pt idx="3602">
                  <c:v>21.0188441661518</c:v>
                </c:pt>
                <c:pt idx="3603">
                  <c:v>17.5317891403437</c:v>
                </c:pt>
                <c:pt idx="3604">
                  <c:v>10.1883650966624</c:v>
                </c:pt>
                <c:pt idx="3605">
                  <c:v>13.2099078445339</c:v>
                </c:pt>
                <c:pt idx="3606">
                  <c:v>16.2645731658311</c:v>
                </c:pt>
                <c:pt idx="3607">
                  <c:v>23.2409605587873</c:v>
                </c:pt>
                <c:pt idx="3608">
                  <c:v>13.4778960174758</c:v>
                </c:pt>
                <c:pt idx="3609">
                  <c:v>14.735939949549</c:v>
                </c:pt>
                <c:pt idx="3610">
                  <c:v>21.98570885379138</c:v>
                </c:pt>
                <c:pt idx="3611">
                  <c:v>19.25546342415389</c:v>
                </c:pt>
                <c:pt idx="3612">
                  <c:v>6.63870880311865</c:v>
                </c:pt>
                <c:pt idx="3613">
                  <c:v>14.9120696230606</c:v>
                </c:pt>
                <c:pt idx="3614">
                  <c:v>19.4050849671698</c:v>
                </c:pt>
                <c:pt idx="3615">
                  <c:v>17.5074020261142</c:v>
                </c:pt>
                <c:pt idx="3616">
                  <c:v>17.3096383086781</c:v>
                </c:pt>
                <c:pt idx="3617">
                  <c:v>16.0153514437267</c:v>
                </c:pt>
                <c:pt idx="3618">
                  <c:v>15.02043980203</c:v>
                </c:pt>
                <c:pt idx="3619">
                  <c:v>15.4000495485702</c:v>
                </c:pt>
                <c:pt idx="3620">
                  <c:v>14.9219855242847</c:v>
                </c:pt>
                <c:pt idx="3621">
                  <c:v>11.0665857337797</c:v>
                </c:pt>
                <c:pt idx="3622">
                  <c:v>10.571371718917</c:v>
                </c:pt>
                <c:pt idx="3623">
                  <c:v>14.7566277700747</c:v>
                </c:pt>
                <c:pt idx="3624">
                  <c:v>19.1904847897748</c:v>
                </c:pt>
                <c:pt idx="3625">
                  <c:v>12.4666809518377</c:v>
                </c:pt>
                <c:pt idx="3626">
                  <c:v>14.9799661422521</c:v>
                </c:pt>
                <c:pt idx="3627">
                  <c:v>17.1344317081204</c:v>
                </c:pt>
                <c:pt idx="3628">
                  <c:v>16.3873976442541</c:v>
                </c:pt>
                <c:pt idx="3629">
                  <c:v>15.5025268052141</c:v>
                </c:pt>
                <c:pt idx="3630">
                  <c:v>8.585358625215048</c:v>
                </c:pt>
                <c:pt idx="3631">
                  <c:v>11.2515215083006</c:v>
                </c:pt>
                <c:pt idx="3632">
                  <c:v>14.0253604689844</c:v>
                </c:pt>
                <c:pt idx="3633">
                  <c:v>14.6720700929514</c:v>
                </c:pt>
                <c:pt idx="3634">
                  <c:v>19.84516351405651</c:v>
                </c:pt>
                <c:pt idx="3635">
                  <c:v>12.4062562214803</c:v>
                </c:pt>
                <c:pt idx="3636">
                  <c:v>14.727247535493</c:v>
                </c:pt>
                <c:pt idx="3637">
                  <c:v>8.43188027110157</c:v>
                </c:pt>
                <c:pt idx="3638">
                  <c:v>27.2597975350095</c:v>
                </c:pt>
                <c:pt idx="3639">
                  <c:v>8.06445216976453</c:v>
                </c:pt>
                <c:pt idx="3640">
                  <c:v>9.52125434766919</c:v>
                </c:pt>
                <c:pt idx="3641">
                  <c:v>18.1941671954987</c:v>
                </c:pt>
                <c:pt idx="3642">
                  <c:v>6.815438552248138</c:v>
                </c:pt>
                <c:pt idx="3643">
                  <c:v>14.3650610287619</c:v>
                </c:pt>
                <c:pt idx="3644">
                  <c:v>14.9801976726428</c:v>
                </c:pt>
                <c:pt idx="3645">
                  <c:v>20.6600124432194</c:v>
                </c:pt>
                <c:pt idx="3646">
                  <c:v>19.1301938316165</c:v>
                </c:pt>
                <c:pt idx="3647">
                  <c:v>14.5105266529706</c:v>
                </c:pt>
                <c:pt idx="3648">
                  <c:v>13.9348484860963</c:v>
                </c:pt>
                <c:pt idx="3649">
                  <c:v>17.34867959478209</c:v>
                </c:pt>
                <c:pt idx="3650">
                  <c:v>30.1544042555768</c:v>
                </c:pt>
                <c:pt idx="3651">
                  <c:v>24.406558415411</c:v>
                </c:pt>
                <c:pt idx="3652">
                  <c:v>9.5966632458807</c:v>
                </c:pt>
                <c:pt idx="3653">
                  <c:v>14.365242719484</c:v>
                </c:pt>
                <c:pt idx="3654">
                  <c:v>19.48737579394369</c:v>
                </c:pt>
                <c:pt idx="3655">
                  <c:v>18.9273935214459</c:v>
                </c:pt>
                <c:pt idx="3656">
                  <c:v>21.1586362954168</c:v>
                </c:pt>
                <c:pt idx="3657">
                  <c:v>18.3701871788514</c:v>
                </c:pt>
                <c:pt idx="3658">
                  <c:v>18.0059695937493</c:v>
                </c:pt>
                <c:pt idx="3659">
                  <c:v>14.8567067406319</c:v>
                </c:pt>
                <c:pt idx="3660">
                  <c:v>9.18602614558495</c:v>
                </c:pt>
                <c:pt idx="3661">
                  <c:v>12.5455727855062</c:v>
                </c:pt>
                <c:pt idx="3662">
                  <c:v>20.49807031837928</c:v>
                </c:pt>
                <c:pt idx="3663">
                  <c:v>9.278298367523648</c:v>
                </c:pt>
                <c:pt idx="3664">
                  <c:v>10.4848123060505</c:v>
                </c:pt>
                <c:pt idx="3665">
                  <c:v>21.04615888636</c:v>
                </c:pt>
                <c:pt idx="3666">
                  <c:v>18.9120614719662</c:v>
                </c:pt>
                <c:pt idx="3667">
                  <c:v>18.0847040010995</c:v>
                </c:pt>
                <c:pt idx="3668">
                  <c:v>13.8494137818099</c:v>
                </c:pt>
                <c:pt idx="3669">
                  <c:v>10.6240313766035</c:v>
                </c:pt>
                <c:pt idx="3670">
                  <c:v>11.1520523019589</c:v>
                </c:pt>
                <c:pt idx="3671">
                  <c:v>10.1302384171767</c:v>
                </c:pt>
                <c:pt idx="3672">
                  <c:v>14.8225702697698</c:v>
                </c:pt>
                <c:pt idx="3673">
                  <c:v>15.4787165312839</c:v>
                </c:pt>
                <c:pt idx="3674">
                  <c:v>8.81609169581708</c:v>
                </c:pt>
                <c:pt idx="3675">
                  <c:v>9.65898453420884</c:v>
                </c:pt>
                <c:pt idx="3676">
                  <c:v>16.5023553507932</c:v>
                </c:pt>
                <c:pt idx="3677">
                  <c:v>18.0039454092066</c:v>
                </c:pt>
                <c:pt idx="3678">
                  <c:v>23.3116906108251</c:v>
                </c:pt>
                <c:pt idx="3679">
                  <c:v>11.2885638995069</c:v>
                </c:pt>
                <c:pt idx="3680">
                  <c:v>15.7280377996803</c:v>
                </c:pt>
                <c:pt idx="3681">
                  <c:v>20.3021858647715</c:v>
                </c:pt>
                <c:pt idx="3682">
                  <c:v>19.2312450517314</c:v>
                </c:pt>
                <c:pt idx="3683">
                  <c:v>8.99345034520348</c:v>
                </c:pt>
                <c:pt idx="3684">
                  <c:v>15.5733073675973</c:v>
                </c:pt>
                <c:pt idx="3685">
                  <c:v>8.51052976233934</c:v>
                </c:pt>
                <c:pt idx="3686">
                  <c:v>23.4072470356769</c:v>
                </c:pt>
                <c:pt idx="3687">
                  <c:v>22.19885369018681</c:v>
                </c:pt>
                <c:pt idx="3688">
                  <c:v>14.1268077180387</c:v>
                </c:pt>
                <c:pt idx="3689">
                  <c:v>20.4771720845974</c:v>
                </c:pt>
                <c:pt idx="3690">
                  <c:v>18.079069639162</c:v>
                </c:pt>
                <c:pt idx="3691">
                  <c:v>10.5869098937522</c:v>
                </c:pt>
                <c:pt idx="3692">
                  <c:v>18.6774197960342</c:v>
                </c:pt>
                <c:pt idx="3693">
                  <c:v>19.1616101627973</c:v>
                </c:pt>
                <c:pt idx="3694">
                  <c:v>12.1979122292753</c:v>
                </c:pt>
                <c:pt idx="3695">
                  <c:v>22.2700583003373</c:v>
                </c:pt>
                <c:pt idx="3696">
                  <c:v>13.8176317381312</c:v>
                </c:pt>
                <c:pt idx="3697">
                  <c:v>28.4020054210526</c:v>
                </c:pt>
                <c:pt idx="3698">
                  <c:v>16.94483025272508</c:v>
                </c:pt>
                <c:pt idx="3699">
                  <c:v>16.6547241241548</c:v>
                </c:pt>
                <c:pt idx="3700">
                  <c:v>18.0658550019565</c:v>
                </c:pt>
                <c:pt idx="3701">
                  <c:v>23.416046758002</c:v>
                </c:pt>
                <c:pt idx="3702">
                  <c:v>12.4029639303816</c:v>
                </c:pt>
                <c:pt idx="3703">
                  <c:v>12.649084270675</c:v>
                </c:pt>
                <c:pt idx="3704">
                  <c:v>9.55204700152386</c:v>
                </c:pt>
                <c:pt idx="3705">
                  <c:v>10.8046544083798</c:v>
                </c:pt>
                <c:pt idx="3706">
                  <c:v>10.938929467091</c:v>
                </c:pt>
                <c:pt idx="3707">
                  <c:v>25.7190386428939</c:v>
                </c:pt>
                <c:pt idx="3708">
                  <c:v>10.4920495822419</c:v>
                </c:pt>
                <c:pt idx="3709">
                  <c:v>6.83776609611761</c:v>
                </c:pt>
                <c:pt idx="3710">
                  <c:v>13.4037425134469</c:v>
                </c:pt>
                <c:pt idx="3711">
                  <c:v>15.2743734292733</c:v>
                </c:pt>
                <c:pt idx="3712">
                  <c:v>21.4252516660429</c:v>
                </c:pt>
                <c:pt idx="3713">
                  <c:v>19.3914161659281</c:v>
                </c:pt>
                <c:pt idx="3714">
                  <c:v>16.1039858112218</c:v>
                </c:pt>
                <c:pt idx="3715">
                  <c:v>19.0099523740731</c:v>
                </c:pt>
                <c:pt idx="3716">
                  <c:v>11.6602223946924</c:v>
                </c:pt>
                <c:pt idx="3717">
                  <c:v>9.08957116975896</c:v>
                </c:pt>
                <c:pt idx="3718">
                  <c:v>21.6619812351486</c:v>
                </c:pt>
                <c:pt idx="3719">
                  <c:v>8.418000166430472</c:v>
                </c:pt>
                <c:pt idx="3720">
                  <c:v>9.2521322568339</c:v>
                </c:pt>
                <c:pt idx="3721">
                  <c:v>16.2272907340504</c:v>
                </c:pt>
                <c:pt idx="3722">
                  <c:v>17.4567501955785</c:v>
                </c:pt>
                <c:pt idx="3723">
                  <c:v>24.0852853819924</c:v>
                </c:pt>
                <c:pt idx="3724">
                  <c:v>13.5232218191825</c:v>
                </c:pt>
                <c:pt idx="3725">
                  <c:v>15.1518640835113</c:v>
                </c:pt>
                <c:pt idx="3726">
                  <c:v>28.191653691476</c:v>
                </c:pt>
                <c:pt idx="3727">
                  <c:v>8.123025188052036</c:v>
                </c:pt>
                <c:pt idx="3728">
                  <c:v>9.59556741477616</c:v>
                </c:pt>
                <c:pt idx="3729">
                  <c:v>19.7813216941084</c:v>
                </c:pt>
                <c:pt idx="3730">
                  <c:v>16.6981212137455</c:v>
                </c:pt>
                <c:pt idx="3731">
                  <c:v>17.5366726958479</c:v>
                </c:pt>
                <c:pt idx="3732">
                  <c:v>9.52159517506875</c:v>
                </c:pt>
                <c:pt idx="3733">
                  <c:v>11.1231150477322</c:v>
                </c:pt>
                <c:pt idx="3734">
                  <c:v>16.751921685858</c:v>
                </c:pt>
                <c:pt idx="3735">
                  <c:v>17.78074648197668</c:v>
                </c:pt>
                <c:pt idx="3736">
                  <c:v>19.2935987069858</c:v>
                </c:pt>
                <c:pt idx="3737">
                  <c:v>14.8077270904657</c:v>
                </c:pt>
                <c:pt idx="3738">
                  <c:v>16.48761827537868</c:v>
                </c:pt>
                <c:pt idx="3739">
                  <c:v>16.8399085392493</c:v>
                </c:pt>
                <c:pt idx="3740">
                  <c:v>10.3150800493067</c:v>
                </c:pt>
                <c:pt idx="3741">
                  <c:v>13.1818728412621</c:v>
                </c:pt>
                <c:pt idx="3742">
                  <c:v>12.321716645947</c:v>
                </c:pt>
                <c:pt idx="3743">
                  <c:v>15.5135199951646</c:v>
                </c:pt>
                <c:pt idx="3744">
                  <c:v>13.9453126310398</c:v>
                </c:pt>
                <c:pt idx="3745">
                  <c:v>22.723099063206</c:v>
                </c:pt>
                <c:pt idx="3746">
                  <c:v>14.2250526152332</c:v>
                </c:pt>
                <c:pt idx="3747">
                  <c:v>12.5149501757108</c:v>
                </c:pt>
                <c:pt idx="3748">
                  <c:v>14.1255324115013</c:v>
                </c:pt>
                <c:pt idx="3749">
                  <c:v>17.2800695200007</c:v>
                </c:pt>
                <c:pt idx="3750">
                  <c:v>14.3305407667913</c:v>
                </c:pt>
                <c:pt idx="3751">
                  <c:v>13.3439089287518</c:v>
                </c:pt>
                <c:pt idx="3752">
                  <c:v>18.8324150612451</c:v>
                </c:pt>
                <c:pt idx="3753">
                  <c:v>14.6577787246507</c:v>
                </c:pt>
                <c:pt idx="3754">
                  <c:v>13.3217776352947</c:v>
                </c:pt>
                <c:pt idx="3755">
                  <c:v>22.2911981761298</c:v>
                </c:pt>
                <c:pt idx="3756">
                  <c:v>11.5732091102053</c:v>
                </c:pt>
                <c:pt idx="3757">
                  <c:v>15.7890744813607</c:v>
                </c:pt>
                <c:pt idx="3758">
                  <c:v>13.6237432249278</c:v>
                </c:pt>
                <c:pt idx="3759">
                  <c:v>7.731188832319789</c:v>
                </c:pt>
                <c:pt idx="3760">
                  <c:v>13.3185950208628</c:v>
                </c:pt>
                <c:pt idx="3761">
                  <c:v>8.70167216784826</c:v>
                </c:pt>
                <c:pt idx="3762">
                  <c:v>22.8277256846831</c:v>
                </c:pt>
                <c:pt idx="3763">
                  <c:v>21.1244306230499</c:v>
                </c:pt>
                <c:pt idx="3764">
                  <c:v>17.50822754937298</c:v>
                </c:pt>
                <c:pt idx="3765">
                  <c:v>20.13264055648879</c:v>
                </c:pt>
                <c:pt idx="3766">
                  <c:v>12.8363387083668</c:v>
                </c:pt>
                <c:pt idx="3767">
                  <c:v>13.8911501924217</c:v>
                </c:pt>
                <c:pt idx="3768">
                  <c:v>14.1183615582126</c:v>
                </c:pt>
                <c:pt idx="3769">
                  <c:v>13.6940075927895</c:v>
                </c:pt>
                <c:pt idx="3770">
                  <c:v>15.2273179542141</c:v>
                </c:pt>
                <c:pt idx="3771">
                  <c:v>16.98059439297698</c:v>
                </c:pt>
                <c:pt idx="3772">
                  <c:v>17.38549267209888</c:v>
                </c:pt>
                <c:pt idx="3773">
                  <c:v>11.1574533927297</c:v>
                </c:pt>
                <c:pt idx="3774">
                  <c:v>15.4386690608796</c:v>
                </c:pt>
                <c:pt idx="3775">
                  <c:v>10.7410982094657</c:v>
                </c:pt>
                <c:pt idx="3776">
                  <c:v>16.2189594511889</c:v>
                </c:pt>
                <c:pt idx="3777">
                  <c:v>8.86022330854669</c:v>
                </c:pt>
                <c:pt idx="3778">
                  <c:v>19.1732296383496</c:v>
                </c:pt>
                <c:pt idx="3779">
                  <c:v>8.2799624195137</c:v>
                </c:pt>
                <c:pt idx="3780">
                  <c:v>10.6525444563547</c:v>
                </c:pt>
                <c:pt idx="3781">
                  <c:v>21.4300277685786</c:v>
                </c:pt>
                <c:pt idx="3782">
                  <c:v>18.34040958754878</c:v>
                </c:pt>
                <c:pt idx="3783">
                  <c:v>14.0966318475948</c:v>
                </c:pt>
                <c:pt idx="3784">
                  <c:v>12.2411539184142</c:v>
                </c:pt>
                <c:pt idx="3785">
                  <c:v>10.2647054163073</c:v>
                </c:pt>
                <c:pt idx="3786">
                  <c:v>17.5336539161386</c:v>
                </c:pt>
                <c:pt idx="3787">
                  <c:v>15.4552255719536</c:v>
                </c:pt>
                <c:pt idx="3788">
                  <c:v>18.34686830352461</c:v>
                </c:pt>
                <c:pt idx="3789">
                  <c:v>16.6183717212234</c:v>
                </c:pt>
                <c:pt idx="3790">
                  <c:v>25.57170715762051</c:v>
                </c:pt>
                <c:pt idx="3791">
                  <c:v>18.4359342549817</c:v>
                </c:pt>
                <c:pt idx="3792">
                  <c:v>10.3826953161143</c:v>
                </c:pt>
                <c:pt idx="3793">
                  <c:v>14.27771038722</c:v>
                </c:pt>
                <c:pt idx="3794">
                  <c:v>17.24633260322388</c:v>
                </c:pt>
                <c:pt idx="3795">
                  <c:v>6.72050799433075</c:v>
                </c:pt>
                <c:pt idx="3796">
                  <c:v>10.668631498008</c:v>
                </c:pt>
                <c:pt idx="3797">
                  <c:v>8.49968609215541</c:v>
                </c:pt>
                <c:pt idx="3798">
                  <c:v>11.2139416294084</c:v>
                </c:pt>
                <c:pt idx="3799">
                  <c:v>11.7655841408594</c:v>
                </c:pt>
                <c:pt idx="3800">
                  <c:v>13.785976276113</c:v>
                </c:pt>
                <c:pt idx="3801">
                  <c:v>23.136924005343</c:v>
                </c:pt>
                <c:pt idx="3802">
                  <c:v>19.8871097106409</c:v>
                </c:pt>
                <c:pt idx="3803">
                  <c:v>12.8531205172307</c:v>
                </c:pt>
                <c:pt idx="3804">
                  <c:v>11.440513660601</c:v>
                </c:pt>
                <c:pt idx="3805">
                  <c:v>10.4991610390627</c:v>
                </c:pt>
                <c:pt idx="3806">
                  <c:v>10.9375972145367</c:v>
                </c:pt>
                <c:pt idx="3807">
                  <c:v>23.49003241446128</c:v>
                </c:pt>
                <c:pt idx="3808">
                  <c:v>15.3150247320892</c:v>
                </c:pt>
                <c:pt idx="3809">
                  <c:v>19.6567285646292</c:v>
                </c:pt>
                <c:pt idx="3810">
                  <c:v>19.0761797547147</c:v>
                </c:pt>
                <c:pt idx="3811">
                  <c:v>14.5672409321738</c:v>
                </c:pt>
                <c:pt idx="3812">
                  <c:v>18.4310045950363</c:v>
                </c:pt>
                <c:pt idx="3813">
                  <c:v>20.32424794489789</c:v>
                </c:pt>
                <c:pt idx="3814">
                  <c:v>11.9347131513836</c:v>
                </c:pt>
                <c:pt idx="3815">
                  <c:v>10.3211587767256</c:v>
                </c:pt>
                <c:pt idx="3816">
                  <c:v>15.6588733444126</c:v>
                </c:pt>
                <c:pt idx="3817">
                  <c:v>14.8602436367734</c:v>
                </c:pt>
                <c:pt idx="3818">
                  <c:v>28.9711881592171</c:v>
                </c:pt>
                <c:pt idx="3819">
                  <c:v>21.9439686513015</c:v>
                </c:pt>
                <c:pt idx="3820">
                  <c:v>13.0576884025411</c:v>
                </c:pt>
                <c:pt idx="3821">
                  <c:v>22.6583331579211</c:v>
                </c:pt>
                <c:pt idx="3822">
                  <c:v>19.9008644305976</c:v>
                </c:pt>
                <c:pt idx="3823">
                  <c:v>21.1969528341252</c:v>
                </c:pt>
                <c:pt idx="3824">
                  <c:v>8.54707663736631</c:v>
                </c:pt>
                <c:pt idx="3825">
                  <c:v>8.7791964943383</c:v>
                </c:pt>
                <c:pt idx="3826">
                  <c:v>15.755382581169</c:v>
                </c:pt>
                <c:pt idx="3827">
                  <c:v>16.49971514052108</c:v>
                </c:pt>
                <c:pt idx="3828">
                  <c:v>16.0023872611415</c:v>
                </c:pt>
                <c:pt idx="3829">
                  <c:v>8.721005542519648</c:v>
                </c:pt>
                <c:pt idx="3830">
                  <c:v>10.0221754573866</c:v>
                </c:pt>
                <c:pt idx="3831">
                  <c:v>14.6634567244174</c:v>
                </c:pt>
                <c:pt idx="3832">
                  <c:v>19.12370103392709</c:v>
                </c:pt>
                <c:pt idx="3833">
                  <c:v>19.03790579423</c:v>
                </c:pt>
                <c:pt idx="3834">
                  <c:v>26.59775957492978</c:v>
                </c:pt>
                <c:pt idx="3835">
                  <c:v>16.74304742373928</c:v>
                </c:pt>
                <c:pt idx="3836">
                  <c:v>14.0720246557706</c:v>
                </c:pt>
                <c:pt idx="3837">
                  <c:v>17.1755567411093</c:v>
                </c:pt>
                <c:pt idx="3838">
                  <c:v>21.67484139212119</c:v>
                </c:pt>
                <c:pt idx="3839">
                  <c:v>22.53159448269921</c:v>
                </c:pt>
                <c:pt idx="3840">
                  <c:v>14.1770111884495</c:v>
                </c:pt>
                <c:pt idx="3841">
                  <c:v>15.2892890602989</c:v>
                </c:pt>
                <c:pt idx="3842">
                  <c:v>17.3429341600544</c:v>
                </c:pt>
                <c:pt idx="3843">
                  <c:v>21.42875089857958</c:v>
                </c:pt>
                <c:pt idx="3844">
                  <c:v>13.8020242751267</c:v>
                </c:pt>
                <c:pt idx="3845">
                  <c:v>13.7750528369558</c:v>
                </c:pt>
                <c:pt idx="3846">
                  <c:v>18.1927239396557</c:v>
                </c:pt>
                <c:pt idx="3847">
                  <c:v>11.2903302526786</c:v>
                </c:pt>
                <c:pt idx="3848">
                  <c:v>17.82239920459888</c:v>
                </c:pt>
                <c:pt idx="3849">
                  <c:v>21.5049587169289</c:v>
                </c:pt>
                <c:pt idx="3850">
                  <c:v>16.1536041550428</c:v>
                </c:pt>
                <c:pt idx="3851">
                  <c:v>18.577943745965</c:v>
                </c:pt>
                <c:pt idx="3852">
                  <c:v>8.05764582433719</c:v>
                </c:pt>
                <c:pt idx="3853">
                  <c:v>16.7100203365491</c:v>
                </c:pt>
                <c:pt idx="3854">
                  <c:v>15.7386012108586</c:v>
                </c:pt>
                <c:pt idx="3855">
                  <c:v>21.5965156420628</c:v>
                </c:pt>
                <c:pt idx="3856">
                  <c:v>23.58294625086259</c:v>
                </c:pt>
                <c:pt idx="3857">
                  <c:v>22.99669708827</c:v>
                </c:pt>
                <c:pt idx="3858">
                  <c:v>7.04512013549814</c:v>
                </c:pt>
                <c:pt idx="3859">
                  <c:v>23.1488691597176</c:v>
                </c:pt>
                <c:pt idx="3860">
                  <c:v>16.9418820764375</c:v>
                </c:pt>
                <c:pt idx="3861">
                  <c:v>10.611014476634</c:v>
                </c:pt>
                <c:pt idx="3862">
                  <c:v>12.1148964292903</c:v>
                </c:pt>
                <c:pt idx="3863">
                  <c:v>11.9734438497768</c:v>
                </c:pt>
                <c:pt idx="3864">
                  <c:v>13.1602943333606</c:v>
                </c:pt>
                <c:pt idx="3865">
                  <c:v>20.7345011678071</c:v>
                </c:pt>
                <c:pt idx="3866">
                  <c:v>7.190543561238518</c:v>
                </c:pt>
                <c:pt idx="3867">
                  <c:v>21.1595325661301</c:v>
                </c:pt>
                <c:pt idx="3868">
                  <c:v>14.2517603159941</c:v>
                </c:pt>
                <c:pt idx="3869">
                  <c:v>7.07999964845637</c:v>
                </c:pt>
                <c:pt idx="3870">
                  <c:v>9.56598582301989</c:v>
                </c:pt>
                <c:pt idx="3871">
                  <c:v>15.6763710636955</c:v>
                </c:pt>
                <c:pt idx="3872">
                  <c:v>11.203030308813</c:v>
                </c:pt>
                <c:pt idx="3873">
                  <c:v>23.1297180961263</c:v>
                </c:pt>
                <c:pt idx="3874">
                  <c:v>12.9608599222361</c:v>
                </c:pt>
                <c:pt idx="3875">
                  <c:v>9.267131706111456</c:v>
                </c:pt>
                <c:pt idx="3876">
                  <c:v>15.7011688622286</c:v>
                </c:pt>
                <c:pt idx="3877">
                  <c:v>20.28246453362358</c:v>
                </c:pt>
                <c:pt idx="3878">
                  <c:v>15.6062802542137</c:v>
                </c:pt>
                <c:pt idx="3879">
                  <c:v>14.1203033612459</c:v>
                </c:pt>
                <c:pt idx="3880">
                  <c:v>16.9505367946371</c:v>
                </c:pt>
                <c:pt idx="3881">
                  <c:v>24.26013233425528</c:v>
                </c:pt>
                <c:pt idx="3882">
                  <c:v>13.3674190590855</c:v>
                </c:pt>
                <c:pt idx="3883">
                  <c:v>10.1409137297361</c:v>
                </c:pt>
                <c:pt idx="3884">
                  <c:v>9.776377633553436</c:v>
                </c:pt>
                <c:pt idx="3885">
                  <c:v>13.4084650544007</c:v>
                </c:pt>
                <c:pt idx="3886">
                  <c:v>17.46047040646119</c:v>
                </c:pt>
                <c:pt idx="3887">
                  <c:v>19.7425083512455</c:v>
                </c:pt>
                <c:pt idx="3888">
                  <c:v>13.4249892207145</c:v>
                </c:pt>
                <c:pt idx="3889">
                  <c:v>8.26981958650402</c:v>
                </c:pt>
                <c:pt idx="3890">
                  <c:v>11.8369730543918</c:v>
                </c:pt>
                <c:pt idx="3891">
                  <c:v>18.9350708205204</c:v>
                </c:pt>
                <c:pt idx="3892">
                  <c:v>12.4367876909372</c:v>
                </c:pt>
                <c:pt idx="3893">
                  <c:v>16.231166014107</c:v>
                </c:pt>
                <c:pt idx="3894">
                  <c:v>17.235926946781</c:v>
                </c:pt>
                <c:pt idx="3895">
                  <c:v>12.6341645817923</c:v>
                </c:pt>
                <c:pt idx="3896">
                  <c:v>20.9420309614328</c:v>
                </c:pt>
                <c:pt idx="3897">
                  <c:v>11.2224746398611</c:v>
                </c:pt>
                <c:pt idx="3898">
                  <c:v>13.2546138950779</c:v>
                </c:pt>
                <c:pt idx="3899">
                  <c:v>9.00951805424272</c:v>
                </c:pt>
                <c:pt idx="3900">
                  <c:v>16.09032299312218</c:v>
                </c:pt>
                <c:pt idx="3901">
                  <c:v>16.48532244976318</c:v>
                </c:pt>
                <c:pt idx="3902">
                  <c:v>16.1187829319467</c:v>
                </c:pt>
                <c:pt idx="3903">
                  <c:v>18.6471305286462</c:v>
                </c:pt>
                <c:pt idx="3904">
                  <c:v>15.3140342927668</c:v>
                </c:pt>
                <c:pt idx="3905">
                  <c:v>11.3884069570453</c:v>
                </c:pt>
                <c:pt idx="3906">
                  <c:v>19.063361843</c:v>
                </c:pt>
                <c:pt idx="3907">
                  <c:v>13.0965206798752</c:v>
                </c:pt>
                <c:pt idx="3908">
                  <c:v>10.9761743818065</c:v>
                </c:pt>
                <c:pt idx="3909">
                  <c:v>19.39312684712948</c:v>
                </c:pt>
                <c:pt idx="3910">
                  <c:v>10.5481665124309</c:v>
                </c:pt>
                <c:pt idx="3911">
                  <c:v>15.4188200634633</c:v>
                </c:pt>
                <c:pt idx="3912">
                  <c:v>16.5615147770281</c:v>
                </c:pt>
                <c:pt idx="3913">
                  <c:v>11.8149942626333</c:v>
                </c:pt>
                <c:pt idx="3914">
                  <c:v>9.89292244058737</c:v>
                </c:pt>
                <c:pt idx="3915">
                  <c:v>13.9976113070655</c:v>
                </c:pt>
                <c:pt idx="3916">
                  <c:v>18.6851646563795</c:v>
                </c:pt>
                <c:pt idx="3917">
                  <c:v>10.3679175443235</c:v>
                </c:pt>
                <c:pt idx="3918">
                  <c:v>9.85336883222569</c:v>
                </c:pt>
                <c:pt idx="3919">
                  <c:v>17.0702499591447</c:v>
                </c:pt>
                <c:pt idx="3920">
                  <c:v>19.9342401500353</c:v>
                </c:pt>
                <c:pt idx="3921">
                  <c:v>20.6243651132698</c:v>
                </c:pt>
                <c:pt idx="3922">
                  <c:v>10.4916428238242</c:v>
                </c:pt>
                <c:pt idx="3923">
                  <c:v>12.7133588500074</c:v>
                </c:pt>
                <c:pt idx="3924">
                  <c:v>22.5328548477295</c:v>
                </c:pt>
                <c:pt idx="3925">
                  <c:v>22.4017250653674</c:v>
                </c:pt>
                <c:pt idx="3926">
                  <c:v>11.1277173879333</c:v>
                </c:pt>
                <c:pt idx="3927">
                  <c:v>14.5328946699981</c:v>
                </c:pt>
                <c:pt idx="3928">
                  <c:v>10.15527161751</c:v>
                </c:pt>
                <c:pt idx="3929">
                  <c:v>19.0461166545728</c:v>
                </c:pt>
                <c:pt idx="3930">
                  <c:v>7.00092221774464</c:v>
                </c:pt>
                <c:pt idx="3931">
                  <c:v>21.97522099473358</c:v>
                </c:pt>
                <c:pt idx="3932">
                  <c:v>19.7921200044735</c:v>
                </c:pt>
                <c:pt idx="3933">
                  <c:v>20.94063294965428</c:v>
                </c:pt>
                <c:pt idx="3934">
                  <c:v>24.6635764268609</c:v>
                </c:pt>
                <c:pt idx="3935">
                  <c:v>14.2143076074383</c:v>
                </c:pt>
                <c:pt idx="3936">
                  <c:v>18.0177801339435</c:v>
                </c:pt>
                <c:pt idx="3937">
                  <c:v>17.96275327144938</c:v>
                </c:pt>
                <c:pt idx="3938">
                  <c:v>12.6812847990299</c:v>
                </c:pt>
                <c:pt idx="3939">
                  <c:v>12.997674286576</c:v>
                </c:pt>
                <c:pt idx="3940">
                  <c:v>18.9302531035164</c:v>
                </c:pt>
                <c:pt idx="3941">
                  <c:v>13.5520716106194</c:v>
                </c:pt>
                <c:pt idx="3942">
                  <c:v>15.4054695818732</c:v>
                </c:pt>
                <c:pt idx="3943">
                  <c:v>9.503365806277538</c:v>
                </c:pt>
                <c:pt idx="3944">
                  <c:v>24.6446796016215</c:v>
                </c:pt>
                <c:pt idx="3945">
                  <c:v>19.6536881435621</c:v>
                </c:pt>
                <c:pt idx="3946">
                  <c:v>16.6181621036591</c:v>
                </c:pt>
                <c:pt idx="3947">
                  <c:v>13.0841207318271</c:v>
                </c:pt>
                <c:pt idx="3948">
                  <c:v>14.9778386932055</c:v>
                </c:pt>
                <c:pt idx="3949">
                  <c:v>7.35321042820882</c:v>
                </c:pt>
                <c:pt idx="3950">
                  <c:v>14.1101196112446</c:v>
                </c:pt>
                <c:pt idx="3951">
                  <c:v>15.8278725094745</c:v>
                </c:pt>
                <c:pt idx="3952">
                  <c:v>11.6094308077128</c:v>
                </c:pt>
                <c:pt idx="3953">
                  <c:v>15.0946851832097</c:v>
                </c:pt>
                <c:pt idx="3954">
                  <c:v>24.44262317293968</c:v>
                </c:pt>
                <c:pt idx="3955">
                  <c:v>15.3026729325388</c:v>
                </c:pt>
                <c:pt idx="3956">
                  <c:v>15.0949963614198</c:v>
                </c:pt>
                <c:pt idx="3957">
                  <c:v>10.6967074112127</c:v>
                </c:pt>
                <c:pt idx="3958">
                  <c:v>18.5026933764915</c:v>
                </c:pt>
                <c:pt idx="3959">
                  <c:v>19.9350997186665</c:v>
                </c:pt>
                <c:pt idx="3960">
                  <c:v>14.9220003253031</c:v>
                </c:pt>
                <c:pt idx="3961">
                  <c:v>14.801466099674</c:v>
                </c:pt>
                <c:pt idx="3962">
                  <c:v>13.7578394819706</c:v>
                </c:pt>
                <c:pt idx="3963">
                  <c:v>16.7033607105464</c:v>
                </c:pt>
                <c:pt idx="3964">
                  <c:v>14.9502893347504</c:v>
                </c:pt>
                <c:pt idx="3965">
                  <c:v>20.3211406231092</c:v>
                </c:pt>
                <c:pt idx="3966">
                  <c:v>15.7040154973899</c:v>
                </c:pt>
                <c:pt idx="3967">
                  <c:v>11.719431766974</c:v>
                </c:pt>
                <c:pt idx="3968">
                  <c:v>25.6047937230366</c:v>
                </c:pt>
                <c:pt idx="3969">
                  <c:v>18.7515895262217</c:v>
                </c:pt>
                <c:pt idx="3970">
                  <c:v>11.5658773450266</c:v>
                </c:pt>
                <c:pt idx="3971">
                  <c:v>12.7212328306898</c:v>
                </c:pt>
                <c:pt idx="3972">
                  <c:v>12.3483770039806</c:v>
                </c:pt>
                <c:pt idx="3973">
                  <c:v>15.2275477456276</c:v>
                </c:pt>
                <c:pt idx="3974">
                  <c:v>9.7316582578483</c:v>
                </c:pt>
                <c:pt idx="3975">
                  <c:v>20.3567624350309</c:v>
                </c:pt>
                <c:pt idx="3976">
                  <c:v>24.0121941361487</c:v>
                </c:pt>
                <c:pt idx="3977">
                  <c:v>13.329595268267</c:v>
                </c:pt>
                <c:pt idx="3978">
                  <c:v>12.2179478701314</c:v>
                </c:pt>
                <c:pt idx="3979">
                  <c:v>13.0984228476883</c:v>
                </c:pt>
                <c:pt idx="3980">
                  <c:v>19.1046234884376</c:v>
                </c:pt>
                <c:pt idx="3981">
                  <c:v>22.0289877429784</c:v>
                </c:pt>
                <c:pt idx="3982">
                  <c:v>19.6829510787904</c:v>
                </c:pt>
                <c:pt idx="3983">
                  <c:v>14.7429756014698</c:v>
                </c:pt>
                <c:pt idx="3984">
                  <c:v>18.7004604666431</c:v>
                </c:pt>
                <c:pt idx="3985">
                  <c:v>5.7414203015083</c:v>
                </c:pt>
                <c:pt idx="3986">
                  <c:v>17.8404965243335</c:v>
                </c:pt>
                <c:pt idx="3987">
                  <c:v>18.4414590118592</c:v>
                </c:pt>
                <c:pt idx="3988">
                  <c:v>16.1125542730664</c:v>
                </c:pt>
                <c:pt idx="3989">
                  <c:v>15.6264331798989</c:v>
                </c:pt>
                <c:pt idx="3990">
                  <c:v>11.710924851834</c:v>
                </c:pt>
                <c:pt idx="3991">
                  <c:v>20.2999865542622</c:v>
                </c:pt>
                <c:pt idx="3992">
                  <c:v>16.2981005180828</c:v>
                </c:pt>
                <c:pt idx="3993">
                  <c:v>18.18893708042328</c:v>
                </c:pt>
                <c:pt idx="3994">
                  <c:v>12.3910291507857</c:v>
                </c:pt>
                <c:pt idx="3995">
                  <c:v>17.4625552200429</c:v>
                </c:pt>
                <c:pt idx="3996">
                  <c:v>12.9101386379381</c:v>
                </c:pt>
                <c:pt idx="3997">
                  <c:v>21.6084724585774</c:v>
                </c:pt>
                <c:pt idx="3998">
                  <c:v>13.9080343608764</c:v>
                </c:pt>
                <c:pt idx="3999">
                  <c:v>15.3180171079957</c:v>
                </c:pt>
                <c:pt idx="4000">
                  <c:v>17.2949046057889</c:v>
                </c:pt>
                <c:pt idx="4001">
                  <c:v>14.3931251100484</c:v>
                </c:pt>
                <c:pt idx="4002">
                  <c:v>13.9763860755688</c:v>
                </c:pt>
                <c:pt idx="4003">
                  <c:v>20.97578654306368</c:v>
                </c:pt>
                <c:pt idx="4004">
                  <c:v>17.6466890713114</c:v>
                </c:pt>
                <c:pt idx="4005">
                  <c:v>17.8584391417802</c:v>
                </c:pt>
                <c:pt idx="4006">
                  <c:v>12.5009249512722</c:v>
                </c:pt>
                <c:pt idx="4007">
                  <c:v>13.9844818448249</c:v>
                </c:pt>
                <c:pt idx="4008">
                  <c:v>8.778979986458863</c:v>
                </c:pt>
                <c:pt idx="4009">
                  <c:v>11.0374469548086</c:v>
                </c:pt>
                <c:pt idx="4010">
                  <c:v>18.57069208837378</c:v>
                </c:pt>
                <c:pt idx="4011">
                  <c:v>14.1518928253345</c:v>
                </c:pt>
                <c:pt idx="4012">
                  <c:v>19.47425904364639</c:v>
                </c:pt>
                <c:pt idx="4013">
                  <c:v>9.3974645315043</c:v>
                </c:pt>
                <c:pt idx="4014">
                  <c:v>12.2898112547412</c:v>
                </c:pt>
                <c:pt idx="4015">
                  <c:v>21.3111248525578</c:v>
                </c:pt>
                <c:pt idx="4016">
                  <c:v>8.32379770110822</c:v>
                </c:pt>
                <c:pt idx="4017">
                  <c:v>9.98621235181233</c:v>
                </c:pt>
                <c:pt idx="4018">
                  <c:v>15.1733943947201</c:v>
                </c:pt>
                <c:pt idx="4019">
                  <c:v>14.0447937958352</c:v>
                </c:pt>
                <c:pt idx="4020">
                  <c:v>14.0065035188686</c:v>
                </c:pt>
                <c:pt idx="4021">
                  <c:v>23.781787183547</c:v>
                </c:pt>
                <c:pt idx="4022">
                  <c:v>15.8316037802323</c:v>
                </c:pt>
                <c:pt idx="4023">
                  <c:v>10.7066352822911</c:v>
                </c:pt>
                <c:pt idx="4024">
                  <c:v>18.97388875170961</c:v>
                </c:pt>
                <c:pt idx="4025">
                  <c:v>17.81680991100511</c:v>
                </c:pt>
                <c:pt idx="4026">
                  <c:v>12.7791758466711</c:v>
                </c:pt>
                <c:pt idx="4027">
                  <c:v>14.9226839630807</c:v>
                </c:pt>
                <c:pt idx="4028">
                  <c:v>14.8674517373089</c:v>
                </c:pt>
                <c:pt idx="4029">
                  <c:v>20.4401951370114</c:v>
                </c:pt>
                <c:pt idx="4030">
                  <c:v>11.2959678398056</c:v>
                </c:pt>
                <c:pt idx="4031">
                  <c:v>9.346391737951816</c:v>
                </c:pt>
                <c:pt idx="4032">
                  <c:v>16.6401992105037</c:v>
                </c:pt>
                <c:pt idx="4033">
                  <c:v>17.2641932681028</c:v>
                </c:pt>
                <c:pt idx="4034">
                  <c:v>7.662321371131538</c:v>
                </c:pt>
                <c:pt idx="4035">
                  <c:v>18.3577003248636</c:v>
                </c:pt>
                <c:pt idx="4036">
                  <c:v>10.1572936523119</c:v>
                </c:pt>
                <c:pt idx="4037">
                  <c:v>10.2160876023518</c:v>
                </c:pt>
                <c:pt idx="4038">
                  <c:v>11.7735479538075</c:v>
                </c:pt>
                <c:pt idx="4039">
                  <c:v>27.296862188811</c:v>
                </c:pt>
                <c:pt idx="4040">
                  <c:v>21.4212326200665</c:v>
                </c:pt>
                <c:pt idx="4041">
                  <c:v>25.3970580203675</c:v>
                </c:pt>
                <c:pt idx="4042">
                  <c:v>28.0077494756107</c:v>
                </c:pt>
                <c:pt idx="4043">
                  <c:v>8.568155909655511</c:v>
                </c:pt>
                <c:pt idx="4044">
                  <c:v>6.12409360951013</c:v>
                </c:pt>
                <c:pt idx="4045">
                  <c:v>12.2679533691696</c:v>
                </c:pt>
                <c:pt idx="4046">
                  <c:v>21.37967283854628</c:v>
                </c:pt>
                <c:pt idx="4047">
                  <c:v>13.6439662000185</c:v>
                </c:pt>
                <c:pt idx="4048">
                  <c:v>16.957818283839</c:v>
                </c:pt>
                <c:pt idx="4049">
                  <c:v>16.8321793285102</c:v>
                </c:pt>
                <c:pt idx="4050">
                  <c:v>12.4866732043969</c:v>
                </c:pt>
                <c:pt idx="4051">
                  <c:v>17.2133217942906</c:v>
                </c:pt>
                <c:pt idx="4052">
                  <c:v>22.8427843203133</c:v>
                </c:pt>
                <c:pt idx="4053">
                  <c:v>12.615236863868</c:v>
                </c:pt>
                <c:pt idx="4054">
                  <c:v>18.3302050558494</c:v>
                </c:pt>
                <c:pt idx="4055">
                  <c:v>19.7888747427634</c:v>
                </c:pt>
                <c:pt idx="4056">
                  <c:v>9.491405788900818</c:v>
                </c:pt>
                <c:pt idx="4057">
                  <c:v>22.8780665293429</c:v>
                </c:pt>
                <c:pt idx="4058">
                  <c:v>13.7337135949423</c:v>
                </c:pt>
                <c:pt idx="4059">
                  <c:v>11.231138349247</c:v>
                </c:pt>
                <c:pt idx="4060">
                  <c:v>11.0265196070454</c:v>
                </c:pt>
                <c:pt idx="4061">
                  <c:v>15.3767280149883</c:v>
                </c:pt>
                <c:pt idx="4062">
                  <c:v>8.00668676206454</c:v>
                </c:pt>
                <c:pt idx="4063">
                  <c:v>9.16524417283454</c:v>
                </c:pt>
                <c:pt idx="4064">
                  <c:v>19.76272218735068</c:v>
                </c:pt>
                <c:pt idx="4065">
                  <c:v>19.9280517760566</c:v>
                </c:pt>
                <c:pt idx="4066">
                  <c:v>21.4937884179304</c:v>
                </c:pt>
                <c:pt idx="4067">
                  <c:v>8.08311246607599</c:v>
                </c:pt>
                <c:pt idx="4068">
                  <c:v>15.3320296390611</c:v>
                </c:pt>
                <c:pt idx="4069">
                  <c:v>26.4016354197664</c:v>
                </c:pt>
                <c:pt idx="4070">
                  <c:v>14.8157509596588</c:v>
                </c:pt>
                <c:pt idx="4071">
                  <c:v>17.480875167569</c:v>
                </c:pt>
                <c:pt idx="4072">
                  <c:v>13.7198330640485</c:v>
                </c:pt>
                <c:pt idx="4073">
                  <c:v>22.29964758962048</c:v>
                </c:pt>
                <c:pt idx="4074">
                  <c:v>24.4375232412342</c:v>
                </c:pt>
                <c:pt idx="4075">
                  <c:v>9.97458192393419</c:v>
                </c:pt>
                <c:pt idx="4076">
                  <c:v>23.2572996349131</c:v>
                </c:pt>
                <c:pt idx="4077">
                  <c:v>18.3259479617327</c:v>
                </c:pt>
                <c:pt idx="4078">
                  <c:v>25.11040713595071</c:v>
                </c:pt>
                <c:pt idx="4079">
                  <c:v>13.7155389167607</c:v>
                </c:pt>
                <c:pt idx="4080">
                  <c:v>11.1283971761765</c:v>
                </c:pt>
                <c:pt idx="4081">
                  <c:v>12.6864362831395</c:v>
                </c:pt>
                <c:pt idx="4082">
                  <c:v>15.2999864606844</c:v>
                </c:pt>
                <c:pt idx="4083">
                  <c:v>17.076092678886</c:v>
                </c:pt>
                <c:pt idx="4084">
                  <c:v>15.066280630402</c:v>
                </c:pt>
                <c:pt idx="4085">
                  <c:v>15.2432210661533</c:v>
                </c:pt>
                <c:pt idx="4086">
                  <c:v>14.7456298936854</c:v>
                </c:pt>
                <c:pt idx="4087">
                  <c:v>11.0995388873734</c:v>
                </c:pt>
                <c:pt idx="4088">
                  <c:v>19.8189295558381</c:v>
                </c:pt>
                <c:pt idx="4089">
                  <c:v>19.4705436498785</c:v>
                </c:pt>
                <c:pt idx="4090">
                  <c:v>19.6498165633009</c:v>
                </c:pt>
                <c:pt idx="4091">
                  <c:v>13.8779913533362</c:v>
                </c:pt>
                <c:pt idx="4092">
                  <c:v>13.2706887837534</c:v>
                </c:pt>
                <c:pt idx="4093">
                  <c:v>11.00413442504</c:v>
                </c:pt>
                <c:pt idx="4094">
                  <c:v>16.9882166800524</c:v>
                </c:pt>
                <c:pt idx="4095">
                  <c:v>9.90681590804022</c:v>
                </c:pt>
                <c:pt idx="4096">
                  <c:v>11.7648691253836</c:v>
                </c:pt>
                <c:pt idx="4097">
                  <c:v>9.33721753462298</c:v>
                </c:pt>
                <c:pt idx="4098">
                  <c:v>22.6659969482525</c:v>
                </c:pt>
                <c:pt idx="4099">
                  <c:v>21.1982382139439</c:v>
                </c:pt>
                <c:pt idx="4100">
                  <c:v>15.7075301899738</c:v>
                </c:pt>
                <c:pt idx="4101">
                  <c:v>9.3563755796366</c:v>
                </c:pt>
                <c:pt idx="4102">
                  <c:v>25.9351450613442</c:v>
                </c:pt>
                <c:pt idx="4103">
                  <c:v>18.2903352148305</c:v>
                </c:pt>
                <c:pt idx="4104">
                  <c:v>16.337343634137</c:v>
                </c:pt>
                <c:pt idx="4105">
                  <c:v>10.5338515618285</c:v>
                </c:pt>
                <c:pt idx="4106">
                  <c:v>14.2959359070221</c:v>
                </c:pt>
                <c:pt idx="4107">
                  <c:v>6.92641892915468</c:v>
                </c:pt>
                <c:pt idx="4108">
                  <c:v>15.7539649847357</c:v>
                </c:pt>
                <c:pt idx="4109">
                  <c:v>12.5886267875309</c:v>
                </c:pt>
                <c:pt idx="4110">
                  <c:v>13.2184462408363</c:v>
                </c:pt>
                <c:pt idx="4111">
                  <c:v>21.7316408442962</c:v>
                </c:pt>
                <c:pt idx="4112">
                  <c:v>18.2326010357951</c:v>
                </c:pt>
                <c:pt idx="4113">
                  <c:v>23.09293329954578</c:v>
                </c:pt>
                <c:pt idx="4114">
                  <c:v>11.2816877140631</c:v>
                </c:pt>
                <c:pt idx="4115">
                  <c:v>19.6214672649493</c:v>
                </c:pt>
                <c:pt idx="4116">
                  <c:v>22.4044727678572</c:v>
                </c:pt>
                <c:pt idx="4117">
                  <c:v>13.0053796705521</c:v>
                </c:pt>
                <c:pt idx="4118">
                  <c:v>17.3501576467178</c:v>
                </c:pt>
                <c:pt idx="4119">
                  <c:v>22.1986581402285</c:v>
                </c:pt>
                <c:pt idx="4120">
                  <c:v>15.508548028878</c:v>
                </c:pt>
                <c:pt idx="4121">
                  <c:v>20.0652988155742</c:v>
                </c:pt>
                <c:pt idx="4122">
                  <c:v>8.04043163225402</c:v>
                </c:pt>
                <c:pt idx="4123">
                  <c:v>17.8195203994631</c:v>
                </c:pt>
                <c:pt idx="4124">
                  <c:v>13.9857825340096</c:v>
                </c:pt>
                <c:pt idx="4125">
                  <c:v>13.6839469554769</c:v>
                </c:pt>
                <c:pt idx="4126">
                  <c:v>26.0312907135402</c:v>
                </c:pt>
                <c:pt idx="4127">
                  <c:v>22.8801294164767</c:v>
                </c:pt>
                <c:pt idx="4128">
                  <c:v>13.7942407889206</c:v>
                </c:pt>
                <c:pt idx="4129">
                  <c:v>5.46368403289301</c:v>
                </c:pt>
                <c:pt idx="4130">
                  <c:v>16.45488721684031</c:v>
                </c:pt>
                <c:pt idx="4131">
                  <c:v>31.6383722954123</c:v>
                </c:pt>
                <c:pt idx="4132">
                  <c:v>15.6069727611266</c:v>
                </c:pt>
                <c:pt idx="4133">
                  <c:v>15.4616535154731</c:v>
                </c:pt>
                <c:pt idx="4134">
                  <c:v>22.399020523049</c:v>
                </c:pt>
                <c:pt idx="4135">
                  <c:v>8.257235261052848</c:v>
                </c:pt>
                <c:pt idx="4136">
                  <c:v>16.3157999324031</c:v>
                </c:pt>
                <c:pt idx="4137">
                  <c:v>15.4977904130959</c:v>
                </c:pt>
                <c:pt idx="4138">
                  <c:v>18.45516200486098</c:v>
                </c:pt>
                <c:pt idx="4139">
                  <c:v>14.7684498234124</c:v>
                </c:pt>
                <c:pt idx="4140">
                  <c:v>17.4225781181586</c:v>
                </c:pt>
                <c:pt idx="4141">
                  <c:v>20.6455874064288</c:v>
                </c:pt>
                <c:pt idx="4142">
                  <c:v>14.3603756962196</c:v>
                </c:pt>
                <c:pt idx="4143">
                  <c:v>17.4370625937037</c:v>
                </c:pt>
                <c:pt idx="4144">
                  <c:v>15.2137746790933</c:v>
                </c:pt>
                <c:pt idx="4145">
                  <c:v>16.15648695898451</c:v>
                </c:pt>
                <c:pt idx="4146">
                  <c:v>12.3849902681444</c:v>
                </c:pt>
                <c:pt idx="4147">
                  <c:v>18.9992624251603</c:v>
                </c:pt>
                <c:pt idx="4148">
                  <c:v>10.9143886845212</c:v>
                </c:pt>
                <c:pt idx="4149">
                  <c:v>8.88142772334651</c:v>
                </c:pt>
                <c:pt idx="4150">
                  <c:v>13.1624771051749</c:v>
                </c:pt>
                <c:pt idx="4151">
                  <c:v>14.8837590675497</c:v>
                </c:pt>
                <c:pt idx="4152">
                  <c:v>13.7515188902619</c:v>
                </c:pt>
                <c:pt idx="4153">
                  <c:v>13.2198533744804</c:v>
                </c:pt>
                <c:pt idx="4154">
                  <c:v>13.5003289420869</c:v>
                </c:pt>
                <c:pt idx="4155">
                  <c:v>11.3932060885387</c:v>
                </c:pt>
                <c:pt idx="4156">
                  <c:v>12.9153598880936</c:v>
                </c:pt>
                <c:pt idx="4157">
                  <c:v>11.7809189042829</c:v>
                </c:pt>
                <c:pt idx="4158">
                  <c:v>18.532215840836</c:v>
                </c:pt>
                <c:pt idx="4159">
                  <c:v>24.7792819883093</c:v>
                </c:pt>
                <c:pt idx="4160">
                  <c:v>22.9629911137095</c:v>
                </c:pt>
                <c:pt idx="4161">
                  <c:v>12.6655241174236</c:v>
                </c:pt>
                <c:pt idx="4162">
                  <c:v>12.0653977096818</c:v>
                </c:pt>
                <c:pt idx="4163">
                  <c:v>9.62279385811925</c:v>
                </c:pt>
                <c:pt idx="4164">
                  <c:v>18.2297401474497</c:v>
                </c:pt>
                <c:pt idx="4165">
                  <c:v>20.91873787972337</c:v>
                </c:pt>
                <c:pt idx="4166">
                  <c:v>24.5125620581829</c:v>
                </c:pt>
                <c:pt idx="4167">
                  <c:v>19.4695206246183</c:v>
                </c:pt>
                <c:pt idx="4168">
                  <c:v>15.2110971897745</c:v>
                </c:pt>
                <c:pt idx="4169">
                  <c:v>12.1661201000252</c:v>
                </c:pt>
                <c:pt idx="4170">
                  <c:v>13.5408027513982</c:v>
                </c:pt>
                <c:pt idx="4171">
                  <c:v>19.7557552957814</c:v>
                </c:pt>
                <c:pt idx="4172">
                  <c:v>18.8712710726882</c:v>
                </c:pt>
                <c:pt idx="4173">
                  <c:v>21.5746608898346</c:v>
                </c:pt>
                <c:pt idx="4174">
                  <c:v>29.14589953239308</c:v>
                </c:pt>
                <c:pt idx="4175">
                  <c:v>20.8455469648727</c:v>
                </c:pt>
                <c:pt idx="4176">
                  <c:v>22.4539757570561</c:v>
                </c:pt>
                <c:pt idx="4177">
                  <c:v>17.4738195472286</c:v>
                </c:pt>
                <c:pt idx="4178">
                  <c:v>30.4087381162657</c:v>
                </c:pt>
                <c:pt idx="4179">
                  <c:v>14.1994315702251</c:v>
                </c:pt>
                <c:pt idx="4180">
                  <c:v>13.3773018964132</c:v>
                </c:pt>
                <c:pt idx="4181">
                  <c:v>17.82270143729369</c:v>
                </c:pt>
                <c:pt idx="4182">
                  <c:v>12.6125723362348</c:v>
                </c:pt>
                <c:pt idx="4183">
                  <c:v>12.9529518166988</c:v>
                </c:pt>
                <c:pt idx="4184">
                  <c:v>16.253476278597</c:v>
                </c:pt>
                <c:pt idx="4185">
                  <c:v>12.4953693759721</c:v>
                </c:pt>
                <c:pt idx="4186">
                  <c:v>17.25503351570429</c:v>
                </c:pt>
                <c:pt idx="4187">
                  <c:v>9.503115670722577</c:v>
                </c:pt>
                <c:pt idx="4188">
                  <c:v>23.17786545375341</c:v>
                </c:pt>
                <c:pt idx="4189">
                  <c:v>16.20620947148529</c:v>
                </c:pt>
                <c:pt idx="4190">
                  <c:v>14.2081588718757</c:v>
                </c:pt>
                <c:pt idx="4191">
                  <c:v>19.9251411492988</c:v>
                </c:pt>
                <c:pt idx="4192">
                  <c:v>7.7015676588</c:v>
                </c:pt>
                <c:pt idx="4193">
                  <c:v>6.921236537629079</c:v>
                </c:pt>
                <c:pt idx="4194">
                  <c:v>16.1291361961812</c:v>
                </c:pt>
                <c:pt idx="4195">
                  <c:v>11.7685639245036</c:v>
                </c:pt>
                <c:pt idx="4196">
                  <c:v>18.9359672357754</c:v>
                </c:pt>
                <c:pt idx="4197">
                  <c:v>16.79075495369599</c:v>
                </c:pt>
                <c:pt idx="4198">
                  <c:v>17.1466744140941</c:v>
                </c:pt>
                <c:pt idx="4199">
                  <c:v>20.281407301688</c:v>
                </c:pt>
                <c:pt idx="4200">
                  <c:v>14.4150913203542</c:v>
                </c:pt>
                <c:pt idx="4201">
                  <c:v>19.00558854649</c:v>
                </c:pt>
                <c:pt idx="4202">
                  <c:v>18.5611457117658</c:v>
                </c:pt>
                <c:pt idx="4203">
                  <c:v>22.8645619857148</c:v>
                </c:pt>
                <c:pt idx="4204">
                  <c:v>17.0189751286043</c:v>
                </c:pt>
                <c:pt idx="4205">
                  <c:v>21.2819944895008</c:v>
                </c:pt>
                <c:pt idx="4206">
                  <c:v>16.8075954776283</c:v>
                </c:pt>
                <c:pt idx="4207">
                  <c:v>12.7127763937856</c:v>
                </c:pt>
                <c:pt idx="4208">
                  <c:v>16.5042979082795</c:v>
                </c:pt>
                <c:pt idx="4209">
                  <c:v>14.1397938082648</c:v>
                </c:pt>
                <c:pt idx="4210">
                  <c:v>14.3411861434402</c:v>
                </c:pt>
                <c:pt idx="4211">
                  <c:v>16.4219597481633</c:v>
                </c:pt>
                <c:pt idx="4212">
                  <c:v>13.5011771640178</c:v>
                </c:pt>
                <c:pt idx="4213">
                  <c:v>17.5640938346411</c:v>
                </c:pt>
                <c:pt idx="4214">
                  <c:v>15.2685032422501</c:v>
                </c:pt>
                <c:pt idx="4215">
                  <c:v>25.0411219072408</c:v>
                </c:pt>
                <c:pt idx="4216">
                  <c:v>10.4263974109403</c:v>
                </c:pt>
                <c:pt idx="4217">
                  <c:v>6.58369471256244</c:v>
                </c:pt>
                <c:pt idx="4218">
                  <c:v>17.95060478803889</c:v>
                </c:pt>
                <c:pt idx="4219">
                  <c:v>12.9390520773338</c:v>
                </c:pt>
                <c:pt idx="4220">
                  <c:v>15.9344018068099</c:v>
                </c:pt>
                <c:pt idx="4221">
                  <c:v>16.62079950636508</c:v>
                </c:pt>
                <c:pt idx="4222">
                  <c:v>14.499863996</c:v>
                </c:pt>
                <c:pt idx="4223">
                  <c:v>18.9640571019075</c:v>
                </c:pt>
                <c:pt idx="4224">
                  <c:v>14.9046387423512</c:v>
                </c:pt>
                <c:pt idx="4225">
                  <c:v>12.3390510449972</c:v>
                </c:pt>
                <c:pt idx="4226">
                  <c:v>20.1449473368904</c:v>
                </c:pt>
                <c:pt idx="4227">
                  <c:v>12.1963389289008</c:v>
                </c:pt>
                <c:pt idx="4228">
                  <c:v>18.3636483563575</c:v>
                </c:pt>
                <c:pt idx="4229">
                  <c:v>19.80586138647971</c:v>
                </c:pt>
                <c:pt idx="4230">
                  <c:v>15.1364291669451</c:v>
                </c:pt>
                <c:pt idx="4231">
                  <c:v>13.2908681227511</c:v>
                </c:pt>
                <c:pt idx="4232">
                  <c:v>14.5320776717526</c:v>
                </c:pt>
                <c:pt idx="4233">
                  <c:v>10.500698921832</c:v>
                </c:pt>
                <c:pt idx="4234">
                  <c:v>24.8247690443598</c:v>
                </c:pt>
                <c:pt idx="4235">
                  <c:v>6.628133580795728</c:v>
                </c:pt>
                <c:pt idx="4236">
                  <c:v>13.8800391459159</c:v>
                </c:pt>
                <c:pt idx="4237">
                  <c:v>18.5282913481686</c:v>
                </c:pt>
                <c:pt idx="4238">
                  <c:v>13.4296440802482</c:v>
                </c:pt>
                <c:pt idx="4239">
                  <c:v>17.1429245069738</c:v>
                </c:pt>
                <c:pt idx="4240">
                  <c:v>13.2931741213667</c:v>
                </c:pt>
                <c:pt idx="4241">
                  <c:v>11.3317313374341</c:v>
                </c:pt>
                <c:pt idx="4242">
                  <c:v>20.3321090119489</c:v>
                </c:pt>
                <c:pt idx="4243">
                  <c:v>18.97344989310768</c:v>
                </c:pt>
                <c:pt idx="4244">
                  <c:v>9.07502083738724</c:v>
                </c:pt>
                <c:pt idx="4245">
                  <c:v>15.6310222407928</c:v>
                </c:pt>
                <c:pt idx="4246">
                  <c:v>17.636638667008</c:v>
                </c:pt>
                <c:pt idx="4247">
                  <c:v>12.0783017935366</c:v>
                </c:pt>
                <c:pt idx="4248">
                  <c:v>8.63432955792609</c:v>
                </c:pt>
                <c:pt idx="4249">
                  <c:v>8.241636360677398</c:v>
                </c:pt>
                <c:pt idx="4250">
                  <c:v>21.20104655570728</c:v>
                </c:pt>
                <c:pt idx="4251">
                  <c:v>16.56157919545941</c:v>
                </c:pt>
                <c:pt idx="4252">
                  <c:v>7.45379743445725</c:v>
                </c:pt>
                <c:pt idx="4253">
                  <c:v>18.6663846513344</c:v>
                </c:pt>
                <c:pt idx="4254">
                  <c:v>14.1657685411074</c:v>
                </c:pt>
                <c:pt idx="4255">
                  <c:v>17.2928116692514</c:v>
                </c:pt>
                <c:pt idx="4256">
                  <c:v>12.8670952890846</c:v>
                </c:pt>
                <c:pt idx="4257">
                  <c:v>10.3614809767834</c:v>
                </c:pt>
                <c:pt idx="4258">
                  <c:v>18.3742221746973</c:v>
                </c:pt>
                <c:pt idx="4259">
                  <c:v>11.454802471904</c:v>
                </c:pt>
                <c:pt idx="4260">
                  <c:v>21.5800993996045</c:v>
                </c:pt>
                <c:pt idx="4261">
                  <c:v>15.389047643329</c:v>
                </c:pt>
                <c:pt idx="4262">
                  <c:v>17.2330098459027</c:v>
                </c:pt>
                <c:pt idx="4263">
                  <c:v>20.2224864888661</c:v>
                </c:pt>
                <c:pt idx="4264">
                  <c:v>13.6594736888879</c:v>
                </c:pt>
                <c:pt idx="4265">
                  <c:v>29.23154903258608</c:v>
                </c:pt>
                <c:pt idx="4266">
                  <c:v>17.323268564503</c:v>
                </c:pt>
                <c:pt idx="4267">
                  <c:v>13.3327409443737</c:v>
                </c:pt>
                <c:pt idx="4268">
                  <c:v>20.3087880654233</c:v>
                </c:pt>
                <c:pt idx="4269">
                  <c:v>20.5636589261624</c:v>
                </c:pt>
                <c:pt idx="4270">
                  <c:v>14.2176630252811</c:v>
                </c:pt>
                <c:pt idx="4271">
                  <c:v>13.7942754466165</c:v>
                </c:pt>
                <c:pt idx="4272">
                  <c:v>24.1836347727828</c:v>
                </c:pt>
                <c:pt idx="4273">
                  <c:v>16.890049076552</c:v>
                </c:pt>
                <c:pt idx="4274">
                  <c:v>15.390235374288</c:v>
                </c:pt>
                <c:pt idx="4275">
                  <c:v>23.8104162278524</c:v>
                </c:pt>
                <c:pt idx="4276">
                  <c:v>13.8064290126117</c:v>
                </c:pt>
                <c:pt idx="4277">
                  <c:v>19.1919080477936</c:v>
                </c:pt>
                <c:pt idx="4278">
                  <c:v>12.3820241753868</c:v>
                </c:pt>
                <c:pt idx="4279">
                  <c:v>25.9795988469406</c:v>
                </c:pt>
                <c:pt idx="4280">
                  <c:v>17.6702064437438</c:v>
                </c:pt>
                <c:pt idx="4281">
                  <c:v>18.3982656294487</c:v>
                </c:pt>
                <c:pt idx="4282">
                  <c:v>20.7233026687027</c:v>
                </c:pt>
                <c:pt idx="4283">
                  <c:v>11.702304029227</c:v>
                </c:pt>
                <c:pt idx="4284">
                  <c:v>12.0386866772774</c:v>
                </c:pt>
                <c:pt idx="4285">
                  <c:v>24.28514662981518</c:v>
                </c:pt>
                <c:pt idx="4286">
                  <c:v>11.7498539469872</c:v>
                </c:pt>
                <c:pt idx="4287">
                  <c:v>11.5864447415265</c:v>
                </c:pt>
                <c:pt idx="4288">
                  <c:v>11.4626583497204</c:v>
                </c:pt>
                <c:pt idx="4289">
                  <c:v>6.57805828431629</c:v>
                </c:pt>
                <c:pt idx="4290">
                  <c:v>14.1591052353521</c:v>
                </c:pt>
                <c:pt idx="4291">
                  <c:v>27.4200491518424</c:v>
                </c:pt>
                <c:pt idx="4292">
                  <c:v>20.47064379311498</c:v>
                </c:pt>
                <c:pt idx="4293">
                  <c:v>23.8266858356072</c:v>
                </c:pt>
                <c:pt idx="4294">
                  <c:v>11.5173985081544</c:v>
                </c:pt>
                <c:pt idx="4295">
                  <c:v>20.3091174815835</c:v>
                </c:pt>
                <c:pt idx="4296">
                  <c:v>15.7068628155735</c:v>
                </c:pt>
                <c:pt idx="4297">
                  <c:v>11.6931279640165</c:v>
                </c:pt>
                <c:pt idx="4298">
                  <c:v>14.7356187718115</c:v>
                </c:pt>
                <c:pt idx="4299">
                  <c:v>12.8882042656465</c:v>
                </c:pt>
                <c:pt idx="4300">
                  <c:v>20.91157584151309</c:v>
                </c:pt>
                <c:pt idx="4301">
                  <c:v>11.1296186990225</c:v>
                </c:pt>
                <c:pt idx="4302">
                  <c:v>13.4491695085252</c:v>
                </c:pt>
                <c:pt idx="4303">
                  <c:v>19.6952848443929</c:v>
                </c:pt>
                <c:pt idx="4304">
                  <c:v>18.9042638994467</c:v>
                </c:pt>
                <c:pt idx="4305">
                  <c:v>18.6612608127021</c:v>
                </c:pt>
                <c:pt idx="4306">
                  <c:v>17.2602030103625</c:v>
                </c:pt>
                <c:pt idx="4307">
                  <c:v>8.35391259650486</c:v>
                </c:pt>
                <c:pt idx="4308">
                  <c:v>13.6233518192545</c:v>
                </c:pt>
                <c:pt idx="4309">
                  <c:v>14.6183200239508</c:v>
                </c:pt>
                <c:pt idx="4310">
                  <c:v>19.92363604217088</c:v>
                </c:pt>
                <c:pt idx="4311">
                  <c:v>11.2162722161066</c:v>
                </c:pt>
                <c:pt idx="4312">
                  <c:v>19.7612617730059</c:v>
                </c:pt>
                <c:pt idx="4313">
                  <c:v>10.1394615135899</c:v>
                </c:pt>
                <c:pt idx="4314">
                  <c:v>12.393131736216</c:v>
                </c:pt>
                <c:pt idx="4315">
                  <c:v>8.04379589650014</c:v>
                </c:pt>
                <c:pt idx="4316">
                  <c:v>14.6105072626118</c:v>
                </c:pt>
                <c:pt idx="4317">
                  <c:v>21.0911783979925</c:v>
                </c:pt>
                <c:pt idx="4318">
                  <c:v>20.01054968250988</c:v>
                </c:pt>
                <c:pt idx="4319">
                  <c:v>20.3598321563824</c:v>
                </c:pt>
                <c:pt idx="4320">
                  <c:v>15.2993550399522</c:v>
                </c:pt>
                <c:pt idx="4321">
                  <c:v>17.5022086952963</c:v>
                </c:pt>
                <c:pt idx="4322">
                  <c:v>11.5522211548853</c:v>
                </c:pt>
                <c:pt idx="4323">
                  <c:v>17.8019710587309</c:v>
                </c:pt>
                <c:pt idx="4324">
                  <c:v>23.5766872659054</c:v>
                </c:pt>
                <c:pt idx="4325">
                  <c:v>13.1424390449714</c:v>
                </c:pt>
                <c:pt idx="4326">
                  <c:v>11.026185703288</c:v>
                </c:pt>
                <c:pt idx="4327">
                  <c:v>17.0083021352776</c:v>
                </c:pt>
                <c:pt idx="4328">
                  <c:v>13.0276958180156</c:v>
                </c:pt>
                <c:pt idx="4329">
                  <c:v>31.4393697813829</c:v>
                </c:pt>
                <c:pt idx="4330">
                  <c:v>12.4973852002515</c:v>
                </c:pt>
                <c:pt idx="4331">
                  <c:v>17.6408458415583</c:v>
                </c:pt>
                <c:pt idx="4332">
                  <c:v>22.64522934656388</c:v>
                </c:pt>
                <c:pt idx="4333">
                  <c:v>7.63399874854256</c:v>
                </c:pt>
                <c:pt idx="4334">
                  <c:v>8.388390006583548</c:v>
                </c:pt>
                <c:pt idx="4335">
                  <c:v>14.1459451000275</c:v>
                </c:pt>
                <c:pt idx="4336">
                  <c:v>13.780433402494</c:v>
                </c:pt>
                <c:pt idx="4337">
                  <c:v>15.9430011887862</c:v>
                </c:pt>
                <c:pt idx="4338">
                  <c:v>15.936477266239</c:v>
                </c:pt>
                <c:pt idx="4339">
                  <c:v>8.790116403251886</c:v>
                </c:pt>
                <c:pt idx="4340">
                  <c:v>14.5507838864114</c:v>
                </c:pt>
                <c:pt idx="4341">
                  <c:v>17.95296798267569</c:v>
                </c:pt>
                <c:pt idx="4342">
                  <c:v>20.3080489476561</c:v>
                </c:pt>
                <c:pt idx="4343">
                  <c:v>12.6480507055098</c:v>
                </c:pt>
                <c:pt idx="4344">
                  <c:v>13.7260356505601</c:v>
                </c:pt>
                <c:pt idx="4345">
                  <c:v>13.6348895936017</c:v>
                </c:pt>
                <c:pt idx="4346">
                  <c:v>19.65802296621129</c:v>
                </c:pt>
                <c:pt idx="4347">
                  <c:v>19.0607906236885</c:v>
                </c:pt>
                <c:pt idx="4348">
                  <c:v>14.2621671365704</c:v>
                </c:pt>
                <c:pt idx="4349">
                  <c:v>10.7065785837672</c:v>
                </c:pt>
                <c:pt idx="4350">
                  <c:v>22.7612780691944</c:v>
                </c:pt>
                <c:pt idx="4351">
                  <c:v>19.55764022305519</c:v>
                </c:pt>
                <c:pt idx="4352">
                  <c:v>11.424606814446</c:v>
                </c:pt>
                <c:pt idx="4353">
                  <c:v>13.4633918804446</c:v>
                </c:pt>
                <c:pt idx="4354">
                  <c:v>15.8536160583674</c:v>
                </c:pt>
                <c:pt idx="4355">
                  <c:v>22.5429424125022</c:v>
                </c:pt>
                <c:pt idx="4356">
                  <c:v>11.7205151526307</c:v>
                </c:pt>
                <c:pt idx="4357">
                  <c:v>21.2951458524267</c:v>
                </c:pt>
                <c:pt idx="4358">
                  <c:v>17.14136420376679</c:v>
                </c:pt>
                <c:pt idx="4359">
                  <c:v>8.197366009358</c:v>
                </c:pt>
                <c:pt idx="4360">
                  <c:v>15.4714856925701</c:v>
                </c:pt>
                <c:pt idx="4361">
                  <c:v>13.5906277583425</c:v>
                </c:pt>
                <c:pt idx="4362">
                  <c:v>16.0392945762189</c:v>
                </c:pt>
                <c:pt idx="4363">
                  <c:v>22.74094722626459</c:v>
                </c:pt>
                <c:pt idx="4364">
                  <c:v>18.1202227659059</c:v>
                </c:pt>
                <c:pt idx="4365">
                  <c:v>16.21959909653589</c:v>
                </c:pt>
                <c:pt idx="4366">
                  <c:v>19.106625487612</c:v>
                </c:pt>
                <c:pt idx="4367">
                  <c:v>20.7071612568105</c:v>
                </c:pt>
                <c:pt idx="4368">
                  <c:v>12.6480793669001</c:v>
                </c:pt>
                <c:pt idx="4369">
                  <c:v>20.6053959994309</c:v>
                </c:pt>
                <c:pt idx="4370">
                  <c:v>18.0342467786743</c:v>
                </c:pt>
                <c:pt idx="4371">
                  <c:v>15.5332441249618</c:v>
                </c:pt>
                <c:pt idx="4372">
                  <c:v>8.8435394249026</c:v>
                </c:pt>
                <c:pt idx="4373">
                  <c:v>17.599997700462</c:v>
                </c:pt>
                <c:pt idx="4374">
                  <c:v>24.2136257195239</c:v>
                </c:pt>
                <c:pt idx="4375">
                  <c:v>22.0533601043218</c:v>
                </c:pt>
                <c:pt idx="4376">
                  <c:v>15.8066326070371</c:v>
                </c:pt>
                <c:pt idx="4377">
                  <c:v>8.611857568919778</c:v>
                </c:pt>
                <c:pt idx="4378">
                  <c:v>8.477311738618198</c:v>
                </c:pt>
                <c:pt idx="4379">
                  <c:v>22.0701094815028</c:v>
                </c:pt>
                <c:pt idx="4380">
                  <c:v>9.07224382674413</c:v>
                </c:pt>
                <c:pt idx="4381">
                  <c:v>20.4512036806683</c:v>
                </c:pt>
                <c:pt idx="4382">
                  <c:v>11.6219948332478</c:v>
                </c:pt>
                <c:pt idx="4383">
                  <c:v>27.1194835199926</c:v>
                </c:pt>
                <c:pt idx="4384">
                  <c:v>18.9074029982036</c:v>
                </c:pt>
                <c:pt idx="4385">
                  <c:v>8.646551185051937</c:v>
                </c:pt>
                <c:pt idx="4386">
                  <c:v>21.5561410708486</c:v>
                </c:pt>
                <c:pt idx="4387">
                  <c:v>18.0916801499116</c:v>
                </c:pt>
                <c:pt idx="4388">
                  <c:v>12.3750614272252</c:v>
                </c:pt>
                <c:pt idx="4389">
                  <c:v>8.791718933322298</c:v>
                </c:pt>
                <c:pt idx="4390">
                  <c:v>19.1148057217909</c:v>
                </c:pt>
                <c:pt idx="4391">
                  <c:v>14.1853400738875</c:v>
                </c:pt>
                <c:pt idx="4392">
                  <c:v>10.2238205641131</c:v>
                </c:pt>
                <c:pt idx="4393">
                  <c:v>8.040014619488925</c:v>
                </c:pt>
                <c:pt idx="4394">
                  <c:v>8.81923939993981</c:v>
                </c:pt>
                <c:pt idx="4395">
                  <c:v>18.97324636929079</c:v>
                </c:pt>
                <c:pt idx="4396">
                  <c:v>18.2268184536551</c:v>
                </c:pt>
                <c:pt idx="4397">
                  <c:v>10.2222411978155</c:v>
                </c:pt>
                <c:pt idx="4398">
                  <c:v>12.4413794154963</c:v>
                </c:pt>
                <c:pt idx="4399">
                  <c:v>15.3378842871054</c:v>
                </c:pt>
                <c:pt idx="4400">
                  <c:v>17.6974536392706</c:v>
                </c:pt>
                <c:pt idx="4401">
                  <c:v>11.5845861095343</c:v>
                </c:pt>
                <c:pt idx="4402">
                  <c:v>14.0752071936316</c:v>
                </c:pt>
                <c:pt idx="4403">
                  <c:v>6.57294396431852</c:v>
                </c:pt>
                <c:pt idx="4404">
                  <c:v>12.0718880306249</c:v>
                </c:pt>
                <c:pt idx="4405">
                  <c:v>12.1696427234664</c:v>
                </c:pt>
                <c:pt idx="4406">
                  <c:v>24.6553871117273</c:v>
                </c:pt>
                <c:pt idx="4407">
                  <c:v>15.5076721308323</c:v>
                </c:pt>
                <c:pt idx="4408">
                  <c:v>9.52006990670335</c:v>
                </c:pt>
                <c:pt idx="4409">
                  <c:v>17.7907694838466</c:v>
                </c:pt>
                <c:pt idx="4410">
                  <c:v>11.076662337206</c:v>
                </c:pt>
                <c:pt idx="4411">
                  <c:v>22.9264512493967</c:v>
                </c:pt>
                <c:pt idx="4412">
                  <c:v>18.5710688310885</c:v>
                </c:pt>
                <c:pt idx="4413">
                  <c:v>10.6465248300138</c:v>
                </c:pt>
                <c:pt idx="4414">
                  <c:v>13.4489206048993</c:v>
                </c:pt>
                <c:pt idx="4415">
                  <c:v>17.28290117494128</c:v>
                </c:pt>
                <c:pt idx="4416">
                  <c:v>16.8244069694769</c:v>
                </c:pt>
                <c:pt idx="4417">
                  <c:v>11.2346789458442</c:v>
                </c:pt>
                <c:pt idx="4418">
                  <c:v>17.5555996426015</c:v>
                </c:pt>
                <c:pt idx="4419">
                  <c:v>14.4405105535198</c:v>
                </c:pt>
                <c:pt idx="4420">
                  <c:v>20.7193579816579</c:v>
                </c:pt>
                <c:pt idx="4421">
                  <c:v>19.5367599457689</c:v>
                </c:pt>
                <c:pt idx="4422">
                  <c:v>11.4965987133055</c:v>
                </c:pt>
                <c:pt idx="4423">
                  <c:v>15.4112748242786</c:v>
                </c:pt>
                <c:pt idx="4424">
                  <c:v>16.53932738172099</c:v>
                </c:pt>
                <c:pt idx="4425">
                  <c:v>21.4596443728987</c:v>
                </c:pt>
                <c:pt idx="4426">
                  <c:v>14.7239947130405</c:v>
                </c:pt>
                <c:pt idx="4427">
                  <c:v>10.5125113760665</c:v>
                </c:pt>
                <c:pt idx="4428">
                  <c:v>18.5793271341038</c:v>
                </c:pt>
                <c:pt idx="4429">
                  <c:v>6.93940932169461</c:v>
                </c:pt>
                <c:pt idx="4430">
                  <c:v>16.87088756158141</c:v>
                </c:pt>
                <c:pt idx="4431">
                  <c:v>16.72892017115798</c:v>
                </c:pt>
                <c:pt idx="4432">
                  <c:v>27.26361008103798</c:v>
                </c:pt>
                <c:pt idx="4433">
                  <c:v>15.4797860020614</c:v>
                </c:pt>
                <c:pt idx="4434">
                  <c:v>16.253007712262</c:v>
                </c:pt>
                <c:pt idx="4435">
                  <c:v>12.0312779474622</c:v>
                </c:pt>
                <c:pt idx="4436">
                  <c:v>18.6598843025114</c:v>
                </c:pt>
                <c:pt idx="4437">
                  <c:v>19.0691538431761</c:v>
                </c:pt>
                <c:pt idx="4438">
                  <c:v>11.4543507354284</c:v>
                </c:pt>
                <c:pt idx="4439">
                  <c:v>10.2919760408905</c:v>
                </c:pt>
                <c:pt idx="4440">
                  <c:v>13.0789980396966</c:v>
                </c:pt>
                <c:pt idx="4441">
                  <c:v>20.4573453106796</c:v>
                </c:pt>
                <c:pt idx="4442">
                  <c:v>15.2277039338873</c:v>
                </c:pt>
                <c:pt idx="4443">
                  <c:v>10.8344438309198</c:v>
                </c:pt>
                <c:pt idx="4444">
                  <c:v>16.8288479160077</c:v>
                </c:pt>
                <c:pt idx="4445">
                  <c:v>12.8824682595036</c:v>
                </c:pt>
                <c:pt idx="4446">
                  <c:v>20.79252687377927</c:v>
                </c:pt>
                <c:pt idx="4447">
                  <c:v>20.1667970351794</c:v>
                </c:pt>
                <c:pt idx="4448">
                  <c:v>14.6569835342204</c:v>
                </c:pt>
                <c:pt idx="4449">
                  <c:v>6.476090556205058</c:v>
                </c:pt>
                <c:pt idx="4450">
                  <c:v>16.107579875004</c:v>
                </c:pt>
                <c:pt idx="4451">
                  <c:v>12.4952568746592</c:v>
                </c:pt>
                <c:pt idx="4452">
                  <c:v>13.4527046110477</c:v>
                </c:pt>
                <c:pt idx="4453">
                  <c:v>16.374283937513</c:v>
                </c:pt>
                <c:pt idx="4454">
                  <c:v>5.8072457802618</c:v>
                </c:pt>
                <c:pt idx="4455">
                  <c:v>20.5160430870539</c:v>
                </c:pt>
                <c:pt idx="4456">
                  <c:v>12.0007809373828</c:v>
                </c:pt>
                <c:pt idx="4457">
                  <c:v>21.2730494967596</c:v>
                </c:pt>
                <c:pt idx="4458">
                  <c:v>16.3933080388261</c:v>
                </c:pt>
                <c:pt idx="4459">
                  <c:v>17.7591679131413</c:v>
                </c:pt>
                <c:pt idx="4460">
                  <c:v>16.32367532704381</c:v>
                </c:pt>
                <c:pt idx="4461">
                  <c:v>8.931894676170078</c:v>
                </c:pt>
                <c:pt idx="4462">
                  <c:v>17.2929039105096</c:v>
                </c:pt>
                <c:pt idx="4463">
                  <c:v>8.74229248952839</c:v>
                </c:pt>
                <c:pt idx="4464">
                  <c:v>11.472547688571</c:v>
                </c:pt>
                <c:pt idx="4465">
                  <c:v>28.3637876121857</c:v>
                </c:pt>
                <c:pt idx="4466">
                  <c:v>14.8327851889367</c:v>
                </c:pt>
                <c:pt idx="4467">
                  <c:v>20.3751916578346</c:v>
                </c:pt>
                <c:pt idx="4468">
                  <c:v>15.1349768560849</c:v>
                </c:pt>
                <c:pt idx="4469">
                  <c:v>25.72221419453528</c:v>
                </c:pt>
                <c:pt idx="4470">
                  <c:v>12.8665224885421</c:v>
                </c:pt>
                <c:pt idx="4471">
                  <c:v>23.9127322654847</c:v>
                </c:pt>
                <c:pt idx="4472">
                  <c:v>19.4559231468492</c:v>
                </c:pt>
                <c:pt idx="4473">
                  <c:v>17.07864157970908</c:v>
                </c:pt>
                <c:pt idx="4474">
                  <c:v>8.712241746716398</c:v>
                </c:pt>
                <c:pt idx="4475">
                  <c:v>19.3331678748848</c:v>
                </c:pt>
                <c:pt idx="4476">
                  <c:v>12.5178953270192</c:v>
                </c:pt>
                <c:pt idx="4477">
                  <c:v>13.912241772969</c:v>
                </c:pt>
                <c:pt idx="4478">
                  <c:v>21.26676210582108</c:v>
                </c:pt>
                <c:pt idx="4479">
                  <c:v>14.441772337544</c:v>
                </c:pt>
                <c:pt idx="4480">
                  <c:v>14.9905776061292</c:v>
                </c:pt>
                <c:pt idx="4481">
                  <c:v>13.8662980184387</c:v>
                </c:pt>
                <c:pt idx="4482">
                  <c:v>12.2595059038217</c:v>
                </c:pt>
                <c:pt idx="4483">
                  <c:v>14.3200408824729</c:v>
                </c:pt>
                <c:pt idx="4484">
                  <c:v>15.8219546510454</c:v>
                </c:pt>
                <c:pt idx="4485">
                  <c:v>11.7038478003971</c:v>
                </c:pt>
                <c:pt idx="4486">
                  <c:v>13.8997540514525</c:v>
                </c:pt>
                <c:pt idx="4487">
                  <c:v>14.3042670238478</c:v>
                </c:pt>
                <c:pt idx="4488">
                  <c:v>18.4325188597442</c:v>
                </c:pt>
                <c:pt idx="4489">
                  <c:v>15.2548799163656</c:v>
                </c:pt>
                <c:pt idx="4490">
                  <c:v>15.3248676176633</c:v>
                </c:pt>
                <c:pt idx="4491">
                  <c:v>9.8013306384268</c:v>
                </c:pt>
                <c:pt idx="4492">
                  <c:v>7.98120090832329</c:v>
                </c:pt>
                <c:pt idx="4493">
                  <c:v>14.8885674314733</c:v>
                </c:pt>
                <c:pt idx="4494">
                  <c:v>13.8207572194817</c:v>
                </c:pt>
                <c:pt idx="4495">
                  <c:v>14.209955466766</c:v>
                </c:pt>
                <c:pt idx="4496">
                  <c:v>16.9466512040424</c:v>
                </c:pt>
                <c:pt idx="4497">
                  <c:v>17.714449251805</c:v>
                </c:pt>
                <c:pt idx="4498">
                  <c:v>30.7115250459849</c:v>
                </c:pt>
                <c:pt idx="4499">
                  <c:v>17.9084046561157</c:v>
                </c:pt>
                <c:pt idx="4500">
                  <c:v>13.9471889880622</c:v>
                </c:pt>
                <c:pt idx="4501">
                  <c:v>20.1740926795094</c:v>
                </c:pt>
                <c:pt idx="4502">
                  <c:v>17.3742884184482</c:v>
                </c:pt>
                <c:pt idx="4503">
                  <c:v>14.1829075983274</c:v>
                </c:pt>
                <c:pt idx="4504">
                  <c:v>11.5171728890824</c:v>
                </c:pt>
                <c:pt idx="4505">
                  <c:v>14.4159505946598</c:v>
                </c:pt>
                <c:pt idx="4506">
                  <c:v>11.8357009992228</c:v>
                </c:pt>
                <c:pt idx="4507">
                  <c:v>21.8795206861867</c:v>
                </c:pt>
                <c:pt idx="4508">
                  <c:v>13.2959506547407</c:v>
                </c:pt>
                <c:pt idx="4509">
                  <c:v>6.512753975607048</c:v>
                </c:pt>
                <c:pt idx="4510">
                  <c:v>15.3752941099566</c:v>
                </c:pt>
                <c:pt idx="4511">
                  <c:v>17.96264521380028</c:v>
                </c:pt>
                <c:pt idx="4512">
                  <c:v>15.0566384514218</c:v>
                </c:pt>
                <c:pt idx="4513">
                  <c:v>25.4824881229167</c:v>
                </c:pt>
                <c:pt idx="4514">
                  <c:v>11.5853428095792</c:v>
                </c:pt>
                <c:pt idx="4515">
                  <c:v>12.6214179936788</c:v>
                </c:pt>
                <c:pt idx="4516">
                  <c:v>11.1529108327996</c:v>
                </c:pt>
                <c:pt idx="4517">
                  <c:v>24.7784274940451</c:v>
                </c:pt>
                <c:pt idx="4518">
                  <c:v>24.6695692953895</c:v>
                </c:pt>
                <c:pt idx="4519">
                  <c:v>9.73057985373121</c:v>
                </c:pt>
                <c:pt idx="4520">
                  <c:v>15.8938024785919</c:v>
                </c:pt>
                <c:pt idx="4521">
                  <c:v>12.186850104175</c:v>
                </c:pt>
                <c:pt idx="4522">
                  <c:v>14.8694864329398</c:v>
                </c:pt>
                <c:pt idx="4523">
                  <c:v>18.45094916295769</c:v>
                </c:pt>
                <c:pt idx="4524">
                  <c:v>11.5992598260277</c:v>
                </c:pt>
                <c:pt idx="4525">
                  <c:v>31.28564405316578</c:v>
                </c:pt>
                <c:pt idx="4526">
                  <c:v>14.4090851436328</c:v>
                </c:pt>
                <c:pt idx="4527">
                  <c:v>22.0681247552579</c:v>
                </c:pt>
                <c:pt idx="4528">
                  <c:v>12.7188186094133</c:v>
                </c:pt>
                <c:pt idx="4529">
                  <c:v>13.9317069126272</c:v>
                </c:pt>
                <c:pt idx="4530">
                  <c:v>13.7534166214786</c:v>
                </c:pt>
                <c:pt idx="4531">
                  <c:v>16.5960138115973</c:v>
                </c:pt>
                <c:pt idx="4532">
                  <c:v>19.79214225972888</c:v>
                </c:pt>
                <c:pt idx="4533">
                  <c:v>19.4384586905638</c:v>
                </c:pt>
                <c:pt idx="4534">
                  <c:v>19.8760289773004</c:v>
                </c:pt>
                <c:pt idx="4535">
                  <c:v>16.9817589883998</c:v>
                </c:pt>
                <c:pt idx="4536">
                  <c:v>5.814180108579956</c:v>
                </c:pt>
                <c:pt idx="4537">
                  <c:v>9.081731372084721</c:v>
                </c:pt>
                <c:pt idx="4538">
                  <c:v>16.14988189036429</c:v>
                </c:pt>
                <c:pt idx="4539">
                  <c:v>12.9430034807171</c:v>
                </c:pt>
                <c:pt idx="4540">
                  <c:v>10.0230688923273</c:v>
                </c:pt>
                <c:pt idx="4541">
                  <c:v>15.7712752272893</c:v>
                </c:pt>
                <c:pt idx="4542">
                  <c:v>8.67254152803583</c:v>
                </c:pt>
                <c:pt idx="4543">
                  <c:v>13.7862566735732</c:v>
                </c:pt>
                <c:pt idx="4544">
                  <c:v>12.8456960149607</c:v>
                </c:pt>
                <c:pt idx="4545">
                  <c:v>9.88428236537615</c:v>
                </c:pt>
                <c:pt idx="4546">
                  <c:v>11.0613944114392</c:v>
                </c:pt>
                <c:pt idx="4547">
                  <c:v>7.08537185390954</c:v>
                </c:pt>
                <c:pt idx="4548">
                  <c:v>17.1027351903312</c:v>
                </c:pt>
                <c:pt idx="4549">
                  <c:v>9.55220871530565</c:v>
                </c:pt>
                <c:pt idx="4550">
                  <c:v>10.8527027754454</c:v>
                </c:pt>
                <c:pt idx="4551">
                  <c:v>11.8515443902518</c:v>
                </c:pt>
                <c:pt idx="4552">
                  <c:v>14.0354327179391</c:v>
                </c:pt>
                <c:pt idx="4553">
                  <c:v>14.996623690263</c:v>
                </c:pt>
                <c:pt idx="4554">
                  <c:v>25.7163330398946</c:v>
                </c:pt>
                <c:pt idx="4555">
                  <c:v>15.0576239022817</c:v>
                </c:pt>
                <c:pt idx="4556">
                  <c:v>15.4053896258763</c:v>
                </c:pt>
                <c:pt idx="4557">
                  <c:v>13.3147552905452</c:v>
                </c:pt>
                <c:pt idx="4558">
                  <c:v>15.3617430569932</c:v>
                </c:pt>
                <c:pt idx="4559">
                  <c:v>11.8217119313212</c:v>
                </c:pt>
                <c:pt idx="4560">
                  <c:v>21.0410492599386</c:v>
                </c:pt>
                <c:pt idx="4561">
                  <c:v>7.31244400495389</c:v>
                </c:pt>
                <c:pt idx="4562">
                  <c:v>13.2734004564821</c:v>
                </c:pt>
                <c:pt idx="4563">
                  <c:v>14.81575961482991</c:v>
                </c:pt>
                <c:pt idx="4564">
                  <c:v>16.66622920446928</c:v>
                </c:pt>
                <c:pt idx="4565">
                  <c:v>11.9032043688895</c:v>
                </c:pt>
                <c:pt idx="4566">
                  <c:v>13.9332171577656</c:v>
                </c:pt>
                <c:pt idx="4567">
                  <c:v>17.530708217184</c:v>
                </c:pt>
                <c:pt idx="4568">
                  <c:v>7.028053667338148</c:v>
                </c:pt>
                <c:pt idx="4569">
                  <c:v>23.6017318067748</c:v>
                </c:pt>
                <c:pt idx="4570">
                  <c:v>13.5047042316864</c:v>
                </c:pt>
                <c:pt idx="4571">
                  <c:v>6.363539822790987</c:v>
                </c:pt>
                <c:pt idx="4572">
                  <c:v>10.2480182564527</c:v>
                </c:pt>
                <c:pt idx="4573">
                  <c:v>20.8854986038194</c:v>
                </c:pt>
                <c:pt idx="4574">
                  <c:v>13.6596761954631</c:v>
                </c:pt>
                <c:pt idx="4575">
                  <c:v>12.7315690975158</c:v>
                </c:pt>
                <c:pt idx="4576">
                  <c:v>15.7675726994427</c:v>
                </c:pt>
                <c:pt idx="4577">
                  <c:v>15.5876960170663</c:v>
                </c:pt>
                <c:pt idx="4578">
                  <c:v>20.1206525914473</c:v>
                </c:pt>
                <c:pt idx="4579">
                  <c:v>23.4886572022888</c:v>
                </c:pt>
                <c:pt idx="4580">
                  <c:v>11.4477491497448</c:v>
                </c:pt>
                <c:pt idx="4581">
                  <c:v>15.1176616745062</c:v>
                </c:pt>
                <c:pt idx="4582">
                  <c:v>15.4013373527897</c:v>
                </c:pt>
                <c:pt idx="4583">
                  <c:v>22.48823914259258</c:v>
                </c:pt>
                <c:pt idx="4584">
                  <c:v>19.369257455645</c:v>
                </c:pt>
                <c:pt idx="4585">
                  <c:v>25.8226557712858</c:v>
                </c:pt>
                <c:pt idx="4586">
                  <c:v>14.8536109186495</c:v>
                </c:pt>
                <c:pt idx="4587">
                  <c:v>15.4278891616111</c:v>
                </c:pt>
                <c:pt idx="4588">
                  <c:v>11.260893192901</c:v>
                </c:pt>
                <c:pt idx="4589">
                  <c:v>18.72153487310228</c:v>
                </c:pt>
                <c:pt idx="4590">
                  <c:v>14.3052668662499</c:v>
                </c:pt>
                <c:pt idx="4591">
                  <c:v>16.86219273016418</c:v>
                </c:pt>
                <c:pt idx="4592">
                  <c:v>19.219826773028</c:v>
                </c:pt>
                <c:pt idx="4593">
                  <c:v>17.8054004361996</c:v>
                </c:pt>
                <c:pt idx="4594">
                  <c:v>20.3575976034837</c:v>
                </c:pt>
                <c:pt idx="4595">
                  <c:v>9.19203206882448</c:v>
                </c:pt>
                <c:pt idx="4596">
                  <c:v>11.7735767364399</c:v>
                </c:pt>
                <c:pt idx="4597">
                  <c:v>9.761325323205307</c:v>
                </c:pt>
                <c:pt idx="4598">
                  <c:v>14.5183081118229</c:v>
                </c:pt>
                <c:pt idx="4599">
                  <c:v>18.8173863639602</c:v>
                </c:pt>
                <c:pt idx="4600">
                  <c:v>18.1781763639015</c:v>
                </c:pt>
                <c:pt idx="4601">
                  <c:v>9.3163902482582</c:v>
                </c:pt>
                <c:pt idx="4602">
                  <c:v>21.2970793118505</c:v>
                </c:pt>
                <c:pt idx="4603">
                  <c:v>17.57907997461979</c:v>
                </c:pt>
                <c:pt idx="4604">
                  <c:v>22.59273298038048</c:v>
                </c:pt>
                <c:pt idx="4605">
                  <c:v>12.030783778149</c:v>
                </c:pt>
                <c:pt idx="4606">
                  <c:v>12.0797705675885</c:v>
                </c:pt>
                <c:pt idx="4607">
                  <c:v>15.568526824539</c:v>
                </c:pt>
                <c:pt idx="4608">
                  <c:v>22.4067350891745</c:v>
                </c:pt>
                <c:pt idx="4609">
                  <c:v>9.09319540580966</c:v>
                </c:pt>
                <c:pt idx="4610">
                  <c:v>16.2062256755355</c:v>
                </c:pt>
                <c:pt idx="4611">
                  <c:v>20.65596025821061</c:v>
                </c:pt>
                <c:pt idx="4612">
                  <c:v>19.1812616228301</c:v>
                </c:pt>
                <c:pt idx="4613">
                  <c:v>16.8285029790184</c:v>
                </c:pt>
                <c:pt idx="4614">
                  <c:v>18.5848936386408</c:v>
                </c:pt>
                <c:pt idx="4615">
                  <c:v>21.8147512906809</c:v>
                </c:pt>
                <c:pt idx="4616">
                  <c:v>15.9746255519171</c:v>
                </c:pt>
                <c:pt idx="4617">
                  <c:v>10.1758256869553</c:v>
                </c:pt>
                <c:pt idx="4618">
                  <c:v>18.38703958577558</c:v>
                </c:pt>
                <c:pt idx="4619">
                  <c:v>25.1751575670814</c:v>
                </c:pt>
                <c:pt idx="4620">
                  <c:v>12.3833891662632</c:v>
                </c:pt>
                <c:pt idx="4621">
                  <c:v>10.0289698242244</c:v>
                </c:pt>
                <c:pt idx="4622">
                  <c:v>15.5866880214436</c:v>
                </c:pt>
                <c:pt idx="4623">
                  <c:v>16.1086562674436</c:v>
                </c:pt>
                <c:pt idx="4624">
                  <c:v>16.6963794205751</c:v>
                </c:pt>
                <c:pt idx="4625">
                  <c:v>21.2235702968173</c:v>
                </c:pt>
                <c:pt idx="4626">
                  <c:v>18.5553950784436</c:v>
                </c:pt>
                <c:pt idx="4627">
                  <c:v>20.99258723162218</c:v>
                </c:pt>
                <c:pt idx="4628">
                  <c:v>10.2938008903714</c:v>
                </c:pt>
                <c:pt idx="4629">
                  <c:v>22.6859411999289</c:v>
                </c:pt>
                <c:pt idx="4630">
                  <c:v>17.1872339573564</c:v>
                </c:pt>
                <c:pt idx="4631">
                  <c:v>13.7297443330893</c:v>
                </c:pt>
                <c:pt idx="4632">
                  <c:v>11.2390269530594</c:v>
                </c:pt>
                <c:pt idx="4633">
                  <c:v>23.1539705403975</c:v>
                </c:pt>
                <c:pt idx="4634">
                  <c:v>9.17196612246868</c:v>
                </c:pt>
                <c:pt idx="4635">
                  <c:v>14.5484573550955</c:v>
                </c:pt>
                <c:pt idx="4636">
                  <c:v>12.3480206426644</c:v>
                </c:pt>
                <c:pt idx="4637">
                  <c:v>13.9877631922337</c:v>
                </c:pt>
                <c:pt idx="4638">
                  <c:v>19.39692327173628</c:v>
                </c:pt>
                <c:pt idx="4639">
                  <c:v>9.896321295932806</c:v>
                </c:pt>
                <c:pt idx="4640">
                  <c:v>12.7339786990452</c:v>
                </c:pt>
                <c:pt idx="4641">
                  <c:v>7.818071573503798</c:v>
                </c:pt>
                <c:pt idx="4642">
                  <c:v>17.7941290060203</c:v>
                </c:pt>
                <c:pt idx="4643">
                  <c:v>17.6352435788227</c:v>
                </c:pt>
                <c:pt idx="4644">
                  <c:v>8.523222309591308</c:v>
                </c:pt>
                <c:pt idx="4645">
                  <c:v>19.70301212772118</c:v>
                </c:pt>
                <c:pt idx="4646">
                  <c:v>9.727380380416626</c:v>
                </c:pt>
                <c:pt idx="4647">
                  <c:v>21.5860883099319</c:v>
                </c:pt>
                <c:pt idx="4648">
                  <c:v>7.27266529396616</c:v>
                </c:pt>
                <c:pt idx="4649">
                  <c:v>13.1884470912545</c:v>
                </c:pt>
                <c:pt idx="4650">
                  <c:v>17.26564988562638</c:v>
                </c:pt>
                <c:pt idx="4651">
                  <c:v>12.9336776595952</c:v>
                </c:pt>
                <c:pt idx="4652">
                  <c:v>13.1663238082143</c:v>
                </c:pt>
                <c:pt idx="4653">
                  <c:v>15.0455251073475</c:v>
                </c:pt>
                <c:pt idx="4654">
                  <c:v>18.933419747181</c:v>
                </c:pt>
                <c:pt idx="4655">
                  <c:v>10.5664038911424</c:v>
                </c:pt>
                <c:pt idx="4656">
                  <c:v>16.5191933102893</c:v>
                </c:pt>
                <c:pt idx="4657">
                  <c:v>15.6024560259442</c:v>
                </c:pt>
                <c:pt idx="4658">
                  <c:v>24.60964285729328</c:v>
                </c:pt>
                <c:pt idx="4659">
                  <c:v>13.6734522675672</c:v>
                </c:pt>
                <c:pt idx="4660">
                  <c:v>20.3726910636877</c:v>
                </c:pt>
                <c:pt idx="4661">
                  <c:v>13.8406535537146</c:v>
                </c:pt>
                <c:pt idx="4662">
                  <c:v>7.115901258196386</c:v>
                </c:pt>
                <c:pt idx="4663">
                  <c:v>10.2596400045122</c:v>
                </c:pt>
                <c:pt idx="4664">
                  <c:v>12.8786666242262</c:v>
                </c:pt>
                <c:pt idx="4665">
                  <c:v>15.9726017941913</c:v>
                </c:pt>
                <c:pt idx="4666">
                  <c:v>17.1566189828527</c:v>
                </c:pt>
                <c:pt idx="4667">
                  <c:v>18.6251062888163</c:v>
                </c:pt>
                <c:pt idx="4668">
                  <c:v>14.748393736355</c:v>
                </c:pt>
                <c:pt idx="4669">
                  <c:v>16.1297231730606</c:v>
                </c:pt>
                <c:pt idx="4670">
                  <c:v>19.7260118244261</c:v>
                </c:pt>
                <c:pt idx="4671">
                  <c:v>14.7454364695383</c:v>
                </c:pt>
                <c:pt idx="4672">
                  <c:v>17.6488098396763</c:v>
                </c:pt>
                <c:pt idx="4673">
                  <c:v>17.2911317113898</c:v>
                </c:pt>
                <c:pt idx="4674">
                  <c:v>27.1982017035263</c:v>
                </c:pt>
                <c:pt idx="4675">
                  <c:v>26.2714271085332</c:v>
                </c:pt>
                <c:pt idx="4676">
                  <c:v>16.0531590721722</c:v>
                </c:pt>
                <c:pt idx="4677">
                  <c:v>13.8767033599084</c:v>
                </c:pt>
                <c:pt idx="4678">
                  <c:v>21.7713022985401</c:v>
                </c:pt>
                <c:pt idx="4679">
                  <c:v>18.214849256583</c:v>
                </c:pt>
                <c:pt idx="4680">
                  <c:v>10.365366280412</c:v>
                </c:pt>
                <c:pt idx="4681">
                  <c:v>14.4330671948285</c:v>
                </c:pt>
                <c:pt idx="4682">
                  <c:v>22.3649180919748</c:v>
                </c:pt>
                <c:pt idx="4683">
                  <c:v>10.8562624449002</c:v>
                </c:pt>
                <c:pt idx="4684">
                  <c:v>16.75181453547039</c:v>
                </c:pt>
                <c:pt idx="4685">
                  <c:v>10.5207152215483</c:v>
                </c:pt>
                <c:pt idx="4686">
                  <c:v>12.8934359297578</c:v>
                </c:pt>
                <c:pt idx="4687">
                  <c:v>15.4200843526123</c:v>
                </c:pt>
                <c:pt idx="4688">
                  <c:v>15.0118842474917</c:v>
                </c:pt>
                <c:pt idx="4689">
                  <c:v>17.5637755930437</c:v>
                </c:pt>
                <c:pt idx="4690">
                  <c:v>9.28340131183424</c:v>
                </c:pt>
                <c:pt idx="4691">
                  <c:v>12.3990361802195</c:v>
                </c:pt>
                <c:pt idx="4692">
                  <c:v>20.780004029947</c:v>
                </c:pt>
                <c:pt idx="4693">
                  <c:v>23.7498698757488</c:v>
                </c:pt>
                <c:pt idx="4694">
                  <c:v>11.7345888086125</c:v>
                </c:pt>
                <c:pt idx="4695">
                  <c:v>19.0912663322709</c:v>
                </c:pt>
                <c:pt idx="4696">
                  <c:v>18.8352976310813</c:v>
                </c:pt>
                <c:pt idx="4697">
                  <c:v>16.0133959911869</c:v>
                </c:pt>
                <c:pt idx="4698">
                  <c:v>12.5889025126575</c:v>
                </c:pt>
                <c:pt idx="4699">
                  <c:v>16.54072204079138</c:v>
                </c:pt>
                <c:pt idx="4700">
                  <c:v>11.1329715906494</c:v>
                </c:pt>
                <c:pt idx="4701">
                  <c:v>11.7328349307968</c:v>
                </c:pt>
                <c:pt idx="4702">
                  <c:v>12.5287691337861</c:v>
                </c:pt>
                <c:pt idx="4703">
                  <c:v>13.7432091770009</c:v>
                </c:pt>
                <c:pt idx="4704">
                  <c:v>20.40230397933508</c:v>
                </c:pt>
                <c:pt idx="4705">
                  <c:v>16.1296397140384</c:v>
                </c:pt>
                <c:pt idx="4706">
                  <c:v>17.8988043670931</c:v>
                </c:pt>
                <c:pt idx="4707">
                  <c:v>13.8839677870996</c:v>
                </c:pt>
                <c:pt idx="4708">
                  <c:v>16.0274856307642</c:v>
                </c:pt>
                <c:pt idx="4709">
                  <c:v>12.7856038374845</c:v>
                </c:pt>
                <c:pt idx="4710">
                  <c:v>16.22218372512128</c:v>
                </c:pt>
                <c:pt idx="4711">
                  <c:v>8.33859597273476</c:v>
                </c:pt>
                <c:pt idx="4712">
                  <c:v>20.1858435242285</c:v>
                </c:pt>
                <c:pt idx="4713">
                  <c:v>12.5022661490152</c:v>
                </c:pt>
                <c:pt idx="4714">
                  <c:v>5.78193893590938</c:v>
                </c:pt>
                <c:pt idx="4715">
                  <c:v>19.0434907172624</c:v>
                </c:pt>
                <c:pt idx="4716">
                  <c:v>13.508532386899</c:v>
                </c:pt>
                <c:pt idx="4717">
                  <c:v>12.7437159684765</c:v>
                </c:pt>
                <c:pt idx="4718">
                  <c:v>20.2440696001444</c:v>
                </c:pt>
                <c:pt idx="4719">
                  <c:v>20.06841075018188</c:v>
                </c:pt>
                <c:pt idx="4720">
                  <c:v>7.388314425035729</c:v>
                </c:pt>
                <c:pt idx="4721">
                  <c:v>13.4555172455223</c:v>
                </c:pt>
                <c:pt idx="4722">
                  <c:v>15.2779888923705</c:v>
                </c:pt>
                <c:pt idx="4723">
                  <c:v>18.1080467452024</c:v>
                </c:pt>
                <c:pt idx="4724">
                  <c:v>19.2946273647072</c:v>
                </c:pt>
                <c:pt idx="4725">
                  <c:v>16.6878691087353</c:v>
                </c:pt>
                <c:pt idx="4726">
                  <c:v>23.29863936519768</c:v>
                </c:pt>
                <c:pt idx="4727">
                  <c:v>22.4772105171968</c:v>
                </c:pt>
                <c:pt idx="4728">
                  <c:v>15.1149149931723</c:v>
                </c:pt>
                <c:pt idx="4729">
                  <c:v>17.78367589559659</c:v>
                </c:pt>
                <c:pt idx="4730">
                  <c:v>20.8123754155199</c:v>
                </c:pt>
                <c:pt idx="4731">
                  <c:v>23.29970987891788</c:v>
                </c:pt>
                <c:pt idx="4732">
                  <c:v>22.5419542482317</c:v>
                </c:pt>
                <c:pt idx="4733">
                  <c:v>11.0794233393682</c:v>
                </c:pt>
                <c:pt idx="4734">
                  <c:v>12.0955768236729</c:v>
                </c:pt>
                <c:pt idx="4735">
                  <c:v>18.90281003832148</c:v>
                </c:pt>
                <c:pt idx="4736">
                  <c:v>24.4981153019776</c:v>
                </c:pt>
                <c:pt idx="4737">
                  <c:v>11.2254949734969</c:v>
                </c:pt>
                <c:pt idx="4738">
                  <c:v>21.77804782592418</c:v>
                </c:pt>
                <c:pt idx="4739">
                  <c:v>14.1951088252658</c:v>
                </c:pt>
                <c:pt idx="4740">
                  <c:v>12.6892136893857</c:v>
                </c:pt>
                <c:pt idx="4741">
                  <c:v>8.383761448918078</c:v>
                </c:pt>
                <c:pt idx="4742">
                  <c:v>17.41195779929</c:v>
                </c:pt>
                <c:pt idx="4743">
                  <c:v>15.2832258455089</c:v>
                </c:pt>
                <c:pt idx="4744">
                  <c:v>18.07470107013378</c:v>
                </c:pt>
                <c:pt idx="4745">
                  <c:v>21.00259960513348</c:v>
                </c:pt>
                <c:pt idx="4746">
                  <c:v>16.3800823132196</c:v>
                </c:pt>
                <c:pt idx="4747">
                  <c:v>13.6787589053099</c:v>
                </c:pt>
                <c:pt idx="4748">
                  <c:v>18.27093150567559</c:v>
                </c:pt>
                <c:pt idx="4749">
                  <c:v>13.6267296470524</c:v>
                </c:pt>
                <c:pt idx="4750">
                  <c:v>9.90842705533736</c:v>
                </c:pt>
                <c:pt idx="4751">
                  <c:v>10.0013428839933</c:v>
                </c:pt>
                <c:pt idx="4752">
                  <c:v>21.9378602771738</c:v>
                </c:pt>
                <c:pt idx="4753">
                  <c:v>14.0389845145372</c:v>
                </c:pt>
                <c:pt idx="4754">
                  <c:v>16.351560451588</c:v>
                </c:pt>
                <c:pt idx="4755">
                  <c:v>14.8861395423119</c:v>
                </c:pt>
                <c:pt idx="4756">
                  <c:v>21.73447641737661</c:v>
                </c:pt>
                <c:pt idx="4757">
                  <c:v>9.775337901572508</c:v>
                </c:pt>
                <c:pt idx="4758">
                  <c:v>27.54097314337769</c:v>
                </c:pt>
                <c:pt idx="4759">
                  <c:v>15.437641745148</c:v>
                </c:pt>
                <c:pt idx="4760">
                  <c:v>18.6050133965485</c:v>
                </c:pt>
                <c:pt idx="4761">
                  <c:v>19.2852683090703</c:v>
                </c:pt>
                <c:pt idx="4762">
                  <c:v>16.5346741474207</c:v>
                </c:pt>
                <c:pt idx="4763">
                  <c:v>14.344200540701</c:v>
                </c:pt>
                <c:pt idx="4764">
                  <c:v>23.99323681417248</c:v>
                </c:pt>
                <c:pt idx="4765">
                  <c:v>13.683565595166</c:v>
                </c:pt>
                <c:pt idx="4766">
                  <c:v>9.024966181825523</c:v>
                </c:pt>
                <c:pt idx="4767">
                  <c:v>15.3575924514856</c:v>
                </c:pt>
                <c:pt idx="4768">
                  <c:v>17.8566614072589</c:v>
                </c:pt>
                <c:pt idx="4769">
                  <c:v>14.8172614743487</c:v>
                </c:pt>
                <c:pt idx="4770">
                  <c:v>9.033015483728807</c:v>
                </c:pt>
                <c:pt idx="4771">
                  <c:v>15.3497458432272</c:v>
                </c:pt>
                <c:pt idx="4772">
                  <c:v>15.63330013038</c:v>
                </c:pt>
                <c:pt idx="4773">
                  <c:v>14.6732046653427</c:v>
                </c:pt>
                <c:pt idx="4774">
                  <c:v>17.8973800067578</c:v>
                </c:pt>
                <c:pt idx="4775">
                  <c:v>17.3257057218057</c:v>
                </c:pt>
                <c:pt idx="4776">
                  <c:v>23.3384944131481</c:v>
                </c:pt>
                <c:pt idx="4777">
                  <c:v>15.6299903006286</c:v>
                </c:pt>
                <c:pt idx="4778">
                  <c:v>9.53869775020824</c:v>
                </c:pt>
                <c:pt idx="4779">
                  <c:v>24.6562786543941</c:v>
                </c:pt>
                <c:pt idx="4780">
                  <c:v>16.6644729234616</c:v>
                </c:pt>
                <c:pt idx="4781">
                  <c:v>15.37329540935</c:v>
                </c:pt>
                <c:pt idx="4782">
                  <c:v>23.0057936692206</c:v>
                </c:pt>
                <c:pt idx="4783">
                  <c:v>14.0407289983133</c:v>
                </c:pt>
                <c:pt idx="4784">
                  <c:v>15.8305896721414</c:v>
                </c:pt>
                <c:pt idx="4785">
                  <c:v>18.5097138627196</c:v>
                </c:pt>
                <c:pt idx="4786">
                  <c:v>31.5786582813321</c:v>
                </c:pt>
                <c:pt idx="4787">
                  <c:v>20.3336148836089</c:v>
                </c:pt>
                <c:pt idx="4788">
                  <c:v>13.8433173786274</c:v>
                </c:pt>
                <c:pt idx="4789">
                  <c:v>12.9579415942165</c:v>
                </c:pt>
                <c:pt idx="4790">
                  <c:v>9.81499733239346</c:v>
                </c:pt>
                <c:pt idx="4791">
                  <c:v>11.226117538064</c:v>
                </c:pt>
                <c:pt idx="4792">
                  <c:v>12.2430582340995</c:v>
                </c:pt>
                <c:pt idx="4793">
                  <c:v>14.7677512717506</c:v>
                </c:pt>
                <c:pt idx="4794">
                  <c:v>26.9764367663171</c:v>
                </c:pt>
                <c:pt idx="4795">
                  <c:v>12.0127502926292</c:v>
                </c:pt>
                <c:pt idx="4796">
                  <c:v>12.0674371818504</c:v>
                </c:pt>
                <c:pt idx="4797">
                  <c:v>9.65415213381424</c:v>
                </c:pt>
                <c:pt idx="4798">
                  <c:v>25.4103414356126</c:v>
                </c:pt>
                <c:pt idx="4799">
                  <c:v>12.1659198213039</c:v>
                </c:pt>
                <c:pt idx="4800">
                  <c:v>16.2391709083454</c:v>
                </c:pt>
                <c:pt idx="4801">
                  <c:v>13.84358725916961</c:v>
                </c:pt>
                <c:pt idx="4802">
                  <c:v>22.3835759438941</c:v>
                </c:pt>
                <c:pt idx="4803">
                  <c:v>10.1470159001246</c:v>
                </c:pt>
                <c:pt idx="4804">
                  <c:v>19.224995715984</c:v>
                </c:pt>
                <c:pt idx="4805">
                  <c:v>7.500760818385778</c:v>
                </c:pt>
                <c:pt idx="4806">
                  <c:v>10.6954009784501</c:v>
                </c:pt>
                <c:pt idx="4807">
                  <c:v>11.5373113157488</c:v>
                </c:pt>
                <c:pt idx="4808">
                  <c:v>9.30628196872976</c:v>
                </c:pt>
                <c:pt idx="4809">
                  <c:v>17.3906505314899</c:v>
                </c:pt>
                <c:pt idx="4810">
                  <c:v>12.4528738881779</c:v>
                </c:pt>
                <c:pt idx="4811">
                  <c:v>16.04273364934788</c:v>
                </c:pt>
                <c:pt idx="4812">
                  <c:v>16.1097637645431</c:v>
                </c:pt>
                <c:pt idx="4813">
                  <c:v>20.72239277771828</c:v>
                </c:pt>
                <c:pt idx="4814">
                  <c:v>15.1112892733999</c:v>
                </c:pt>
                <c:pt idx="4815">
                  <c:v>14.8863425120795</c:v>
                </c:pt>
                <c:pt idx="4816">
                  <c:v>20.1782586500959</c:v>
                </c:pt>
                <c:pt idx="4817">
                  <c:v>11.8379111978436</c:v>
                </c:pt>
                <c:pt idx="4818">
                  <c:v>22.68649835373749</c:v>
                </c:pt>
                <c:pt idx="4819">
                  <c:v>18.1681192672681</c:v>
                </c:pt>
                <c:pt idx="4820">
                  <c:v>15.3855706299939</c:v>
                </c:pt>
                <c:pt idx="4821">
                  <c:v>12.8468257223416</c:v>
                </c:pt>
                <c:pt idx="4822">
                  <c:v>14.7180505958674</c:v>
                </c:pt>
                <c:pt idx="4823">
                  <c:v>21.7789743371898</c:v>
                </c:pt>
                <c:pt idx="4824">
                  <c:v>16.8776635549504</c:v>
                </c:pt>
                <c:pt idx="4825">
                  <c:v>14.0539472542693</c:v>
                </c:pt>
                <c:pt idx="4826">
                  <c:v>9.90043553674621</c:v>
                </c:pt>
                <c:pt idx="4827">
                  <c:v>17.1759402448439</c:v>
                </c:pt>
                <c:pt idx="4828">
                  <c:v>17.887004446368</c:v>
                </c:pt>
                <c:pt idx="4829">
                  <c:v>14.5473370243662</c:v>
                </c:pt>
                <c:pt idx="4830">
                  <c:v>20.957559333142</c:v>
                </c:pt>
                <c:pt idx="4831">
                  <c:v>21.3304173238399</c:v>
                </c:pt>
                <c:pt idx="4832">
                  <c:v>7.767876836634906</c:v>
                </c:pt>
                <c:pt idx="4833">
                  <c:v>17.6876256374438</c:v>
                </c:pt>
                <c:pt idx="4834">
                  <c:v>21.22194804352128</c:v>
                </c:pt>
                <c:pt idx="4835">
                  <c:v>6.22070641142889</c:v>
                </c:pt>
                <c:pt idx="4836">
                  <c:v>20.8263415826572</c:v>
                </c:pt>
                <c:pt idx="4837">
                  <c:v>14.2558943952848</c:v>
                </c:pt>
                <c:pt idx="4838">
                  <c:v>14.113485054722</c:v>
                </c:pt>
                <c:pt idx="4839">
                  <c:v>14.879139811158</c:v>
                </c:pt>
                <c:pt idx="4840">
                  <c:v>16.9839002587376</c:v>
                </c:pt>
                <c:pt idx="4841">
                  <c:v>18.9664881590898</c:v>
                </c:pt>
                <c:pt idx="4842">
                  <c:v>20.9411564530293</c:v>
                </c:pt>
                <c:pt idx="4843">
                  <c:v>15.4597658681317</c:v>
                </c:pt>
                <c:pt idx="4844">
                  <c:v>19.6164480124171</c:v>
                </c:pt>
                <c:pt idx="4845">
                  <c:v>13.9190189876649</c:v>
                </c:pt>
                <c:pt idx="4846">
                  <c:v>12.8077920693896</c:v>
                </c:pt>
                <c:pt idx="4847">
                  <c:v>13.787144242601</c:v>
                </c:pt>
                <c:pt idx="4848">
                  <c:v>14.2450593601819</c:v>
                </c:pt>
                <c:pt idx="4849">
                  <c:v>15.2792135713588</c:v>
                </c:pt>
                <c:pt idx="4850">
                  <c:v>15.9477066175883</c:v>
                </c:pt>
                <c:pt idx="4851">
                  <c:v>20.0304164879206</c:v>
                </c:pt>
                <c:pt idx="4852">
                  <c:v>17.2054878964826</c:v>
                </c:pt>
                <c:pt idx="4853">
                  <c:v>14.5420639481458</c:v>
                </c:pt>
                <c:pt idx="4854">
                  <c:v>16.58082655013798</c:v>
                </c:pt>
                <c:pt idx="4855">
                  <c:v>9.49478088582203</c:v>
                </c:pt>
                <c:pt idx="4856">
                  <c:v>25.6900725487229</c:v>
                </c:pt>
                <c:pt idx="4857">
                  <c:v>19.9088643172773</c:v>
                </c:pt>
                <c:pt idx="4858">
                  <c:v>9.56060519133825</c:v>
                </c:pt>
                <c:pt idx="4859">
                  <c:v>14.5441202453503</c:v>
                </c:pt>
                <c:pt idx="4860">
                  <c:v>17.7296631911473</c:v>
                </c:pt>
                <c:pt idx="4861">
                  <c:v>19.0903024427998</c:v>
                </c:pt>
                <c:pt idx="4862">
                  <c:v>11.1426118088467</c:v>
                </c:pt>
                <c:pt idx="4863">
                  <c:v>11.9913096765299</c:v>
                </c:pt>
                <c:pt idx="4864">
                  <c:v>13.7432580753669</c:v>
                </c:pt>
                <c:pt idx="4865">
                  <c:v>15.3453828503155</c:v>
                </c:pt>
                <c:pt idx="4866">
                  <c:v>13.3628024141546</c:v>
                </c:pt>
                <c:pt idx="4867">
                  <c:v>8.91720289348858</c:v>
                </c:pt>
                <c:pt idx="4868">
                  <c:v>15.517669175237</c:v>
                </c:pt>
                <c:pt idx="4869">
                  <c:v>24.3281876355349</c:v>
                </c:pt>
                <c:pt idx="4870">
                  <c:v>7.304210504147088</c:v>
                </c:pt>
                <c:pt idx="4871">
                  <c:v>14.1846921391171</c:v>
                </c:pt>
                <c:pt idx="4872">
                  <c:v>23.5079647692386</c:v>
                </c:pt>
                <c:pt idx="4873">
                  <c:v>23.3936199144783</c:v>
                </c:pt>
                <c:pt idx="4874">
                  <c:v>12.5705011488757</c:v>
                </c:pt>
                <c:pt idx="4875">
                  <c:v>24.8477554163016</c:v>
                </c:pt>
                <c:pt idx="4876">
                  <c:v>18.89011697393278</c:v>
                </c:pt>
                <c:pt idx="4877">
                  <c:v>7.820055651737658</c:v>
                </c:pt>
                <c:pt idx="4878">
                  <c:v>19.8334222095823</c:v>
                </c:pt>
                <c:pt idx="4879">
                  <c:v>18.0674846067209</c:v>
                </c:pt>
                <c:pt idx="4880">
                  <c:v>22.3513709687068</c:v>
                </c:pt>
                <c:pt idx="4881">
                  <c:v>16.23883756144251</c:v>
                </c:pt>
                <c:pt idx="4882">
                  <c:v>12.5863675493957</c:v>
                </c:pt>
                <c:pt idx="4883">
                  <c:v>11.7240272191374</c:v>
                </c:pt>
                <c:pt idx="4884">
                  <c:v>15.3253876538093</c:v>
                </c:pt>
                <c:pt idx="4885">
                  <c:v>13.9483471756535</c:v>
                </c:pt>
                <c:pt idx="4886">
                  <c:v>12.8796581985076</c:v>
                </c:pt>
                <c:pt idx="4887">
                  <c:v>18.077043354143</c:v>
                </c:pt>
                <c:pt idx="4888">
                  <c:v>19.1436559938327</c:v>
                </c:pt>
                <c:pt idx="4889">
                  <c:v>17.6187483115197</c:v>
                </c:pt>
                <c:pt idx="4890">
                  <c:v>6.01065269256724</c:v>
                </c:pt>
                <c:pt idx="4891">
                  <c:v>20.74379683901818</c:v>
                </c:pt>
                <c:pt idx="4892">
                  <c:v>16.0138626882968</c:v>
                </c:pt>
                <c:pt idx="4893">
                  <c:v>17.69412711540321</c:v>
                </c:pt>
                <c:pt idx="4894">
                  <c:v>16.24957581093128</c:v>
                </c:pt>
                <c:pt idx="4895">
                  <c:v>17.9698477026614</c:v>
                </c:pt>
                <c:pt idx="4896">
                  <c:v>19.3467966643869</c:v>
                </c:pt>
                <c:pt idx="4897">
                  <c:v>16.1193287761876</c:v>
                </c:pt>
                <c:pt idx="4898">
                  <c:v>14.2175575349822</c:v>
                </c:pt>
                <c:pt idx="4899">
                  <c:v>11.0130756890427</c:v>
                </c:pt>
                <c:pt idx="4900">
                  <c:v>7.87173106645275</c:v>
                </c:pt>
                <c:pt idx="4901">
                  <c:v>14.8966854218111</c:v>
                </c:pt>
                <c:pt idx="4902">
                  <c:v>11.0122948022887</c:v>
                </c:pt>
                <c:pt idx="4903">
                  <c:v>18.4769552609642</c:v>
                </c:pt>
                <c:pt idx="4904">
                  <c:v>9.094344343711148</c:v>
                </c:pt>
                <c:pt idx="4905">
                  <c:v>16.2192348949598</c:v>
                </c:pt>
                <c:pt idx="4906">
                  <c:v>15.0018191231591</c:v>
                </c:pt>
                <c:pt idx="4907">
                  <c:v>21.3238516626212</c:v>
                </c:pt>
                <c:pt idx="4908">
                  <c:v>7.60734283321003</c:v>
                </c:pt>
                <c:pt idx="4909">
                  <c:v>15.7760131503364</c:v>
                </c:pt>
                <c:pt idx="4910">
                  <c:v>13.6518607257898</c:v>
                </c:pt>
                <c:pt idx="4911">
                  <c:v>17.8563767518336</c:v>
                </c:pt>
                <c:pt idx="4912">
                  <c:v>8.548020061505436</c:v>
                </c:pt>
                <c:pt idx="4913">
                  <c:v>15.3548379701501</c:v>
                </c:pt>
                <c:pt idx="4914">
                  <c:v>23.04874917596998</c:v>
                </c:pt>
                <c:pt idx="4915">
                  <c:v>12.7693423341167</c:v>
                </c:pt>
                <c:pt idx="4916">
                  <c:v>21.224207914586</c:v>
                </c:pt>
                <c:pt idx="4917">
                  <c:v>20.5254986790062</c:v>
                </c:pt>
                <c:pt idx="4918">
                  <c:v>18.5923966714305</c:v>
                </c:pt>
                <c:pt idx="4919">
                  <c:v>17.35577476551761</c:v>
                </c:pt>
                <c:pt idx="4920">
                  <c:v>19.5510287717489</c:v>
                </c:pt>
                <c:pt idx="4921">
                  <c:v>20.395758745333</c:v>
                </c:pt>
                <c:pt idx="4922">
                  <c:v>15.0067363139577</c:v>
                </c:pt>
                <c:pt idx="4923">
                  <c:v>15.416290571979</c:v>
                </c:pt>
                <c:pt idx="4924">
                  <c:v>10.5882763549575</c:v>
                </c:pt>
                <c:pt idx="4925">
                  <c:v>14.5296823932977</c:v>
                </c:pt>
                <c:pt idx="4926">
                  <c:v>20.24847631071718</c:v>
                </c:pt>
                <c:pt idx="4927">
                  <c:v>17.8391982041124</c:v>
                </c:pt>
                <c:pt idx="4928">
                  <c:v>13.8037495436671</c:v>
                </c:pt>
                <c:pt idx="4929">
                  <c:v>15.5005597037999</c:v>
                </c:pt>
                <c:pt idx="4930">
                  <c:v>10.3306970161722</c:v>
                </c:pt>
                <c:pt idx="4931">
                  <c:v>18.9883654681987</c:v>
                </c:pt>
                <c:pt idx="4932">
                  <c:v>12.7912080276863</c:v>
                </c:pt>
                <c:pt idx="4933">
                  <c:v>22.33420258492108</c:v>
                </c:pt>
                <c:pt idx="4934">
                  <c:v>17.02614269902188</c:v>
                </c:pt>
                <c:pt idx="4935">
                  <c:v>14.825643161824</c:v>
                </c:pt>
                <c:pt idx="4936">
                  <c:v>13.3169709724108</c:v>
                </c:pt>
                <c:pt idx="4937">
                  <c:v>13.851996541744</c:v>
                </c:pt>
                <c:pt idx="4938">
                  <c:v>9.15318932188876</c:v>
                </c:pt>
                <c:pt idx="4939">
                  <c:v>16.3920482782901</c:v>
                </c:pt>
                <c:pt idx="4940">
                  <c:v>16.4549679192609</c:v>
                </c:pt>
                <c:pt idx="4941">
                  <c:v>15.7862720865231</c:v>
                </c:pt>
                <c:pt idx="4942">
                  <c:v>25.1588066908136</c:v>
                </c:pt>
                <c:pt idx="4943">
                  <c:v>7.90779876795268</c:v>
                </c:pt>
                <c:pt idx="4944">
                  <c:v>8.27705916186905</c:v>
                </c:pt>
                <c:pt idx="4945">
                  <c:v>14.1429961018728</c:v>
                </c:pt>
                <c:pt idx="4946">
                  <c:v>6.868831319998468</c:v>
                </c:pt>
                <c:pt idx="4947">
                  <c:v>15.0228898509565</c:v>
                </c:pt>
                <c:pt idx="4948">
                  <c:v>17.6748988777173</c:v>
                </c:pt>
                <c:pt idx="4949">
                  <c:v>19.0766587131318</c:v>
                </c:pt>
                <c:pt idx="4950">
                  <c:v>24.7818130332052</c:v>
                </c:pt>
                <c:pt idx="4951">
                  <c:v>16.0288624265622</c:v>
                </c:pt>
                <c:pt idx="4952">
                  <c:v>28.6489607926734</c:v>
                </c:pt>
                <c:pt idx="4953">
                  <c:v>10.0595599358028</c:v>
                </c:pt>
                <c:pt idx="4954">
                  <c:v>12.281713824852</c:v>
                </c:pt>
                <c:pt idx="4955">
                  <c:v>13.8693839456307</c:v>
                </c:pt>
                <c:pt idx="4956">
                  <c:v>16.5595548770263</c:v>
                </c:pt>
                <c:pt idx="4957">
                  <c:v>11.7098080187522</c:v>
                </c:pt>
                <c:pt idx="4958">
                  <c:v>20.3792509659763</c:v>
                </c:pt>
                <c:pt idx="4959">
                  <c:v>16.35026505327991</c:v>
                </c:pt>
                <c:pt idx="4960">
                  <c:v>12.0499460722257</c:v>
                </c:pt>
                <c:pt idx="4961">
                  <c:v>17.7694010384841</c:v>
                </c:pt>
                <c:pt idx="4962">
                  <c:v>13.9505121808161</c:v>
                </c:pt>
                <c:pt idx="4963">
                  <c:v>14.0819190879829</c:v>
                </c:pt>
                <c:pt idx="4964">
                  <c:v>15.5010672690459</c:v>
                </c:pt>
                <c:pt idx="4965">
                  <c:v>10.981266355904</c:v>
                </c:pt>
                <c:pt idx="4966">
                  <c:v>18.7099033714006</c:v>
                </c:pt>
                <c:pt idx="4967">
                  <c:v>14.2020783259439</c:v>
                </c:pt>
                <c:pt idx="4968">
                  <c:v>18.1296109801171</c:v>
                </c:pt>
                <c:pt idx="4969">
                  <c:v>23.9621600850996</c:v>
                </c:pt>
                <c:pt idx="4970">
                  <c:v>16.100182489984</c:v>
                </c:pt>
                <c:pt idx="4971">
                  <c:v>19.5858904985666</c:v>
                </c:pt>
                <c:pt idx="4972">
                  <c:v>13.7471930251005</c:v>
                </c:pt>
                <c:pt idx="4973">
                  <c:v>13.8442551502564</c:v>
                </c:pt>
                <c:pt idx="4974">
                  <c:v>16.12680839696329</c:v>
                </c:pt>
                <c:pt idx="4975">
                  <c:v>14.884548769143</c:v>
                </c:pt>
                <c:pt idx="4976">
                  <c:v>16.0906521028511</c:v>
                </c:pt>
                <c:pt idx="4977">
                  <c:v>8.651775084525431</c:v>
                </c:pt>
                <c:pt idx="4978">
                  <c:v>21.0217141343594</c:v>
                </c:pt>
                <c:pt idx="4979">
                  <c:v>9.03061735339725</c:v>
                </c:pt>
                <c:pt idx="4980">
                  <c:v>9.98049663334507</c:v>
                </c:pt>
                <c:pt idx="4981">
                  <c:v>17.4944640647732</c:v>
                </c:pt>
                <c:pt idx="4982">
                  <c:v>14.2827151129671</c:v>
                </c:pt>
                <c:pt idx="4983">
                  <c:v>17.1863444509302</c:v>
                </c:pt>
                <c:pt idx="4984">
                  <c:v>10.1904373541773</c:v>
                </c:pt>
                <c:pt idx="4985">
                  <c:v>18.9783029662503</c:v>
                </c:pt>
                <c:pt idx="4986">
                  <c:v>10.0408582794264</c:v>
                </c:pt>
                <c:pt idx="4987">
                  <c:v>14.988939844431</c:v>
                </c:pt>
                <c:pt idx="4988">
                  <c:v>20.6707945636319</c:v>
                </c:pt>
                <c:pt idx="4989">
                  <c:v>12.3327848091668</c:v>
                </c:pt>
                <c:pt idx="4990">
                  <c:v>14.7493452106255</c:v>
                </c:pt>
                <c:pt idx="4991">
                  <c:v>12.9942017885177</c:v>
                </c:pt>
                <c:pt idx="4992">
                  <c:v>12.4872758047626</c:v>
                </c:pt>
                <c:pt idx="4993">
                  <c:v>14.2217007189827</c:v>
                </c:pt>
                <c:pt idx="4994">
                  <c:v>14.3834867552112</c:v>
                </c:pt>
                <c:pt idx="4995">
                  <c:v>13.3064693244032</c:v>
                </c:pt>
                <c:pt idx="4996">
                  <c:v>17.1449880795181</c:v>
                </c:pt>
                <c:pt idx="4997">
                  <c:v>8.75364194528632</c:v>
                </c:pt>
                <c:pt idx="4998">
                  <c:v>18.8184335425956</c:v>
                </c:pt>
                <c:pt idx="4999">
                  <c:v>25.9713663475164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6927792"/>
        <c:axId val="1055949344"/>
      </c:scatterChart>
      <c:valAx>
        <c:axId val="10569277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y variable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1055949344"/>
        <c:crosses val="autoZero"/>
        <c:crossBetween val="midCat"/>
      </c:valAx>
      <c:valAx>
        <c:axId val="1055949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GB"/>
                  <a:t>Pred4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1056927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 Black" panose="020B0A04020102020204" pitchFamily="34" charset="0"/>
        </a:defRPr>
      </a:pPr>
      <a:endParaRPr lang="en-U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8" Type="http://schemas.openxmlformats.org/officeDocument/2006/relationships/image" Target="../media/image24.emf"/><Relationship Id="rId9" Type="http://schemas.openxmlformats.org/officeDocument/2006/relationships/image" Target="../media/image25.emf"/><Relationship Id="rId10" Type="http://schemas.openxmlformats.org/officeDocument/2006/relationships/image" Target="../media/image26.emf"/><Relationship Id="rId11" Type="http://schemas.openxmlformats.org/officeDocument/2006/relationships/image" Target="../media/image27.emf"/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31F0B-4952-B146-AB34-64174147E621}" type="datetimeFigureOut">
              <a:rPr lang="en-US" smtClean="0"/>
              <a:t>12/3/17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7321E-3086-3B46-81D8-4254C84C4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0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mailto:marios@h2o.ai" TargetMode="External"/><Relationship Id="rId4" Type="http://schemas.openxmlformats.org/officeDocument/2006/relationships/hyperlink" Target="https://www.facebook.com/StackNet/" TargetMode="External"/><Relationship Id="rId1" Type="http://schemas.openxmlformats.org/officeDocument/2006/relationships/slideMaster" Target="../slideMasters/slideMaster3.xml"/><Relationship Id="rId2" Type="http://schemas.openxmlformats.org/officeDocument/2006/relationships/hyperlink" Target="NULL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75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29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614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018234" y="2501776"/>
            <a:ext cx="6155532" cy="99719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lang="en-US" sz="7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4" name="Title 12"/>
          <p:cNvSpPr txBox="1">
            <a:spLocks/>
          </p:cNvSpPr>
          <p:nvPr userDrawn="1"/>
        </p:nvSpPr>
        <p:spPr>
          <a:xfrm>
            <a:off x="4274994" y="3673181"/>
            <a:ext cx="3642023" cy="49859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600" dirty="0" smtClean="0">
                <a:solidFill>
                  <a:schemeClr val="bg2">
                    <a:lumMod val="75000"/>
                  </a:schemeClr>
                </a:solidFill>
              </a:rPr>
              <a:t>Auto</a:t>
            </a:r>
            <a:r>
              <a:rPr lang="en-US" sz="3600" baseline="0" dirty="0" smtClean="0">
                <a:solidFill>
                  <a:schemeClr val="bg2">
                    <a:lumMod val="75000"/>
                  </a:schemeClr>
                </a:solidFill>
              </a:rPr>
              <a:t>Kazanova42</a:t>
            </a:r>
            <a:endParaRPr 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745163" y="1430542"/>
            <a:ext cx="701674" cy="701672"/>
          </a:xfrm>
          <a:prstGeom prst="ellipse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7" name="Title 12"/>
          <p:cNvSpPr txBox="1">
            <a:spLocks/>
          </p:cNvSpPr>
          <p:nvPr userDrawn="1"/>
        </p:nvSpPr>
        <p:spPr>
          <a:xfrm>
            <a:off x="4458864" y="4345988"/>
            <a:ext cx="2957284" cy="58169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baseline="0" dirty="0" smtClean="0">
                <a:solidFill>
                  <a:schemeClr val="bg1"/>
                </a:solidFill>
                <a:hlinkClick r:id="rId2" invalidUrl="https://github.com/kaz-Anova /"/>
              </a:rPr>
              <a:t>https://github.com/kaz-Anova /</a:t>
            </a:r>
            <a:endParaRPr lang="en-US" sz="1400" baseline="0" dirty="0" smtClean="0">
              <a:solidFill>
                <a:schemeClr val="bg1"/>
              </a:solidFill>
            </a:endParaRPr>
          </a:p>
          <a:p>
            <a:r>
              <a:rPr lang="en-US" sz="1400" baseline="0" dirty="0" smtClean="0">
                <a:solidFill>
                  <a:schemeClr val="bg1"/>
                </a:solidFill>
              </a:rPr>
              <a:t> </a:t>
            </a:r>
            <a:r>
              <a:rPr lang="en-US" sz="1400" baseline="0" dirty="0" smtClean="0">
                <a:solidFill>
                  <a:schemeClr val="bg1"/>
                </a:solidFill>
                <a:hlinkClick r:id="rId3"/>
              </a:rPr>
              <a:t>marios@h2o.ai</a:t>
            </a:r>
            <a:r>
              <a:rPr lang="en-US" sz="1400" baseline="0" dirty="0" smtClean="0">
                <a:solidFill>
                  <a:schemeClr val="bg1"/>
                </a:solidFill>
              </a:rPr>
              <a:t> /</a:t>
            </a:r>
          </a:p>
          <a:p>
            <a:r>
              <a:rPr lang="en-US" sz="1400" baseline="0" dirty="0" smtClean="0">
                <a:solidFill>
                  <a:schemeClr val="bg1"/>
                </a:solidFill>
              </a:rPr>
              <a:t> </a:t>
            </a:r>
            <a:r>
              <a:rPr lang="en-US" sz="1400" baseline="0" dirty="0" smtClean="0">
                <a:solidFill>
                  <a:schemeClr val="bg1"/>
                </a:solidFill>
                <a:hlinkClick r:id="rId4"/>
              </a:rPr>
              <a:t>https://www.facebook.com/StackNet/</a:t>
            </a:r>
            <a:endParaRPr lang="en-US" sz="1400" baseline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327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710739" y="2501776"/>
            <a:ext cx="4770537" cy="99719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lang="en-US" sz="7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14" name="Title 12"/>
          <p:cNvSpPr txBox="1">
            <a:spLocks/>
          </p:cNvSpPr>
          <p:nvPr userDrawn="1"/>
        </p:nvSpPr>
        <p:spPr>
          <a:xfrm>
            <a:off x="4108283" y="3673181"/>
            <a:ext cx="3975448" cy="49859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600" dirty="0" smtClean="0">
                <a:solidFill>
                  <a:schemeClr val="bg2">
                    <a:lumMod val="75000"/>
                  </a:schemeClr>
                </a:solidFill>
              </a:rPr>
              <a:t>Click to edit subtitle</a:t>
            </a:r>
            <a:endParaRPr 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838201" y="1825625"/>
            <a:ext cx="10515600" cy="1475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600" dirty="0" smtClean="0">
                <a:latin typeface="Arial" charset="0"/>
                <a:ea typeface="Arial" charset="0"/>
                <a:cs typeface="Arial" charset="0"/>
              </a:defRPr>
            </a:lvl1pPr>
            <a:lvl2pPr>
              <a:defRPr lang="en-US" sz="1800" dirty="0" smtClean="0"/>
            </a:lvl2pPr>
            <a:lvl3pPr marL="971550" indent="-285750">
              <a:buFont typeface="Courier New" charset="0"/>
              <a:buChar char="o"/>
              <a:defRPr lang="en-US" sz="1800" dirty="0" smtClean="0"/>
            </a:lvl3pPr>
            <a:lvl4pPr marL="1428750" indent="-285750">
              <a:buFont typeface=".AppleSystemUIFont" charset="-120"/>
              <a:buChar char="-"/>
              <a:defRPr lang="en-US" dirty="0" smtClean="0"/>
            </a:lvl4pPr>
            <a:lvl5pPr marL="1885950" indent="-285750">
              <a:buClr>
                <a:schemeClr val="tx1">
                  <a:lumMod val="50000"/>
                  <a:lumOff val="50000"/>
                </a:schemeClr>
              </a:buClr>
              <a:buFont typeface=".AppleSystemUIFont" charset="-120"/>
              <a:buChar char="-"/>
              <a:defRPr lang="en-US" dirty="0"/>
            </a:lvl5pPr>
          </a:lstStyle>
          <a:p>
            <a:pPr marL="0" lvl="0"/>
            <a:r>
              <a:rPr lang="en-US" dirty="0" smtClean="0"/>
              <a:t>Click to edit Master text styles</a:t>
            </a:r>
          </a:p>
          <a:p>
            <a:pPr marL="457200" lvl="1"/>
            <a:r>
              <a:rPr lang="en-US" dirty="0" smtClean="0"/>
              <a:t>Second level</a:t>
            </a:r>
          </a:p>
          <a:p>
            <a:pPr marL="914400" lvl="2"/>
            <a:r>
              <a:rPr lang="en-US" dirty="0" smtClean="0"/>
              <a:t>Third level</a:t>
            </a:r>
          </a:p>
          <a:p>
            <a:pPr marL="1371600" lvl="3"/>
            <a:r>
              <a:rPr lang="en-US" dirty="0" smtClean="0"/>
              <a:t>Fourth level</a:t>
            </a:r>
          </a:p>
          <a:p>
            <a:pPr marL="1828800"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93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197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842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3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175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63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857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22" y="5808903"/>
            <a:ext cx="731520" cy="7315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flipV="1">
            <a:off x="3048" y="6794699"/>
            <a:ext cx="12188952" cy="63301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4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51" r:id="rId3"/>
    <p:sldLayoutId id="2147483652" r:id="rId4"/>
    <p:sldLayoutId id="2147483654" r:id="rId5"/>
    <p:sldLayoutId id="2147483655" r:id="rId6"/>
    <p:sldLayoutId id="2147483664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6291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22" y="5808903"/>
            <a:ext cx="731520" cy="73152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flipV="1">
            <a:off x="3048" y="6794699"/>
            <a:ext cx="12188952" cy="63301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20" Type="http://schemas.openxmlformats.org/officeDocument/2006/relationships/chart" Target="../charts/chart4.xml"/><Relationship Id="rId21" Type="http://schemas.openxmlformats.org/officeDocument/2006/relationships/image" Target="../media/image45.png"/><Relationship Id="rId22" Type="http://schemas.openxmlformats.org/officeDocument/2006/relationships/image" Target="../media/image46.png"/><Relationship Id="rId23" Type="http://schemas.openxmlformats.org/officeDocument/2006/relationships/chart" Target="../charts/chart5.xml"/><Relationship Id="rId24" Type="http://schemas.openxmlformats.org/officeDocument/2006/relationships/image" Target="../media/image47.png"/><Relationship Id="rId25" Type="http://schemas.openxmlformats.org/officeDocument/2006/relationships/image" Target="../media/image48.png"/><Relationship Id="rId26" Type="http://schemas.openxmlformats.org/officeDocument/2006/relationships/chart" Target="../charts/chart6.xml"/><Relationship Id="rId10" Type="http://schemas.openxmlformats.org/officeDocument/2006/relationships/image" Target="../media/image37.png"/><Relationship Id="rId11" Type="http://schemas.openxmlformats.org/officeDocument/2006/relationships/chart" Target="../charts/chart2.xml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chart" Target="../charts/chart3.xml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tUNyJlAID0" TargetMode="External"/><Relationship Id="rId4" Type="http://schemas.openxmlformats.org/officeDocument/2006/relationships/hyperlink" Target="https://github.com/kaz-Anova/Competitive_Dai" TargetMode="External"/><Relationship Id="rId5" Type="http://schemas.openxmlformats.org/officeDocument/2006/relationships/hyperlink" Target="https://github.com/kaz-Anova/StackNet" TargetMode="External"/><Relationship Id="rId6" Type="http://schemas.openxmlformats.org/officeDocument/2006/relationships/hyperlink" Target="https://github.com/kaz-Anova/StackNet/blob/master/example/H2OWorld_StackNet_Example/EXAMPLE.MD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h2o.ai/driverless-ai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7" Type="http://schemas.openxmlformats.org/officeDocument/2006/relationships/image" Target="../media/image15.png"/><Relationship Id="rId8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package" Target="../embeddings/Microsoft_Excel_Worksheet4.xlsx"/><Relationship Id="rId20" Type="http://schemas.openxmlformats.org/officeDocument/2006/relationships/image" Target="../media/image23.emf"/><Relationship Id="rId21" Type="http://schemas.openxmlformats.org/officeDocument/2006/relationships/package" Target="../embeddings/Microsoft_Excel_Worksheet12.xlsx"/><Relationship Id="rId22" Type="http://schemas.openxmlformats.org/officeDocument/2006/relationships/image" Target="../media/image24.emf"/><Relationship Id="rId23" Type="http://schemas.openxmlformats.org/officeDocument/2006/relationships/package" Target="../embeddings/Microsoft_Excel_Worksheet13.xlsx"/><Relationship Id="rId24" Type="http://schemas.openxmlformats.org/officeDocument/2006/relationships/image" Target="../media/image25.emf"/><Relationship Id="rId25" Type="http://schemas.openxmlformats.org/officeDocument/2006/relationships/package" Target="../embeddings/Microsoft_Excel_Worksheet14.xlsx"/><Relationship Id="rId26" Type="http://schemas.openxmlformats.org/officeDocument/2006/relationships/image" Target="../media/image26.emf"/><Relationship Id="rId27" Type="http://schemas.openxmlformats.org/officeDocument/2006/relationships/package" Target="../embeddings/Microsoft_Excel_Worksheet15.xlsx"/><Relationship Id="rId28" Type="http://schemas.openxmlformats.org/officeDocument/2006/relationships/package" Target="../embeddings/Microsoft_Excel_Worksheet16.xlsx"/><Relationship Id="rId29" Type="http://schemas.openxmlformats.org/officeDocument/2006/relationships/image" Target="../media/image27.emf"/><Relationship Id="rId10" Type="http://schemas.openxmlformats.org/officeDocument/2006/relationships/image" Target="../media/image20.emf"/><Relationship Id="rId11" Type="http://schemas.openxmlformats.org/officeDocument/2006/relationships/package" Target="../embeddings/Microsoft_Excel_Worksheet5.xlsx"/><Relationship Id="rId12" Type="http://schemas.openxmlformats.org/officeDocument/2006/relationships/image" Target="../media/image21.emf"/><Relationship Id="rId13" Type="http://schemas.openxmlformats.org/officeDocument/2006/relationships/package" Target="../embeddings/Microsoft_Excel_Worksheet6.xlsx"/><Relationship Id="rId14" Type="http://schemas.openxmlformats.org/officeDocument/2006/relationships/package" Target="../embeddings/Microsoft_Excel_Worksheet7.xlsx"/><Relationship Id="rId15" Type="http://schemas.openxmlformats.org/officeDocument/2006/relationships/package" Target="../embeddings/Microsoft_Excel_Worksheet8.xlsx"/><Relationship Id="rId16" Type="http://schemas.openxmlformats.org/officeDocument/2006/relationships/package" Target="../embeddings/Microsoft_Excel_Worksheet9.xlsx"/><Relationship Id="rId17" Type="http://schemas.openxmlformats.org/officeDocument/2006/relationships/package" Target="../embeddings/Microsoft_Excel_Worksheet10.xlsx"/><Relationship Id="rId18" Type="http://schemas.openxmlformats.org/officeDocument/2006/relationships/image" Target="../media/image22.emf"/><Relationship Id="rId19" Type="http://schemas.openxmlformats.org/officeDocument/2006/relationships/package" Target="../embeddings/Microsoft_Excel_Worksheet11.xlsx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Relationship Id="rId3" Type="http://schemas.openxmlformats.org/officeDocument/2006/relationships/package" Target="../embeddings/Microsoft_Excel_Worksheet1.xlsx"/><Relationship Id="rId4" Type="http://schemas.openxmlformats.org/officeDocument/2006/relationships/image" Target="../media/image17.emf"/><Relationship Id="rId5" Type="http://schemas.openxmlformats.org/officeDocument/2006/relationships/package" Target="../embeddings/Microsoft_Excel_Worksheet2.xlsx"/><Relationship Id="rId6" Type="http://schemas.openxmlformats.org/officeDocument/2006/relationships/image" Target="../media/image18.emf"/><Relationship Id="rId7" Type="http://schemas.openxmlformats.org/officeDocument/2006/relationships/package" Target="../embeddings/Microsoft_Excel_Worksheet3.xlsx"/><Relationship Id="rId8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0" y="2148840"/>
            <a:ext cx="256032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04850" y="282575"/>
            <a:ext cx="7886700" cy="9953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l-GR" smtClean="0">
                <a:latin typeface="Myriad Pro" panose="020B0503030403020204" pitchFamily="34" charset="0"/>
              </a:rPr>
              <a:t>What is </a:t>
            </a:r>
            <a:r>
              <a:rPr lang="en-GB" altLang="el-GR" sz="3600" smtClean="0">
                <a:latin typeface="Myriad Pro" panose="020B0503030403020204" pitchFamily="34" charset="0"/>
              </a:rPr>
              <a:t>StackNet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74713" y="1389063"/>
            <a:ext cx="10653712" cy="3263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altLang="el-GR" sz="2700" smtClean="0">
                <a:latin typeface="Myriad Pro" panose="020B0503030403020204" pitchFamily="34" charset="0"/>
              </a:rPr>
              <a:t>A scalable meta modelling methodology that utilizes stacking to combine multiple models in a neural network architecture of multiple levels. </a:t>
            </a:r>
          </a:p>
        </p:txBody>
      </p:sp>
      <p:pic>
        <p:nvPicPr>
          <p:cNvPr id="6" name="Picture 2" descr="StackNet'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2555875"/>
            <a:ext cx="7627938" cy="378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979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-909638" y="-127000"/>
            <a:ext cx="8229601" cy="8667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GB" sz="3600" dirty="0">
                <a:latin typeface="Myriad Pro" panose="020B0503030403020204" pitchFamily="34" charset="0"/>
              </a:rPr>
              <a:t>Command</a:t>
            </a:r>
            <a:r>
              <a:rPr lang="en-GB" sz="4000" dirty="0">
                <a:latin typeface="+mn-lt"/>
              </a:rPr>
              <a:t> Line parameters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044700" y="638175"/>
          <a:ext cx="7989888" cy="4487983"/>
        </p:xfrm>
        <a:graphic>
          <a:graphicData uri="http://schemas.openxmlformats.org/drawingml/2006/table">
            <a:tbl>
              <a:tblPr/>
              <a:tblGrid>
                <a:gridCol w="3338574">
                  <a:extLst>
                    <a:ext uri="{9D8B030D-6E8A-4147-A177-3AD203B41FA5}"/>
                  </a:extLst>
                </a:gridCol>
                <a:gridCol w="4651314">
                  <a:extLst>
                    <a:ext uri="{9D8B030D-6E8A-4147-A177-3AD203B41FA5}"/>
                  </a:extLst>
                </a:gridCol>
              </a:tblGrid>
              <a:tr h="22097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dirty="0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Command</a:t>
                      </a:r>
                    </a:p>
                  </a:txBody>
                  <a:tcPr marL="7620" marR="7620" marT="7619" marB="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Explanation</a:t>
                      </a:r>
                    </a:p>
                  </a:txBody>
                  <a:tcPr marL="7620" marR="7620" marT="7619" marB="0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sparse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True if the data to be imported are in sparse format (libsvm) 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has_head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True if train_file and test_file have headers else false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model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Name of the output model file.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pred_file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Name of the output prediction file.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train_file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Name of the training file.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test_file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Name of the test file.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test_target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True if the test file has a target variable in the beginning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params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Parameter file where each line is a model.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verbose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True if we need StackNet to output its progress else false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threads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Number of models to run in parallel. 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metric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Logloss, </a:t>
                      </a:r>
                      <a:r>
                        <a:rPr lang="en-US" sz="1400" b="0" i="0" u="none" strike="noStrike" dirty="0" err="1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Rmse</a:t>
                      </a:r>
                      <a:r>
                        <a:rPr lang="en-US" sz="1400" b="0" i="0" u="none" strike="noStrike" dirty="0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, accuracy or </a:t>
                      </a:r>
                      <a:r>
                        <a:rPr lang="en-US" sz="1400" b="0" i="0" u="none" strike="noStrike" dirty="0" err="1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auc</a:t>
                      </a:r>
                      <a:r>
                        <a:rPr lang="en-US" sz="1400" b="0" i="0" u="none" strike="noStrike" dirty="0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 (for binary only)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stackdata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True for restacking else false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seed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Integer for randomised procedures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/>
                </a:extLst>
              </a:tr>
              <a:tr h="30477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folds</a:t>
                      </a: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Number of folds for re-usable </a:t>
                      </a:r>
                      <a:r>
                        <a:rPr lang="en-GB" sz="1400" b="0" i="0" u="none" strike="noStrike" dirty="0" err="1">
                          <a:solidFill>
                            <a:srgbClr val="24292E"/>
                          </a:solidFill>
                          <a:effectLst/>
                          <a:latin typeface="Myriad Pro" panose="020B0503030403020204" pitchFamily="34" charset="0"/>
                        </a:rPr>
                        <a:t>kfold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Myriad Pro" panose="020B0503030403020204" pitchFamily="34" charset="0"/>
                      </a:endParaRPr>
                    </a:p>
                  </a:txBody>
                  <a:tcPr marL="7620" marR="7620" marT="45713" marB="45713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017713" y="5173663"/>
            <a:ext cx="105044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600" b="1">
                <a:latin typeface="Myriad Pro" panose="020B0503030403020204" pitchFamily="34" charset="0"/>
              </a:rPr>
              <a:t>Sample Parameter’s File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600" b="1" i="1">
                <a:latin typeface="Myriad Pro" panose="020B0503030403020204" pitchFamily="34" charset="0"/>
              </a:rPr>
              <a:t>LogisticRegression </a:t>
            </a:r>
            <a:r>
              <a:rPr lang="en-GB" altLang="el-GR" sz="1600" i="1">
                <a:latin typeface="Myriad Pro" panose="020B0503030403020204" pitchFamily="34" charset="0"/>
              </a:rPr>
              <a:t>Type:Liblinear C:2.0 threads:1 usescale:True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600" b="1" i="1">
                <a:latin typeface="Myriad Pro" panose="020B0503030403020204" pitchFamily="34" charset="0"/>
              </a:rPr>
              <a:t>GradientBoostingForestClassifier</a:t>
            </a:r>
            <a:r>
              <a:rPr lang="en-GB" altLang="el-GR" sz="1600" i="1">
                <a:latin typeface="Myriad Pro" panose="020B0503030403020204" pitchFamily="34" charset="0"/>
              </a:rPr>
              <a:t> estimators:300 shrinkage:0.10 max_depth:6 max_features:0.5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600" b="1" i="1">
                <a:latin typeface="Myriad Pro" panose="020B0503030403020204" pitchFamily="34" charset="0"/>
              </a:rPr>
              <a:t>RandomForestClassifier</a:t>
            </a:r>
            <a:r>
              <a:rPr lang="en-GB" altLang="el-GR" sz="1600" i="1">
                <a:latin typeface="Myriad Pro" panose="020B0503030403020204" pitchFamily="34" charset="0"/>
              </a:rPr>
              <a:t> estimators:300 threads:5 max_depth:16 max_features:0.25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GB" altLang="el-GR" sz="1600" i="1">
              <a:latin typeface="Myriad Pro" panose="020B0503030403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600" b="1" i="1">
                <a:latin typeface="Myriad Pro" panose="020B0503030403020204" pitchFamily="34" charset="0"/>
              </a:rPr>
              <a:t>RandomForestClassifier</a:t>
            </a:r>
            <a:r>
              <a:rPr lang="en-GB" altLang="el-GR" sz="1600" i="1">
                <a:latin typeface="Myriad Pro" panose="020B0503030403020204" pitchFamily="34" charset="0"/>
              </a:rPr>
              <a:t> estimators:1500 max_depth:7 max_features:0.2 min_leaf:1.0</a:t>
            </a:r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2176463" y="792163"/>
            <a:ext cx="5975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GB" altLang="el-GR" sz="1800">
              <a:latin typeface="Myriad Pro" panose="020B0503030403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/>
            </a:extLst>
          </p:cNvPr>
          <p:cNvSpPr/>
          <p:nvPr/>
        </p:nvSpPr>
        <p:spPr>
          <a:xfrm>
            <a:off x="2036763" y="690563"/>
            <a:ext cx="7997825" cy="4483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Myriad Pro" panose="020B0503030403020204" pitchFamily="34" charset="0"/>
              </a:rPr>
              <a:t>Java</a:t>
            </a:r>
            <a:r>
              <a:rPr lang="en-GB" dirty="0">
                <a:latin typeface="Myriad Pro" panose="020B0503030403020204" pitchFamily="34" charset="0"/>
              </a:rPr>
              <a:t> –jar stacknet.jar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latin typeface="Myriad Pro" panose="020B0503030403020204" pitchFamily="34" charset="0"/>
              </a:rPr>
              <a:t> </a:t>
            </a:r>
            <a:r>
              <a:rPr lang="en-GB" b="1" i="1" dirty="0">
                <a:latin typeface="Myriad Pro" panose="020B0503030403020204" pitchFamily="34" charset="0"/>
              </a:rPr>
              <a:t>train</a:t>
            </a:r>
            <a:r>
              <a:rPr lang="en-GB" dirty="0">
                <a:latin typeface="Myriad Pro" panose="020B0503030403020204" pitchFamily="34" charset="0"/>
              </a:rPr>
              <a:t> </a:t>
            </a:r>
            <a:r>
              <a:rPr lang="en-GB" b="1" dirty="0">
                <a:latin typeface="Myriad Pro" panose="020B0503030403020204" pitchFamily="34" charset="0"/>
              </a:rPr>
              <a:t>task=</a:t>
            </a:r>
            <a:r>
              <a:rPr lang="en-GB" dirty="0">
                <a:latin typeface="Myriad Pro" panose="020B0503030403020204" pitchFamily="34" charset="0"/>
              </a:rPr>
              <a:t>classification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latin typeface="Myriad Pro" panose="020B0503030403020204" pitchFamily="34" charset="0"/>
              </a:rPr>
              <a:t> </a:t>
            </a:r>
            <a:r>
              <a:rPr lang="en-GB" b="1" dirty="0">
                <a:latin typeface="Myriad Pro" panose="020B0503030403020204" pitchFamily="34" charset="0"/>
              </a:rPr>
              <a:t>sparse</a:t>
            </a:r>
            <a:r>
              <a:rPr lang="en-GB" dirty="0">
                <a:latin typeface="Myriad Pro" panose="020B0503030403020204" pitchFamily="34" charset="0"/>
              </a:rPr>
              <a:t>=false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Myriad Pro" panose="020B0503030403020204" pitchFamily="34" charset="0"/>
              </a:rPr>
              <a:t>model</a:t>
            </a:r>
            <a:r>
              <a:rPr lang="en-GB" dirty="0">
                <a:latin typeface="Myriad Pro" panose="020B0503030403020204" pitchFamily="34" charset="0"/>
              </a:rPr>
              <a:t>=model.mod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latin typeface="Myriad Pro" panose="020B0503030403020204" pitchFamily="34" charset="0"/>
              </a:rPr>
              <a:t> </a:t>
            </a:r>
            <a:r>
              <a:rPr lang="en-GB" b="1" dirty="0">
                <a:latin typeface="Myriad Pro" panose="020B0503030403020204" pitchFamily="34" charset="0"/>
              </a:rPr>
              <a:t>pred_file</a:t>
            </a:r>
            <a:r>
              <a:rPr lang="en-GB" dirty="0">
                <a:latin typeface="Myriad Pro" panose="020B0503030403020204" pitchFamily="34" charset="0"/>
              </a:rPr>
              <a:t>=pred.csv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latin typeface="Myriad Pro" panose="020B0503030403020204" pitchFamily="34" charset="0"/>
              </a:rPr>
              <a:t> </a:t>
            </a:r>
            <a:r>
              <a:rPr lang="en-GB" b="1" dirty="0">
                <a:latin typeface="Myriad Pro" panose="020B0503030403020204" pitchFamily="34" charset="0"/>
              </a:rPr>
              <a:t>train_file</a:t>
            </a:r>
            <a:r>
              <a:rPr lang="en-GB" dirty="0">
                <a:latin typeface="Myriad Pro" panose="020B0503030403020204" pitchFamily="34" charset="0"/>
              </a:rPr>
              <a:t>=sample_train.csv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latin typeface="Myriad Pro" panose="020B0503030403020204" pitchFamily="34" charset="0"/>
              </a:rPr>
              <a:t> </a:t>
            </a:r>
            <a:r>
              <a:rPr lang="en-GB" b="1" dirty="0">
                <a:latin typeface="Myriad Pro" panose="020B0503030403020204" pitchFamily="34" charset="0"/>
              </a:rPr>
              <a:t>test_file</a:t>
            </a:r>
            <a:r>
              <a:rPr lang="en-GB" dirty="0">
                <a:latin typeface="Myriad Pro" panose="020B0503030403020204" pitchFamily="34" charset="0"/>
              </a:rPr>
              <a:t>=sample_test.csv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Myriad Pro" panose="020B0503030403020204" pitchFamily="34" charset="0"/>
              </a:rPr>
              <a:t>params</a:t>
            </a:r>
            <a:r>
              <a:rPr lang="en-GB" dirty="0">
                <a:latin typeface="Myriad Pro" panose="020B0503030403020204" pitchFamily="34" charset="0"/>
              </a:rPr>
              <a:t>=params.txt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latin typeface="Myriad Pro" panose="020B0503030403020204" pitchFamily="34" charset="0"/>
              </a:rPr>
              <a:t> </a:t>
            </a:r>
            <a:r>
              <a:rPr lang="en-GB" b="1" dirty="0">
                <a:latin typeface="Myriad Pro" panose="020B0503030403020204" pitchFamily="34" charset="0"/>
              </a:rPr>
              <a:t>verbose</a:t>
            </a:r>
            <a:r>
              <a:rPr lang="en-GB" dirty="0">
                <a:latin typeface="Myriad Pro" panose="020B0503030403020204" pitchFamily="34" charset="0"/>
              </a:rPr>
              <a:t>=true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latin typeface="Myriad Pro" panose="020B0503030403020204" pitchFamily="34" charset="0"/>
              </a:rPr>
              <a:t> </a:t>
            </a:r>
            <a:r>
              <a:rPr lang="en-GB" b="1" dirty="0">
                <a:latin typeface="Myriad Pro" panose="020B0503030403020204" pitchFamily="34" charset="0"/>
              </a:rPr>
              <a:t>threads</a:t>
            </a:r>
            <a:r>
              <a:rPr lang="en-GB" dirty="0">
                <a:latin typeface="Myriad Pro" panose="020B0503030403020204" pitchFamily="34" charset="0"/>
              </a:rPr>
              <a:t>=3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latin typeface="Myriad Pro" panose="020B0503030403020204" pitchFamily="34" charset="0"/>
              </a:rPr>
              <a:t> </a:t>
            </a:r>
            <a:r>
              <a:rPr lang="en-GB" b="1" dirty="0">
                <a:latin typeface="Myriad Pro" panose="020B0503030403020204" pitchFamily="34" charset="0"/>
              </a:rPr>
              <a:t>metric</a:t>
            </a:r>
            <a:r>
              <a:rPr lang="en-GB" dirty="0">
                <a:latin typeface="Myriad Pro" panose="020B0503030403020204" pitchFamily="34" charset="0"/>
              </a:rPr>
              <a:t>=</a:t>
            </a:r>
            <a:r>
              <a:rPr lang="en-GB" dirty="0" err="1">
                <a:latin typeface="Myriad Pro" panose="020B0503030403020204" pitchFamily="34" charset="0"/>
              </a:rPr>
              <a:t>logloss</a:t>
            </a:r>
            <a:endParaRPr lang="en-GB" dirty="0">
              <a:latin typeface="Myriad Pro" panose="020B0503030403020204" pitchFamily="34" charset="0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676275"/>
            <a:ext cx="7989888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2017713" y="676275"/>
            <a:ext cx="258762" cy="4511675"/>
          </a:xfrm>
          <a:prstGeom prst="rect">
            <a:avLst/>
          </a:prstGeom>
          <a:solidFill>
            <a:schemeClr val="accent2">
              <a:alpha val="47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l-GR">
              <a:latin typeface="Myriad Pro" panose="020B0503030403020204" pitchFamily="34" charset="0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0" y="2049463"/>
            <a:ext cx="1833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l-GR" sz="2000">
                <a:latin typeface="Myriad Pro" panose="020B0503030403020204" pitchFamily="34" charset="0"/>
              </a:rPr>
              <a:t>Target variable</a:t>
            </a:r>
            <a:endParaRPr lang="el-GR" altLang="el-GR" sz="2000">
              <a:latin typeface="Myriad Pro" panose="020B0503030403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6000" y="690563"/>
            <a:ext cx="7758113" cy="44831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l-GR">
              <a:latin typeface="Myriad Pro" panose="020B0503030403020204" pitchFamily="34" charset="0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7319963" y="203200"/>
            <a:ext cx="1447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l-GR" sz="2000">
                <a:latin typeface="Myriad Pro" panose="020B0503030403020204" pitchFamily="34" charset="0"/>
              </a:rPr>
              <a:t>Input data</a:t>
            </a:r>
            <a:endParaRPr lang="el-GR" altLang="el-GR" sz="200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30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7" grpId="0" animBg="1"/>
      <p:bldP spid="17" grpId="1" animBg="1"/>
      <p:bldP spid="18" grpId="0"/>
      <p:bldP spid="18" grpId="1"/>
      <p:bldP spid="19" grpId="0" animBg="1"/>
      <p:bldP spid="19" grpId="1" animBg="1"/>
      <p:bldP spid="20" grpId="0"/>
      <p:bldP spid="2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46100" y="1492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l-GR" dirty="0" smtClean="0">
                <a:latin typeface="Myriad Pro" panose="020B0503030403020204" pitchFamily="34" charset="0"/>
              </a:rPr>
              <a:t>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" y="1384300"/>
            <a:ext cx="74009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" y="1384300"/>
            <a:ext cx="737235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257675" y="811213"/>
            <a:ext cx="1917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800">
                <a:latin typeface="Myriad Pro" panose="020B0503030403020204" pitchFamily="34" charset="0"/>
              </a:rPr>
              <a:t>Train.csv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279900" y="811213"/>
            <a:ext cx="1917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800">
                <a:latin typeface="Myriad Pro" panose="020B0503030403020204" pitchFamily="34" charset="0"/>
              </a:rPr>
              <a:t>Test.csv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1384300"/>
            <a:ext cx="10922000" cy="238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391150" y="811213"/>
            <a:ext cx="1714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800">
                <a:latin typeface="Myriad Pro" panose="020B0503030403020204" pitchFamily="34" charset="0"/>
              </a:rPr>
              <a:t>Commands.txt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1393825"/>
            <a:ext cx="1116965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63575" y="5395913"/>
            <a:ext cx="2070100" cy="506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err="1"/>
              <a:t>LinearRegression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4279900" y="5395913"/>
            <a:ext cx="2070100" cy="506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err="1"/>
              <a:t>LinearRegression</a:t>
            </a:r>
            <a:endParaRPr lang="en-GB" dirty="0"/>
          </a:p>
        </p:txBody>
      </p:sp>
      <p:cxnSp>
        <p:nvCxnSpPr>
          <p:cNvPr id="12" name="Straight Arrow Connector 11"/>
          <p:cNvCxnSpPr>
            <a:stCxn id="10" idx="3"/>
            <a:endCxn id="11" idx="1"/>
          </p:cNvCxnSpPr>
          <p:nvPr/>
        </p:nvCxnSpPr>
        <p:spPr>
          <a:xfrm>
            <a:off x="2733675" y="5649913"/>
            <a:ext cx="154622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375275" y="81915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800">
                <a:latin typeface="Myriad Pro" panose="020B0503030403020204" pitchFamily="34" charset="0"/>
              </a:rPr>
              <a:t>params.txt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63575" y="3544888"/>
            <a:ext cx="86391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2000" b="1">
                <a:latin typeface="Myriad Pro" panose="020B0503030403020204" pitchFamily="34" charset="0"/>
              </a:rPr>
              <a:t>java</a:t>
            </a:r>
            <a:r>
              <a:rPr lang="en-GB" altLang="el-GR" sz="2000">
                <a:latin typeface="Myriad Pro" panose="020B0503030403020204" pitchFamily="34" charset="0"/>
              </a:rPr>
              <a:t> -jar StackNet.jar train </a:t>
            </a:r>
            <a:r>
              <a:rPr lang="en-GB" altLang="el-GR" sz="2000" b="1">
                <a:latin typeface="Myriad Pro" panose="020B0503030403020204" pitchFamily="34" charset="0"/>
              </a:rPr>
              <a:t>task</a:t>
            </a:r>
            <a:r>
              <a:rPr lang="en-GB" altLang="el-GR" sz="2000">
                <a:latin typeface="Myriad Pro" panose="020B0503030403020204" pitchFamily="34" charset="0"/>
              </a:rPr>
              <a:t>=regression </a:t>
            </a:r>
            <a:r>
              <a:rPr lang="en-GB" altLang="el-GR" sz="2000" b="1">
                <a:latin typeface="Myriad Pro" panose="020B0503030403020204" pitchFamily="34" charset="0"/>
              </a:rPr>
              <a:t>train_file</a:t>
            </a:r>
            <a:r>
              <a:rPr lang="en-GB" altLang="el-GR" sz="2000">
                <a:latin typeface="Myriad Pro" panose="020B0503030403020204" pitchFamily="34" charset="0"/>
              </a:rPr>
              <a:t>=train.csv </a:t>
            </a:r>
            <a:r>
              <a:rPr lang="en-GB" altLang="el-GR" sz="2000" b="1">
                <a:latin typeface="Myriad Pro" panose="020B0503030403020204" pitchFamily="34" charset="0"/>
              </a:rPr>
              <a:t>test_file</a:t>
            </a:r>
            <a:r>
              <a:rPr lang="en-GB" altLang="el-GR" sz="2000">
                <a:latin typeface="Myriad Pro" panose="020B0503030403020204" pitchFamily="34" charset="0"/>
              </a:rPr>
              <a:t>=test.csv </a:t>
            </a:r>
            <a:r>
              <a:rPr lang="en-GB" altLang="el-GR" sz="2000" b="1">
                <a:latin typeface="Myriad Pro" panose="020B0503030403020204" pitchFamily="34" charset="0"/>
              </a:rPr>
              <a:t>params</a:t>
            </a:r>
            <a:r>
              <a:rPr lang="en-GB" altLang="el-GR" sz="2000">
                <a:latin typeface="Myriad Pro" panose="020B0503030403020204" pitchFamily="34" charset="0"/>
              </a:rPr>
              <a:t>=params.txt </a:t>
            </a:r>
            <a:r>
              <a:rPr lang="en-GB" altLang="el-GR" sz="2000" b="1">
                <a:latin typeface="Myriad Pro" panose="020B0503030403020204" pitchFamily="34" charset="0"/>
              </a:rPr>
              <a:t>pred_file</a:t>
            </a:r>
            <a:r>
              <a:rPr lang="en-GB" altLang="el-GR" sz="2000">
                <a:latin typeface="Myriad Pro" panose="020B0503030403020204" pitchFamily="34" charset="0"/>
              </a:rPr>
              <a:t>=pred.csv </a:t>
            </a:r>
            <a:r>
              <a:rPr lang="en-GB" altLang="el-GR" sz="2000" b="1">
                <a:latin typeface="Myriad Pro" panose="020B0503030403020204" pitchFamily="34" charset="0"/>
              </a:rPr>
              <a:t>test_target</a:t>
            </a:r>
            <a:r>
              <a:rPr lang="en-GB" altLang="el-GR" sz="2000">
                <a:latin typeface="Myriad Pro" panose="020B0503030403020204" pitchFamily="34" charset="0"/>
              </a:rPr>
              <a:t>=true </a:t>
            </a:r>
            <a:r>
              <a:rPr lang="en-GB" altLang="el-GR" sz="2000" b="1">
                <a:latin typeface="Myriad Pro" panose="020B0503030403020204" pitchFamily="34" charset="0"/>
              </a:rPr>
              <a:t>has_head</a:t>
            </a:r>
            <a:r>
              <a:rPr lang="en-GB" altLang="el-GR" sz="2000">
                <a:latin typeface="Myriad Pro" panose="020B0503030403020204" pitchFamily="34" charset="0"/>
              </a:rPr>
              <a:t>=true </a:t>
            </a:r>
            <a:r>
              <a:rPr lang="en-GB" altLang="el-GR" sz="2000" b="1">
                <a:latin typeface="Myriad Pro" panose="020B0503030403020204" pitchFamily="34" charset="0"/>
              </a:rPr>
              <a:t>verbose</a:t>
            </a:r>
            <a:r>
              <a:rPr lang="en-GB" altLang="el-GR" sz="2000">
                <a:latin typeface="Myriad Pro" panose="020B0503030403020204" pitchFamily="34" charset="0"/>
              </a:rPr>
              <a:t>=true </a:t>
            </a:r>
            <a:r>
              <a:rPr lang="en-GB" altLang="el-GR" sz="2000" b="1">
                <a:latin typeface="Myriad Pro" panose="020B0503030403020204" pitchFamily="34" charset="0"/>
              </a:rPr>
              <a:t>Threads</a:t>
            </a:r>
            <a:r>
              <a:rPr lang="en-GB" altLang="el-GR" sz="2000">
                <a:latin typeface="Myriad Pro" panose="020B0503030403020204" pitchFamily="34" charset="0"/>
              </a:rPr>
              <a:t>=3 </a:t>
            </a:r>
            <a:r>
              <a:rPr lang="en-GB" altLang="el-GR" sz="2000" b="1">
                <a:latin typeface="Myriad Pro" panose="020B0503030403020204" pitchFamily="34" charset="0"/>
              </a:rPr>
              <a:t>folds</a:t>
            </a:r>
            <a:r>
              <a:rPr lang="en-GB" altLang="el-GR" sz="2000">
                <a:latin typeface="Myriad Pro" panose="020B0503030403020204" pitchFamily="34" charset="0"/>
              </a:rPr>
              <a:t>=4 </a:t>
            </a:r>
            <a:r>
              <a:rPr lang="en-GB" altLang="el-GR" sz="2000" b="1">
                <a:latin typeface="Myriad Pro" panose="020B0503030403020204" pitchFamily="34" charset="0"/>
              </a:rPr>
              <a:t>metric</a:t>
            </a:r>
            <a:r>
              <a:rPr lang="en-GB" altLang="el-GR" sz="2000">
                <a:latin typeface="Myriad Pro" panose="020B0503030403020204" pitchFamily="34" charset="0"/>
              </a:rPr>
              <a:t>=rmse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3" y="3541713"/>
            <a:ext cx="69484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856038"/>
            <a:ext cx="4846637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" name="Chart 16"/>
          <p:cNvGraphicFramePr>
            <a:graphicFrameLocks/>
          </p:cNvGraphicFramePr>
          <p:nvPr/>
        </p:nvGraphicFramePr>
        <p:xfrm>
          <a:off x="4401750" y="2415686"/>
          <a:ext cx="7328807" cy="3119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06525"/>
            <a:ext cx="7805738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372100" y="823913"/>
            <a:ext cx="16954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800">
                <a:latin typeface="Myriad Pro" panose="020B0503030403020204" pitchFamily="34" charset="0"/>
              </a:rPr>
              <a:t>params0.txt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4021138"/>
            <a:ext cx="42418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" name="Chart 20"/>
          <p:cNvGraphicFramePr>
            <a:graphicFrameLocks/>
          </p:cNvGraphicFramePr>
          <p:nvPr/>
        </p:nvGraphicFramePr>
        <p:xfrm>
          <a:off x="4401749" y="2405603"/>
          <a:ext cx="7328807" cy="3119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3652838"/>
            <a:ext cx="3589338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1295400"/>
            <a:ext cx="11169650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399088" y="811213"/>
            <a:ext cx="1722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800">
                <a:latin typeface="Myriad Pro" panose="020B0503030403020204" pitchFamily="34" charset="0"/>
              </a:rPr>
              <a:t>params1.txt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3575" y="6107113"/>
            <a:ext cx="2070100" cy="506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GBM</a:t>
            </a:r>
            <a:endParaRPr lang="en-GB" dirty="0"/>
          </a:p>
        </p:txBody>
      </p:sp>
      <p:cxnSp>
        <p:nvCxnSpPr>
          <p:cNvPr id="26" name="Straight Arrow Connector 25"/>
          <p:cNvCxnSpPr>
            <a:stCxn id="25" idx="3"/>
            <a:endCxn id="11" idx="1"/>
          </p:cNvCxnSpPr>
          <p:nvPr/>
        </p:nvCxnSpPr>
        <p:spPr>
          <a:xfrm flipV="1">
            <a:off x="2733675" y="5649913"/>
            <a:ext cx="1546225" cy="7112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3390900"/>
            <a:ext cx="3579813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3979863"/>
            <a:ext cx="424656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9" name="Chart 28"/>
          <p:cNvGraphicFramePr>
            <a:graphicFrameLocks/>
          </p:cNvGraphicFramePr>
          <p:nvPr/>
        </p:nvGraphicFramePr>
        <p:xfrm>
          <a:off x="4401748" y="2415686"/>
          <a:ext cx="7328807" cy="3119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pic>
        <p:nvPicPr>
          <p:cNvPr id="30" name="Picture 2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314450"/>
            <a:ext cx="11190287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5372100" y="800100"/>
            <a:ext cx="1549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800">
                <a:latin typeface="Myriad Pro" panose="020B0503030403020204" pitchFamily="34" charset="0"/>
              </a:rPr>
              <a:t>params2.txt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93723" y="4684713"/>
            <a:ext cx="2070100" cy="506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MLP</a:t>
            </a:r>
            <a:endParaRPr lang="en-GB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2663823" y="4937125"/>
            <a:ext cx="1536700" cy="71278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3230563"/>
            <a:ext cx="36226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3960813"/>
            <a:ext cx="42656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" name="Chart 35"/>
          <p:cNvGraphicFramePr>
            <a:graphicFrameLocks/>
          </p:cNvGraphicFramePr>
          <p:nvPr/>
        </p:nvGraphicFramePr>
        <p:xfrm>
          <a:off x="4401746" y="2415686"/>
          <a:ext cx="7328807" cy="3119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1306513"/>
            <a:ext cx="11182350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372100" y="787400"/>
            <a:ext cx="1422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800">
                <a:latin typeface="Myriad Pro" panose="020B0503030403020204" pitchFamily="34" charset="0"/>
              </a:rPr>
              <a:t>params3.txt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279900" y="5397500"/>
            <a:ext cx="2082800" cy="504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err="1"/>
              <a:t>RandomForest</a:t>
            </a:r>
            <a:endParaRPr lang="en-GB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3957638"/>
            <a:ext cx="4325938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1" name="Chart 40"/>
          <p:cNvGraphicFramePr>
            <a:graphicFrameLocks/>
          </p:cNvGraphicFramePr>
          <p:nvPr/>
        </p:nvGraphicFramePr>
        <p:xfrm>
          <a:off x="4401744" y="2415142"/>
          <a:ext cx="7328807" cy="3119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sp>
        <p:nvSpPr>
          <p:cNvPr id="42" name="Rectangle 41"/>
          <p:cNvSpPr/>
          <p:nvPr/>
        </p:nvSpPr>
        <p:spPr>
          <a:xfrm>
            <a:off x="4286250" y="6135688"/>
            <a:ext cx="2070100" cy="504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err="1"/>
              <a:t>LinearRegression</a:t>
            </a:r>
            <a:endParaRPr lang="en-GB" dirty="0"/>
          </a:p>
        </p:txBody>
      </p:sp>
      <p:cxnSp>
        <p:nvCxnSpPr>
          <p:cNvPr id="43" name="Straight Arrow Connector 42"/>
          <p:cNvCxnSpPr>
            <a:endCxn id="42" idx="1"/>
          </p:cNvCxnSpPr>
          <p:nvPr/>
        </p:nvCxnSpPr>
        <p:spPr>
          <a:xfrm>
            <a:off x="2733675" y="4937125"/>
            <a:ext cx="1552575" cy="145097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42" idx="1"/>
          </p:cNvCxnSpPr>
          <p:nvPr/>
        </p:nvCxnSpPr>
        <p:spPr>
          <a:xfrm>
            <a:off x="2757488" y="5638800"/>
            <a:ext cx="1528762" cy="7493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5" idx="3"/>
            <a:endCxn id="42" idx="1"/>
          </p:cNvCxnSpPr>
          <p:nvPr/>
        </p:nvCxnSpPr>
        <p:spPr>
          <a:xfrm>
            <a:off x="2733675" y="6361113"/>
            <a:ext cx="1552575" cy="269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7350125" y="5751513"/>
            <a:ext cx="2070100" cy="506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err="1"/>
              <a:t>LinearRegression</a:t>
            </a:r>
            <a:endParaRPr lang="en-GB" dirty="0"/>
          </a:p>
        </p:txBody>
      </p:sp>
      <p:cxnSp>
        <p:nvCxnSpPr>
          <p:cNvPr id="47" name="Straight Arrow Connector 46"/>
          <p:cNvCxnSpPr>
            <a:stCxn id="39" idx="3"/>
            <a:endCxn id="46" idx="1"/>
          </p:cNvCxnSpPr>
          <p:nvPr/>
        </p:nvCxnSpPr>
        <p:spPr>
          <a:xfrm>
            <a:off x="6362700" y="5649913"/>
            <a:ext cx="987425" cy="3556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2" idx="3"/>
            <a:endCxn id="46" idx="1"/>
          </p:cNvCxnSpPr>
          <p:nvPr/>
        </p:nvCxnSpPr>
        <p:spPr>
          <a:xfrm flipV="1">
            <a:off x="6356350" y="6005513"/>
            <a:ext cx="993775" cy="3825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1171575"/>
            <a:ext cx="11279188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372100" y="785813"/>
            <a:ext cx="13350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1800">
                <a:latin typeface="Myriad Pro" panose="020B0503030403020204" pitchFamily="34" charset="0"/>
              </a:rPr>
              <a:t>params4.txt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3940175"/>
            <a:ext cx="433863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2" name="Chart 51"/>
          <p:cNvGraphicFramePr>
            <a:graphicFrameLocks/>
          </p:cNvGraphicFramePr>
          <p:nvPr/>
        </p:nvGraphicFramePr>
        <p:xfrm>
          <a:off x="4401739" y="2415142"/>
          <a:ext cx="7328807" cy="3119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1185863" y="4937125"/>
            <a:ext cx="942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15.4</a:t>
            </a:r>
            <a:endParaRPr 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4556125" y="4916788"/>
            <a:ext cx="942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4.3</a:t>
            </a:r>
            <a:endParaRPr lang="en-US" sz="2400" dirty="0"/>
          </a:p>
        </p:txBody>
      </p:sp>
      <p:sp>
        <p:nvSpPr>
          <p:cNvPr id="56" name="TextBox 55"/>
          <p:cNvSpPr txBox="1"/>
          <p:nvPr/>
        </p:nvSpPr>
        <p:spPr>
          <a:xfrm>
            <a:off x="1253331" y="4934248"/>
            <a:ext cx="96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0.448</a:t>
            </a:r>
            <a:endParaRPr 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4556125" y="4912197"/>
            <a:ext cx="1014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0.446</a:t>
            </a:r>
            <a:endParaRPr lang="en-US" sz="2400" dirty="0"/>
          </a:p>
        </p:txBody>
      </p:sp>
      <p:sp>
        <p:nvSpPr>
          <p:cNvPr id="58" name="TextBox 57"/>
          <p:cNvSpPr txBox="1"/>
          <p:nvPr/>
        </p:nvSpPr>
        <p:spPr>
          <a:xfrm>
            <a:off x="1235076" y="4937919"/>
            <a:ext cx="96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0.448</a:t>
            </a:r>
            <a:endParaRPr lang="en-US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4562475" y="4935836"/>
            <a:ext cx="1014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0.330</a:t>
            </a:r>
            <a:endParaRPr 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1294602" y="5753843"/>
            <a:ext cx="96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0.421</a:t>
            </a:r>
            <a:endParaRPr lang="en-US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1214438" y="5034261"/>
            <a:ext cx="96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0.448</a:t>
            </a:r>
            <a:endParaRPr lang="en-US" sz="2400" dirty="0"/>
          </a:p>
        </p:txBody>
      </p:sp>
      <p:sp>
        <p:nvSpPr>
          <p:cNvPr id="62" name="TextBox 61"/>
          <p:cNvSpPr txBox="1"/>
          <p:nvPr/>
        </p:nvSpPr>
        <p:spPr>
          <a:xfrm>
            <a:off x="4558901" y="4934247"/>
            <a:ext cx="1014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0.174</a:t>
            </a:r>
            <a:endParaRPr lang="en-US" sz="2400" dirty="0"/>
          </a:p>
        </p:txBody>
      </p:sp>
      <p:sp>
        <p:nvSpPr>
          <p:cNvPr id="63" name="TextBox 62"/>
          <p:cNvSpPr txBox="1"/>
          <p:nvPr/>
        </p:nvSpPr>
        <p:spPr>
          <a:xfrm>
            <a:off x="1232692" y="5763070"/>
            <a:ext cx="96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0.421</a:t>
            </a:r>
            <a:endParaRPr lang="en-US" sz="2400" dirty="0"/>
          </a:p>
        </p:txBody>
      </p:sp>
      <p:sp>
        <p:nvSpPr>
          <p:cNvPr id="64" name="TextBox 63"/>
          <p:cNvSpPr txBox="1"/>
          <p:nvPr/>
        </p:nvSpPr>
        <p:spPr>
          <a:xfrm>
            <a:off x="1205706" y="4315122"/>
            <a:ext cx="96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0.242</a:t>
            </a:r>
            <a:endParaRPr lang="en-US" sz="2400" dirty="0"/>
          </a:p>
        </p:txBody>
      </p:sp>
      <p:sp>
        <p:nvSpPr>
          <p:cNvPr id="65" name="TextBox 64"/>
          <p:cNvSpPr txBox="1"/>
          <p:nvPr/>
        </p:nvSpPr>
        <p:spPr>
          <a:xfrm>
            <a:off x="1224363" y="5030093"/>
            <a:ext cx="96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0.448</a:t>
            </a:r>
            <a:endParaRPr lang="en-US" sz="2400" dirty="0"/>
          </a:p>
        </p:txBody>
      </p:sp>
      <p:sp>
        <p:nvSpPr>
          <p:cNvPr id="66" name="TextBox 65"/>
          <p:cNvSpPr txBox="1"/>
          <p:nvPr/>
        </p:nvSpPr>
        <p:spPr>
          <a:xfrm>
            <a:off x="4583113" y="4929295"/>
            <a:ext cx="1014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0.162</a:t>
            </a:r>
            <a:endParaRPr lang="en-US" sz="2400" dirty="0"/>
          </a:p>
        </p:txBody>
      </p:sp>
      <p:sp>
        <p:nvSpPr>
          <p:cNvPr id="67" name="TextBox 66"/>
          <p:cNvSpPr txBox="1"/>
          <p:nvPr/>
        </p:nvSpPr>
        <p:spPr>
          <a:xfrm>
            <a:off x="1242617" y="5758902"/>
            <a:ext cx="96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0.421</a:t>
            </a:r>
            <a:endParaRPr lang="en-US" sz="2400" dirty="0"/>
          </a:p>
        </p:txBody>
      </p:sp>
      <p:sp>
        <p:nvSpPr>
          <p:cNvPr id="68" name="TextBox 67"/>
          <p:cNvSpPr txBox="1"/>
          <p:nvPr/>
        </p:nvSpPr>
        <p:spPr>
          <a:xfrm>
            <a:off x="1215631" y="4310954"/>
            <a:ext cx="96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0.242</a:t>
            </a:r>
            <a:endParaRPr lang="en-US" sz="2400" dirty="0"/>
          </a:p>
        </p:txBody>
      </p:sp>
      <p:sp>
        <p:nvSpPr>
          <p:cNvPr id="69" name="TextBox 68"/>
          <p:cNvSpPr txBox="1"/>
          <p:nvPr/>
        </p:nvSpPr>
        <p:spPr>
          <a:xfrm>
            <a:off x="1205309" y="5053014"/>
            <a:ext cx="96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0.448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4564059" y="4952216"/>
            <a:ext cx="1014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0.162</a:t>
            </a:r>
            <a:endParaRPr lang="en-US" sz="2400" dirty="0"/>
          </a:p>
        </p:txBody>
      </p:sp>
      <p:sp>
        <p:nvSpPr>
          <p:cNvPr id="71" name="TextBox 70"/>
          <p:cNvSpPr txBox="1"/>
          <p:nvPr/>
        </p:nvSpPr>
        <p:spPr>
          <a:xfrm>
            <a:off x="1223563" y="5781823"/>
            <a:ext cx="96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0.421</a:t>
            </a:r>
            <a:endParaRPr lang="en-US" sz="2400" dirty="0"/>
          </a:p>
        </p:txBody>
      </p:sp>
      <p:sp>
        <p:nvSpPr>
          <p:cNvPr id="72" name="TextBox 71"/>
          <p:cNvSpPr txBox="1"/>
          <p:nvPr/>
        </p:nvSpPr>
        <p:spPr>
          <a:xfrm>
            <a:off x="1196577" y="4333875"/>
            <a:ext cx="96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0.242</a:t>
            </a:r>
            <a:endParaRPr lang="en-US" sz="2400" dirty="0"/>
          </a:p>
        </p:txBody>
      </p:sp>
      <p:sp>
        <p:nvSpPr>
          <p:cNvPr id="73" name="TextBox 72"/>
          <p:cNvSpPr txBox="1"/>
          <p:nvPr/>
        </p:nvSpPr>
        <p:spPr>
          <a:xfrm>
            <a:off x="7903172" y="5239030"/>
            <a:ext cx="1014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0.157</a:t>
            </a:r>
            <a:endParaRPr lang="en-US" sz="2400" dirty="0"/>
          </a:p>
        </p:txBody>
      </p:sp>
      <p:sp>
        <p:nvSpPr>
          <p:cNvPr id="74" name="TextBox 73"/>
          <p:cNvSpPr txBox="1"/>
          <p:nvPr/>
        </p:nvSpPr>
        <p:spPr>
          <a:xfrm>
            <a:off x="4619827" y="5763493"/>
            <a:ext cx="960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0.174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256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00"/>
                            </p:stCondLst>
                            <p:childTnLst>
                              <p:par>
                                <p:cTn id="2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8" grpId="0"/>
      <p:bldP spid="8" grpId="1"/>
      <p:bldP spid="10" grpId="0" animBg="1"/>
      <p:bldP spid="11" grpId="0" animBg="1"/>
      <p:bldP spid="13" grpId="0"/>
      <p:bldP spid="13" grpId="1"/>
      <p:bldP spid="14" grpId="0"/>
      <p:bldP spid="14" grpId="1"/>
      <p:bldP spid="19" grpId="0"/>
      <p:bldP spid="19" grpId="1"/>
      <p:bldP spid="24" grpId="0"/>
      <p:bldP spid="24" grpId="1"/>
      <p:bldP spid="25" grpId="0" animBg="1"/>
      <p:bldP spid="31" grpId="0"/>
      <p:bldP spid="31" grpId="1"/>
      <p:bldP spid="31" grpId="2"/>
      <p:bldP spid="32" grpId="0" animBg="1"/>
      <p:bldP spid="38" grpId="0"/>
      <p:bldP spid="38" grpId="1"/>
      <p:bldP spid="39" grpId="0" animBg="1"/>
      <p:bldP spid="39" grpId="1" animBg="1"/>
      <p:bldP spid="42" grpId="0" animBg="1"/>
      <p:bldP spid="46" grpId="0" animBg="1"/>
      <p:bldP spid="50" grpId="0"/>
      <p:bldP spid="53" grpId="0"/>
      <p:bldP spid="53" grpId="1"/>
      <p:bldP spid="54" grpId="0"/>
      <p:bldP spid="54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  <p:bldP spid="65" grpId="0"/>
      <p:bldP spid="65" grpId="1"/>
      <p:bldP spid="66" grpId="0"/>
      <p:bldP spid="66" grpId="1"/>
      <p:bldP spid="67" grpId="0"/>
      <p:bldP spid="67" grpId="1"/>
      <p:bldP spid="68" grpId="0"/>
      <p:bldP spid="68" grpId="1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8175" y="111125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l-GR" sz="3600" dirty="0" smtClean="0">
                <a:latin typeface="Myriad Pro" panose="020B0503030403020204" pitchFamily="34" charset="0"/>
              </a:rPr>
              <a:t>Useful links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81063" y="1530350"/>
            <a:ext cx="9893300" cy="39703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2400" dirty="0" smtClean="0">
                <a:latin typeface="Myriad Pro" panose="020B0503030403020204" pitchFamily="34" charset="0"/>
              </a:rPr>
              <a:t>Driverless AI: </a:t>
            </a:r>
            <a:r>
              <a:rPr lang="en-US" sz="2400" dirty="0" smtClean="0">
                <a:hlinkClick r:id="rId2"/>
              </a:rPr>
              <a:t>https://www.h2o.ai/driverless-ai/</a:t>
            </a:r>
            <a:endParaRPr lang="en-US" sz="2400" dirty="0" smtClean="0"/>
          </a:p>
          <a:p>
            <a:pPr>
              <a:defRPr/>
            </a:pPr>
            <a:r>
              <a:rPr lang="en-US" sz="2400" dirty="0" smtClean="0">
                <a:latin typeface="Myriad Pro" panose="020B0503030403020204" pitchFamily="34" charset="0"/>
              </a:rPr>
              <a:t>Get Competitive with Driverless AI: </a:t>
            </a:r>
            <a:r>
              <a:rPr lang="en-US" sz="2400" dirty="0" smtClean="0">
                <a:latin typeface="Myriad Pro" panose="020B0503030403020204" pitchFamily="34" charset="0"/>
                <a:hlinkClick r:id="rId3"/>
              </a:rPr>
              <a:t>https://www.youtube.com/watch?v=qtUNyJlAID0</a:t>
            </a:r>
            <a:r>
              <a:rPr lang="en-US" sz="2400" dirty="0" smtClean="0">
                <a:latin typeface="Myriad Pro" panose="020B0503030403020204" pitchFamily="34" charset="0"/>
              </a:rPr>
              <a:t> </a:t>
            </a:r>
          </a:p>
          <a:p>
            <a:pPr>
              <a:defRPr/>
            </a:pPr>
            <a:r>
              <a:rPr lang="en-US" sz="2400" dirty="0" smtClean="0">
                <a:latin typeface="Myriad Pro" panose="020B0503030403020204" pitchFamily="34" charset="0"/>
              </a:rPr>
              <a:t>Get Competitive with Driverless AI code: </a:t>
            </a:r>
            <a:r>
              <a:rPr lang="en-US" sz="2400" dirty="0" smtClean="0">
                <a:latin typeface="Myriad Pro" panose="020B0503030403020204" pitchFamily="34" charset="0"/>
                <a:hlinkClick r:id="rId4"/>
              </a:rPr>
              <a:t>https://github.com/kaz-Anova/Competitive_Dai</a:t>
            </a:r>
            <a:r>
              <a:rPr lang="en-US" sz="2400" dirty="0" smtClean="0">
                <a:latin typeface="Myriad Pro" panose="020B0503030403020204" pitchFamily="34" charset="0"/>
              </a:rPr>
              <a:t> </a:t>
            </a:r>
            <a:endParaRPr lang="en-GB" sz="2400" dirty="0" smtClean="0">
              <a:latin typeface="Myriad Pro" panose="020B0503030403020204" pitchFamily="34" charset="0"/>
            </a:endParaRPr>
          </a:p>
          <a:p>
            <a:pPr>
              <a:defRPr/>
            </a:pPr>
            <a:r>
              <a:rPr lang="en-GB" sz="2400" dirty="0" err="1" smtClean="0">
                <a:latin typeface="Myriad Pro" panose="020B0503030403020204" pitchFamily="34" charset="0"/>
              </a:rPr>
              <a:t>StackNet</a:t>
            </a:r>
            <a:r>
              <a:rPr lang="en-GB" sz="2400" dirty="0" smtClean="0">
                <a:latin typeface="Myriad Pro" panose="020B0503030403020204" pitchFamily="34" charset="0"/>
              </a:rPr>
              <a:t>: </a:t>
            </a:r>
            <a:r>
              <a:rPr lang="en-US" sz="2400" dirty="0" smtClean="0">
                <a:hlinkClick r:id="rId5"/>
              </a:rPr>
              <a:t>https://github.com/kaz-Anova/StackNet</a:t>
            </a:r>
            <a:endParaRPr lang="en-US" sz="2400" dirty="0" smtClean="0"/>
          </a:p>
          <a:p>
            <a:pPr>
              <a:defRPr/>
            </a:pPr>
            <a:r>
              <a:rPr lang="en-GB" sz="2400" dirty="0" err="1" smtClean="0">
                <a:latin typeface="Myriad Pro" panose="020B0503030403020204" pitchFamily="34" charset="0"/>
              </a:rPr>
              <a:t>StackNet</a:t>
            </a:r>
            <a:r>
              <a:rPr lang="en-GB" sz="2400" dirty="0" smtClean="0">
                <a:latin typeface="Myriad Pro" panose="020B0503030403020204" pitchFamily="34" charset="0"/>
              </a:rPr>
              <a:t> Example for H2O World: </a:t>
            </a:r>
            <a:r>
              <a:rPr lang="en-GB" sz="2400" dirty="0" smtClean="0">
                <a:latin typeface="Myriad Pro" panose="020B0503030403020204" pitchFamily="34" charset="0"/>
                <a:hlinkClick r:id="rId6"/>
              </a:rPr>
              <a:t>https://github.com/kaz-Anova/StackNet/blob/master/example/H2OWorld_StackNet_Example/EXAMPLE.MD</a:t>
            </a:r>
            <a:endParaRPr lang="en-GB" sz="2400" dirty="0" smtClean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0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any questions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861" y="457200"/>
            <a:ext cx="7832726" cy="474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67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977" y="2501776"/>
            <a:ext cx="7284046" cy="997196"/>
          </a:xfrm>
        </p:spPr>
        <p:txBody>
          <a:bodyPr/>
          <a:lstStyle/>
          <a:p>
            <a:r>
              <a:rPr lang="en-US" dirty="0"/>
              <a:t>Marios </a:t>
            </a:r>
            <a:r>
              <a:rPr lang="en-US" dirty="0" err="1"/>
              <a:t>Michailidis</a:t>
            </a:r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5" b="5155"/>
          <a:stretch>
            <a:fillRect/>
          </a:stretch>
        </p:blipFill>
        <p:spPr>
          <a:xfrm>
            <a:off x="5307044" y="787990"/>
            <a:ext cx="1577911" cy="1577907"/>
          </a:xfrm>
        </p:spPr>
      </p:pic>
    </p:spTree>
    <p:extLst>
      <p:ext uri="{BB962C8B-B14F-4D97-AF65-F5344CB8AC3E}">
        <p14:creationId xmlns:p14="http://schemas.microsoft.com/office/powerpoint/2010/main" val="78012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9425" y="180975"/>
            <a:ext cx="10515600" cy="1325563"/>
          </a:xfrm>
        </p:spPr>
        <p:txBody>
          <a:bodyPr/>
          <a:lstStyle/>
          <a:p>
            <a:pPr eaLnBrk="1" hangingPunct="1"/>
            <a:r>
              <a:rPr lang="en-GB" altLang="el-GR" sz="3600" smtClean="0">
                <a:latin typeface="Myriad Pro" panose="020B0503030403020204" pitchFamily="34" charset="0"/>
              </a:rPr>
              <a:t>Background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66351" y="1037753"/>
            <a:ext cx="7886700" cy="4351337"/>
          </a:xfrm>
        </p:spPr>
        <p:txBody>
          <a:bodyPr/>
          <a:lstStyle/>
          <a:p>
            <a:pPr eaLnBrk="1" hangingPunct="1"/>
            <a:r>
              <a:rPr lang="en-GB" altLang="el-GR" sz="3200" dirty="0" smtClean="0">
                <a:latin typeface="Myriad Pro" panose="020B0503030403020204" pitchFamily="34" charset="0"/>
              </a:rPr>
              <a:t>Research data scientist at </a:t>
            </a:r>
          </a:p>
          <a:p>
            <a:pPr eaLnBrk="1" hangingPunct="1"/>
            <a:r>
              <a:rPr lang="en-GB" altLang="el-GR" sz="3200" dirty="0" smtClean="0">
                <a:latin typeface="Myriad Pro" panose="020B0503030403020204" pitchFamily="34" charset="0"/>
              </a:rPr>
              <a:t>PhD in ensemble methods</a:t>
            </a:r>
          </a:p>
          <a:p>
            <a:pPr eaLnBrk="1" hangingPunct="1"/>
            <a:r>
              <a:rPr lang="en-GB" altLang="el-GR" sz="3200" dirty="0" smtClean="0">
                <a:latin typeface="Myriad Pro" panose="020B0503030403020204" pitchFamily="34" charset="0"/>
              </a:rPr>
              <a:t>Former </a:t>
            </a:r>
            <a:r>
              <a:rPr lang="en-GB" altLang="el-GR" sz="3200" dirty="0" err="1" smtClean="0">
                <a:latin typeface="Myriad Pro" panose="020B0503030403020204" pitchFamily="34" charset="0"/>
              </a:rPr>
              <a:t>kaggle</a:t>
            </a:r>
            <a:r>
              <a:rPr lang="en-GB" altLang="el-GR" sz="3200" dirty="0" smtClean="0">
                <a:latin typeface="Myriad Pro" panose="020B0503030403020204" pitchFamily="34" charset="0"/>
              </a:rPr>
              <a:t> #1</a:t>
            </a:r>
          </a:p>
          <a:p>
            <a:pPr eaLnBrk="1" hangingPunct="1"/>
            <a:endParaRPr lang="en-GB" altLang="el-GR" sz="32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763" y="2194168"/>
            <a:ext cx="7180262" cy="426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887" y="1138238"/>
            <a:ext cx="828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0" y="2206883"/>
            <a:ext cx="1242042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18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enovo\data science presentation\3_base_mode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2217738"/>
            <a:ext cx="7648575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Users\lenovo\data science presentation\1_meta_mod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763" y="1470025"/>
            <a:ext cx="8178800" cy="428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7538" y="173038"/>
            <a:ext cx="9774494" cy="993775"/>
          </a:xfrm>
        </p:spPr>
        <p:txBody>
          <a:bodyPr/>
          <a:lstStyle/>
          <a:p>
            <a:pPr eaLnBrk="1" hangingPunct="1"/>
            <a:r>
              <a:rPr lang="en-GB" altLang="el-GR" dirty="0" smtClean="0">
                <a:latin typeface="Myriad Pro" panose="020B0503030403020204" pitchFamily="34" charset="0"/>
              </a:rPr>
              <a:t>Multi meta modelling naïve explanation</a:t>
            </a:r>
          </a:p>
        </p:txBody>
      </p:sp>
      <p:pic>
        <p:nvPicPr>
          <p:cNvPr id="7" name="Picture 3" descr="C:\Users\lenovo\data science presentation\1_meta_mod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013" y="1265238"/>
            <a:ext cx="8342312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443038"/>
            <a:ext cx="8342313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166813"/>
            <a:ext cx="9005887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657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8175" y="111125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l-GR" sz="3600" smtClean="0">
                <a:latin typeface="Myriad Pro" panose="020B0503030403020204" pitchFamily="34" charset="0"/>
              </a:rPr>
              <a:t>Methodology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81063" y="1530350"/>
            <a:ext cx="9893300" cy="39703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GB" sz="2700" smtClean="0">
                <a:latin typeface="Myriad Pro" panose="020B0503030403020204" pitchFamily="34" charset="0"/>
              </a:rPr>
              <a:t>Wolpert in 1992 introduced stacking.  It involves: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GB" sz="2700" smtClean="0">
              <a:latin typeface="Myriad Pro" panose="020B0503030403020204" pitchFamily="34" charset="0"/>
            </a:endParaRPr>
          </a:p>
          <a:p>
            <a:pPr marL="557213" indent="-557213">
              <a:buFont typeface="+mj-lt"/>
              <a:buAutoNum type="arabicPeriod"/>
              <a:defRPr/>
            </a:pPr>
            <a:r>
              <a:rPr lang="en-GB" sz="2700" smtClean="0">
                <a:latin typeface="Myriad Pro" panose="020B0503030403020204" pitchFamily="34" charset="0"/>
              </a:rPr>
              <a:t> </a:t>
            </a:r>
            <a:r>
              <a:rPr lang="en-GB" sz="2700" b="1" smtClean="0">
                <a:latin typeface="Myriad Pro" panose="020B0503030403020204" pitchFamily="34" charset="0"/>
              </a:rPr>
              <a:t>Splitting</a:t>
            </a:r>
            <a:r>
              <a:rPr lang="en-GB" sz="2700" smtClean="0">
                <a:latin typeface="Myriad Pro" panose="020B0503030403020204" pitchFamily="34" charset="0"/>
              </a:rPr>
              <a:t> the train set into two disjoint sets.</a:t>
            </a:r>
          </a:p>
          <a:p>
            <a:pPr marL="557213" indent="-557213">
              <a:buFont typeface="+mj-lt"/>
              <a:buAutoNum type="arabicPeriod"/>
              <a:defRPr/>
            </a:pPr>
            <a:r>
              <a:rPr lang="en-GB" sz="2700" smtClean="0">
                <a:latin typeface="Myriad Pro" panose="020B0503030403020204" pitchFamily="34" charset="0"/>
              </a:rPr>
              <a:t> </a:t>
            </a:r>
            <a:r>
              <a:rPr lang="en-GB" sz="2700" b="1" smtClean="0">
                <a:latin typeface="Myriad Pro" panose="020B0503030403020204" pitchFamily="34" charset="0"/>
              </a:rPr>
              <a:t>Train</a:t>
            </a:r>
            <a:r>
              <a:rPr lang="en-GB" sz="2700" smtClean="0">
                <a:latin typeface="Myriad Pro" panose="020B0503030403020204" pitchFamily="34" charset="0"/>
              </a:rPr>
              <a:t> several base learners on the first part.</a:t>
            </a:r>
          </a:p>
          <a:p>
            <a:pPr marL="557213" indent="-557213">
              <a:buFont typeface="+mj-lt"/>
              <a:buAutoNum type="arabicPeriod"/>
              <a:defRPr/>
            </a:pPr>
            <a:r>
              <a:rPr lang="en-GB" sz="2700" smtClean="0">
                <a:latin typeface="Myriad Pro" panose="020B0503030403020204" pitchFamily="34" charset="0"/>
              </a:rPr>
              <a:t> </a:t>
            </a:r>
            <a:r>
              <a:rPr lang="en-GB" sz="2700" b="1" smtClean="0">
                <a:latin typeface="Myriad Pro" panose="020B0503030403020204" pitchFamily="34" charset="0"/>
              </a:rPr>
              <a:t>Make predictions</a:t>
            </a:r>
            <a:r>
              <a:rPr lang="en-GB" sz="2700" smtClean="0">
                <a:latin typeface="Myriad Pro" panose="020B0503030403020204" pitchFamily="34" charset="0"/>
              </a:rPr>
              <a:t> with the base learners on the second (validation) part.</a:t>
            </a:r>
          </a:p>
          <a:p>
            <a:pPr marL="557213" indent="-557213">
              <a:buFont typeface="+mj-lt"/>
              <a:buAutoNum type="arabicPeriod"/>
              <a:defRPr/>
            </a:pPr>
            <a:r>
              <a:rPr lang="en-GB" sz="2700" smtClean="0">
                <a:latin typeface="Myriad Pro" panose="020B0503030403020204" pitchFamily="34" charset="0"/>
              </a:rPr>
              <a:t>Using the </a:t>
            </a:r>
            <a:r>
              <a:rPr lang="en-GB" sz="2700" b="1" smtClean="0">
                <a:latin typeface="Myriad Pro" panose="020B0503030403020204" pitchFamily="34" charset="0"/>
              </a:rPr>
              <a:t>predictions</a:t>
            </a:r>
            <a:r>
              <a:rPr lang="en-GB" sz="2700" smtClean="0">
                <a:latin typeface="Myriad Pro" panose="020B0503030403020204" pitchFamily="34" charset="0"/>
              </a:rPr>
              <a:t> from (3) </a:t>
            </a:r>
            <a:r>
              <a:rPr lang="en-GB" sz="2700" b="1" smtClean="0">
                <a:latin typeface="Myriad Pro" panose="020B0503030403020204" pitchFamily="34" charset="0"/>
              </a:rPr>
              <a:t>as the inputs </a:t>
            </a:r>
            <a:r>
              <a:rPr lang="en-GB" sz="2700" smtClean="0">
                <a:latin typeface="Myriad Pro" panose="020B0503030403020204" pitchFamily="34" charset="0"/>
              </a:rPr>
              <a:t>to train a higher level learner.</a:t>
            </a:r>
          </a:p>
          <a:p>
            <a:pPr>
              <a:defRPr/>
            </a:pPr>
            <a:endParaRPr lang="en-GB" sz="27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3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01650" y="317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l-GR" sz="3600" smtClean="0">
                <a:latin typeface="Myriad Pro" panose="020B0503030403020204" pitchFamily="34" charset="0"/>
              </a:rPr>
              <a:t>Still confused about Stacking?</a:t>
            </a:r>
            <a:endParaRPr lang="el-GR" altLang="el-GR" sz="3600" smtClean="0">
              <a:latin typeface="Myriad Pro" panose="020B0503030403020204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" y="928688"/>
            <a:ext cx="3071812" cy="178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911225"/>
            <a:ext cx="3071812" cy="180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8" y="928688"/>
            <a:ext cx="3071812" cy="178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238" y="4097338"/>
            <a:ext cx="2435225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13" y="4075113"/>
            <a:ext cx="2446337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893763" y="2709863"/>
            <a:ext cx="9912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l-GR" sz="2400">
                <a:latin typeface="Myriad Pro" panose="020B0503030403020204" pitchFamily="34" charset="0"/>
              </a:rPr>
              <a:t>Train algorithm </a:t>
            </a:r>
            <a:r>
              <a:rPr lang="en-US" altLang="el-GR" sz="2400" b="1">
                <a:latin typeface="Myriad Pro" panose="020B0503030403020204" pitchFamily="34" charset="0"/>
              </a:rPr>
              <a:t>0</a:t>
            </a:r>
            <a:r>
              <a:rPr lang="en-US" altLang="el-GR" sz="2400">
                <a:latin typeface="Myriad Pro" panose="020B0503030403020204" pitchFamily="34" charset="0"/>
              </a:rPr>
              <a:t> on A and make predictions for B and C and save to </a:t>
            </a:r>
            <a:r>
              <a:rPr lang="en-US" altLang="el-GR" sz="2400" b="1">
                <a:latin typeface="Myriad Pro" panose="020B0503030403020204" pitchFamily="34" charset="0"/>
              </a:rPr>
              <a:t>B1</a:t>
            </a:r>
            <a:r>
              <a:rPr lang="en-US" altLang="el-GR" sz="2400">
                <a:latin typeface="Myriad Pro" panose="020B0503030403020204" pitchFamily="34" charset="0"/>
              </a:rPr>
              <a:t>, </a:t>
            </a:r>
            <a:r>
              <a:rPr lang="en-US" altLang="el-GR" sz="2400" b="1">
                <a:latin typeface="Myriad Pro" panose="020B0503030403020204" pitchFamily="34" charset="0"/>
              </a:rPr>
              <a:t>C1 </a:t>
            </a:r>
            <a:endParaRPr lang="el-GR" altLang="el-GR" sz="2400" b="1">
              <a:latin typeface="Myriad Pro" panose="020B0503030403020204" pitchFamily="34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893763" y="3068638"/>
            <a:ext cx="10128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l-GR" sz="2400">
                <a:latin typeface="Myriad Pro" panose="020B0503030403020204" pitchFamily="34" charset="0"/>
              </a:rPr>
              <a:t>Train algorithm </a:t>
            </a:r>
            <a:r>
              <a:rPr lang="en-US" altLang="el-GR" sz="2400" b="1">
                <a:latin typeface="Myriad Pro" panose="020B0503030403020204" pitchFamily="34" charset="0"/>
              </a:rPr>
              <a:t>1</a:t>
            </a:r>
            <a:r>
              <a:rPr lang="en-US" altLang="el-GR" sz="2400">
                <a:latin typeface="Myriad Pro" panose="020B0503030403020204" pitchFamily="34" charset="0"/>
              </a:rPr>
              <a:t> on A and make predictions for B and C and save to </a:t>
            </a:r>
            <a:r>
              <a:rPr lang="en-US" altLang="el-GR" sz="2400" b="1">
                <a:latin typeface="Myriad Pro" panose="020B0503030403020204" pitchFamily="34" charset="0"/>
              </a:rPr>
              <a:t>B1</a:t>
            </a:r>
            <a:r>
              <a:rPr lang="en-US" altLang="el-GR" sz="2400">
                <a:latin typeface="Myriad Pro" panose="020B0503030403020204" pitchFamily="34" charset="0"/>
              </a:rPr>
              <a:t>, </a:t>
            </a:r>
            <a:r>
              <a:rPr lang="en-US" altLang="el-GR" sz="2400" b="1">
                <a:latin typeface="Myriad Pro" panose="020B0503030403020204" pitchFamily="34" charset="0"/>
              </a:rPr>
              <a:t>C1 </a:t>
            </a:r>
            <a:endParaRPr lang="el-GR" altLang="el-GR" sz="2400" b="1">
              <a:latin typeface="Myriad Pro" panose="020B0503030403020204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893763" y="3446463"/>
            <a:ext cx="9874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l-GR" sz="2400">
                <a:latin typeface="Myriad Pro" panose="020B0503030403020204" pitchFamily="34" charset="0"/>
              </a:rPr>
              <a:t>Train algorithm </a:t>
            </a:r>
            <a:r>
              <a:rPr lang="en-US" altLang="el-GR" sz="2400" b="1">
                <a:latin typeface="Myriad Pro" panose="020B0503030403020204" pitchFamily="34" charset="0"/>
              </a:rPr>
              <a:t>2</a:t>
            </a:r>
            <a:r>
              <a:rPr lang="en-US" altLang="el-GR" sz="2400">
                <a:latin typeface="Myriad Pro" panose="020B0503030403020204" pitchFamily="34" charset="0"/>
              </a:rPr>
              <a:t> on A and make predictions for B and C and save to </a:t>
            </a:r>
            <a:r>
              <a:rPr lang="en-US" altLang="el-GR" sz="2400" b="1">
                <a:latin typeface="Myriad Pro" panose="020B0503030403020204" pitchFamily="34" charset="0"/>
              </a:rPr>
              <a:t>B1</a:t>
            </a:r>
            <a:r>
              <a:rPr lang="en-US" altLang="el-GR" sz="2400">
                <a:latin typeface="Myriad Pro" panose="020B0503030403020204" pitchFamily="34" charset="0"/>
              </a:rPr>
              <a:t>, </a:t>
            </a:r>
            <a:r>
              <a:rPr lang="en-US" altLang="el-GR" sz="2400" b="1">
                <a:latin typeface="Myriad Pro" panose="020B0503030403020204" pitchFamily="34" charset="0"/>
              </a:rPr>
              <a:t>C1 </a:t>
            </a:r>
            <a:endParaRPr lang="el-GR" altLang="el-GR" sz="2400" b="1">
              <a:latin typeface="Myriad Pro" panose="020B0503030403020204" pitchFamily="34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404938" y="6227763"/>
            <a:ext cx="8404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l-GR" sz="2400">
                <a:latin typeface="Myriad Pro" panose="020B0503030403020204" pitchFamily="34" charset="0"/>
              </a:rPr>
              <a:t>Train algorithm </a:t>
            </a:r>
            <a:r>
              <a:rPr lang="en-US" altLang="el-GR" sz="2400" b="1">
                <a:latin typeface="Myriad Pro" panose="020B0503030403020204" pitchFamily="34" charset="0"/>
              </a:rPr>
              <a:t>3</a:t>
            </a:r>
            <a:r>
              <a:rPr lang="en-US" altLang="el-GR" sz="2400">
                <a:latin typeface="Myriad Pro" panose="020B0503030403020204" pitchFamily="34" charset="0"/>
              </a:rPr>
              <a:t> on B1  and make predictions for C1</a:t>
            </a:r>
            <a:endParaRPr lang="el-GR" altLang="el-GR" sz="2400" b="1">
              <a:latin typeface="Myriad Pro" panose="020B0503030403020204" pitchFamily="34" charset="0"/>
            </a:endParaRPr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8" y="4092575"/>
            <a:ext cx="2616200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3" y="4062413"/>
            <a:ext cx="2620962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4338638"/>
            <a:ext cx="609600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16075" y="3943350"/>
            <a:ext cx="94059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l-GR" sz="2400">
                <a:latin typeface="Myriad Pro" panose="020B0503030403020204" pitchFamily="34" charset="0"/>
              </a:rPr>
              <a:t>Consider datasets A,B,C. Target variable (y)  is known for A,B</a:t>
            </a:r>
            <a:endParaRPr lang="el-GR" altLang="el-GR" sz="240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36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49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9167E-6 -3.33333E-6 L 0.05534 0.02871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143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9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7.40741E-7 L 0.05469 0.03958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4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63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5534 0.02871 L 0.10247 0.0301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6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5469 0.03958 L 0.09948 0.03704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5" grpId="0"/>
      <p:bldP spid="15" grpId="1"/>
      <p:bldP spid="15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28638" y="96838"/>
            <a:ext cx="10515600" cy="13255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l-GR" sz="3600" dirty="0" smtClean="0">
                <a:latin typeface="Myriad Pro" panose="020B0503030403020204" pitchFamily="34" charset="0"/>
              </a:rPr>
              <a:t>How to do Multi-level stacking competitively</a:t>
            </a:r>
          </a:p>
        </p:txBody>
      </p:sp>
      <p:sp>
        <p:nvSpPr>
          <p:cNvPr id="4" name="Rectangle 3"/>
          <p:cNvSpPr/>
          <p:nvPr/>
        </p:nvSpPr>
        <p:spPr>
          <a:xfrm>
            <a:off x="3879850" y="4583113"/>
            <a:ext cx="1587500" cy="67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latin typeface="Myriad Pro" panose="020B0503030403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03950" y="4583113"/>
            <a:ext cx="850900" cy="67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5467350" y="4583113"/>
            <a:ext cx="863600" cy="67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638675" y="3933825"/>
            <a:ext cx="1657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>
                <a:latin typeface="Myriad Pro" panose="020B0503030403020204" pitchFamily="34" charset="0"/>
              </a:rPr>
              <a:t>Train data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070100" y="3933825"/>
            <a:ext cx="1968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2400"/>
              <a:t>Training data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772400" y="3963988"/>
            <a:ext cx="19685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2400"/>
              <a:t>Valid data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397625" y="3378200"/>
            <a:ext cx="1298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2000">
                <a:latin typeface="Myriad Pro" panose="020B0503030403020204" pitchFamily="34" charset="0"/>
              </a:rPr>
              <a:t>Mini train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9523413" y="3378200"/>
            <a:ext cx="1298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2000">
                <a:latin typeface="Myriad Pro" panose="020B0503030403020204" pitchFamily="34" charset="0"/>
              </a:rPr>
              <a:t>Mini valid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833438" y="1747838"/>
          <a:ext cx="343852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" name="Worksheet" r:id="rId3" imgW="3438630" imgH="361783" progId="Excel.Sheet.12">
                  <p:embed/>
                </p:oleObj>
              </mc:Choice>
              <mc:Fallback>
                <p:oleObj name="Worksheet" r:id="rId3" imgW="3438630" imgH="361783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1747838"/>
                        <a:ext cx="343852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833438" y="2084388"/>
          <a:ext cx="34385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9" name="Worksheet" r:id="rId5" imgW="3438630" imgH="714529" progId="Excel.Sheet.12">
                  <p:embed/>
                </p:oleObj>
              </mc:Choice>
              <mc:Fallback>
                <p:oleObj name="Worksheet" r:id="rId5" imgW="3438630" imgH="714529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2084388"/>
                        <a:ext cx="34385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833438" y="2773363"/>
          <a:ext cx="34385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" name="Worksheet" r:id="rId7" imgW="3438630" imgH="714529" progId="Excel.Sheet.12">
                  <p:embed/>
                </p:oleObj>
              </mc:Choice>
              <mc:Fallback>
                <p:oleObj name="Worksheet" r:id="rId7" imgW="3438630" imgH="714529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2773363"/>
                        <a:ext cx="34385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833438" y="3462338"/>
          <a:ext cx="34385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" name="Worksheet" r:id="rId9" imgW="3438630" imgH="714529" progId="Excel.Sheet.12">
                  <p:embed/>
                </p:oleObj>
              </mc:Choice>
              <mc:Fallback>
                <p:oleObj name="Worksheet" r:id="rId9" imgW="3438630" imgH="714529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3462338"/>
                        <a:ext cx="34385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833438" y="4151313"/>
          <a:ext cx="34385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2" name="Worksheet" r:id="rId11" imgW="3438630" imgH="714529" progId="Excel.Sheet.12">
                  <p:embed/>
                </p:oleObj>
              </mc:Choice>
              <mc:Fallback>
                <p:oleObj name="Worksheet" r:id="rId11" imgW="3438630" imgH="714529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4151313"/>
                        <a:ext cx="34385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833438" y="2076450"/>
          <a:ext cx="34385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3" name="Worksheet" r:id="rId13" imgW="3438630" imgH="714529" progId="Excel.Sheet.12">
                  <p:embed/>
                </p:oleObj>
              </mc:Choice>
              <mc:Fallback>
                <p:oleObj name="Worksheet" r:id="rId13" imgW="3438630" imgH="714529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2076450"/>
                        <a:ext cx="34385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833438" y="2773363"/>
          <a:ext cx="34385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4" name="Worksheet" r:id="rId14" imgW="3438630" imgH="714529" progId="Excel.Sheet.12">
                  <p:embed/>
                </p:oleObj>
              </mc:Choice>
              <mc:Fallback>
                <p:oleObj name="Worksheet" r:id="rId14" imgW="3438630" imgH="714529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2773363"/>
                        <a:ext cx="34385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833438" y="3467100"/>
          <a:ext cx="34385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" name="Worksheet" r:id="rId15" imgW="3438630" imgH="714529" progId="Excel.Sheet.12">
                  <p:embed/>
                </p:oleObj>
              </mc:Choice>
              <mc:Fallback>
                <p:oleObj name="Worksheet" r:id="rId15" imgW="3438630" imgH="714529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3467100"/>
                        <a:ext cx="34385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833438" y="4146550"/>
          <a:ext cx="34385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" name="Worksheet" r:id="rId16" imgW="3438630" imgH="714529" progId="Excel.Sheet.12">
                  <p:embed/>
                </p:oleObj>
              </mc:Choice>
              <mc:Fallback>
                <p:oleObj name="Worksheet" r:id="rId16" imgW="3438630" imgH="714529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4146550"/>
                        <a:ext cx="34385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021263" y="608013"/>
            <a:ext cx="15319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2400">
                <a:latin typeface="Myriad Pro" panose="020B0503030403020204" pitchFamily="34" charset="0"/>
              </a:rPr>
              <a:t>K=4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17563" y="2084388"/>
            <a:ext cx="3438525" cy="688975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817563" y="2738438"/>
            <a:ext cx="3438525" cy="719137"/>
          </a:xfrm>
          <a:prstGeom prst="rect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817563" y="3467100"/>
            <a:ext cx="3438525" cy="688975"/>
          </a:xfrm>
          <a:prstGeom prst="rect">
            <a:avLst/>
          </a:prstGeom>
          <a:solidFill>
            <a:schemeClr val="accent4">
              <a:lumMod val="60000"/>
              <a:lumOff val="4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817563" y="4141788"/>
            <a:ext cx="3438525" cy="688975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10669588" y="1747838"/>
          <a:ext cx="619125" cy="311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7" name="Worksheet" r:id="rId17" imgW="619085" imgH="3181324" progId="Excel.Sheet.12">
                  <p:embed/>
                </p:oleObj>
              </mc:Choice>
              <mc:Fallback>
                <p:oleObj name="Worksheet" r:id="rId17" imgW="619085" imgH="3181324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9588" y="1747838"/>
                        <a:ext cx="619125" cy="311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819900" y="608013"/>
            <a:ext cx="2438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2400">
                <a:latin typeface="Myriad Pro" panose="020B0503030403020204" pitchFamily="34" charset="0"/>
              </a:rPr>
              <a:t>Fold :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652125" y="2093913"/>
            <a:ext cx="623888" cy="674687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/>
        </p:nvGraphicFramePr>
        <p:xfrm>
          <a:off x="10669588" y="1747838"/>
          <a:ext cx="619125" cy="308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8" name="Worksheet" r:id="rId19" imgW="619085" imgH="3181324" progId="Excel.Sheet.12">
                  <p:embed/>
                </p:oleObj>
              </mc:Choice>
              <mc:Fallback>
                <p:oleObj name="Worksheet" r:id="rId19" imgW="619085" imgH="3181324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9588" y="1747838"/>
                        <a:ext cx="619125" cy="308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829550" y="3598863"/>
            <a:ext cx="13335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2400">
                <a:latin typeface="Myriad Pro" panose="020B0503030403020204" pitchFamily="34" charset="0"/>
              </a:rPr>
              <a:t>Train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7829550" y="1517650"/>
            <a:ext cx="1333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2400">
                <a:latin typeface="Myriad Pro" panose="020B0503030403020204" pitchFamily="34" charset="0"/>
              </a:rPr>
              <a:t>Predict</a:t>
            </a:r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/>
        </p:nvGraphicFramePr>
        <p:xfrm>
          <a:off x="10669588" y="1747838"/>
          <a:ext cx="619125" cy="308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" name="Worksheet" r:id="rId21" imgW="619085" imgH="3181324" progId="Excel.Sheet.12">
                  <p:embed/>
                </p:oleObj>
              </mc:Choice>
              <mc:Fallback>
                <p:oleObj name="Worksheet" r:id="rId21" imgW="619085" imgH="3181324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9588" y="1747838"/>
                        <a:ext cx="619125" cy="308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/>
          <p:cNvSpPr/>
          <p:nvPr/>
        </p:nvSpPr>
        <p:spPr>
          <a:xfrm>
            <a:off x="10656888" y="2768600"/>
            <a:ext cx="619125" cy="688975"/>
          </a:xfrm>
          <a:prstGeom prst="rect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6819900" y="608013"/>
            <a:ext cx="1714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2400">
                <a:latin typeface="Myriad Pro" panose="020B0503030403020204" pitchFamily="34" charset="0"/>
              </a:rPr>
              <a:t>Fold : 2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819900" y="608013"/>
            <a:ext cx="1714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2400">
                <a:latin typeface="Myriad Pro" panose="020B0503030403020204" pitchFamily="34" charset="0"/>
              </a:rPr>
              <a:t>Fold : 3</a:t>
            </a: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/>
        </p:nvGraphicFramePr>
        <p:xfrm>
          <a:off x="10669588" y="1751013"/>
          <a:ext cx="619125" cy="309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" name="Worksheet" r:id="rId23" imgW="619085" imgH="3181324" progId="Excel.Sheet.12">
                  <p:embed/>
                </p:oleObj>
              </mc:Choice>
              <mc:Fallback>
                <p:oleObj name="Worksheet" r:id="rId23" imgW="619085" imgH="3181324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9588" y="1751013"/>
                        <a:ext cx="619125" cy="309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/>
          <p:cNvSpPr/>
          <p:nvPr/>
        </p:nvSpPr>
        <p:spPr>
          <a:xfrm>
            <a:off x="10669588" y="3467100"/>
            <a:ext cx="606425" cy="674688"/>
          </a:xfrm>
          <a:prstGeom prst="rect">
            <a:avLst/>
          </a:prstGeom>
          <a:solidFill>
            <a:schemeClr val="accent4">
              <a:lumMod val="60000"/>
              <a:lumOff val="4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819900" y="608013"/>
            <a:ext cx="1714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l-GR" sz="2400">
                <a:latin typeface="Myriad Pro" panose="020B0503030403020204" pitchFamily="34" charset="0"/>
              </a:rPr>
              <a:t>Fold : 4</a:t>
            </a:r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/>
        </p:nvGraphicFramePr>
        <p:xfrm>
          <a:off x="10682288" y="1747838"/>
          <a:ext cx="619125" cy="308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1" name="Worksheet" r:id="rId25" imgW="619085" imgH="3181324" progId="Excel.Sheet.12">
                  <p:embed/>
                </p:oleObj>
              </mc:Choice>
              <mc:Fallback>
                <p:oleObj name="Worksheet" r:id="rId25" imgW="619085" imgH="3181324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2288" y="1747838"/>
                        <a:ext cx="619125" cy="308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39"/>
          <p:cNvSpPr/>
          <p:nvPr/>
        </p:nvSpPr>
        <p:spPr>
          <a:xfrm>
            <a:off x="10669588" y="4151313"/>
            <a:ext cx="619125" cy="67945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/>
        </p:nvGraphicFramePr>
        <p:xfrm>
          <a:off x="11276013" y="1747838"/>
          <a:ext cx="619125" cy="308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2" name="Worksheet" r:id="rId27" imgW="619085" imgH="3181324" progId="Excel.Sheet.12">
                  <p:embed/>
                </p:oleObj>
              </mc:Choice>
              <mc:Fallback>
                <p:oleObj name="Worksheet" r:id="rId27" imgW="619085" imgH="3181324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6013" y="1747838"/>
                        <a:ext cx="619125" cy="308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/>
          <p:cNvSpPr/>
          <p:nvPr/>
        </p:nvSpPr>
        <p:spPr>
          <a:xfrm>
            <a:off x="817563" y="1751013"/>
            <a:ext cx="3438525" cy="3079750"/>
          </a:xfrm>
          <a:prstGeom prst="rect">
            <a:avLst/>
          </a:prstGeom>
          <a:solidFill>
            <a:schemeClr val="tx1">
              <a:lumMod val="95000"/>
              <a:lumOff val="5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9564688" y="2913063"/>
          <a:ext cx="600075" cy="298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" name="Worksheet" r:id="rId28" imgW="599999" imgH="3181324" progId="Excel.Sheet.12">
                  <p:embed/>
                </p:oleObj>
              </mc:Choice>
              <mc:Fallback>
                <p:oleObj name="Worksheet" r:id="rId28" imgW="599999" imgH="3181324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64688" y="2913063"/>
                        <a:ext cx="600075" cy="298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0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11111E-6 L 0.17292 -0.0006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-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0.18594 -0.0006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97" y="-4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-0.14062 -0.0025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1" y="-13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6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92 -1.11111E-6 L 0.28438 -0.1192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3" y="-597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6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75 -1.11111E-6 L 0.08568 -0.1210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1" y="-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0.28021 0.0007 " pathEditMode="fixed" rAng="0" ptsTypes="AA">
                                      <p:cBhvr>
                                        <p:cTn id="1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23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28021 -0.00023 " pathEditMode="fixed" rAng="0" ptsTypes="AA">
                                      <p:cBhvr>
                                        <p:cTn id="14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-23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0.28021 -0.00115 " pathEditMode="fixed" rAng="0" ptsTypes="AA">
                                      <p:cBhvr>
                                        <p:cTn id="14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-69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08333E-6 0.00232 L 0.28151 0.00184 " pathEditMode="fixed" rAng="0" ptsTypes="AA">
                                      <p:cBhvr>
                                        <p:cTn id="14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23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0.28151 -0.00209 " pathEditMode="fixed" rAng="0" ptsTypes="AA">
                                      <p:cBhvr>
                                        <p:cTn id="14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116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0.28151 0.00139 " pathEditMode="fixed" rAng="0" ptsTypes="AA">
                                      <p:cBhvr>
                                        <p:cTn id="14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28021 -0.10069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-5046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0.28151 -0.1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28021 0.09861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4931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27917 -0.00208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58" y="-116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0.27917 0.0007 " pathEditMode="relative" rAng="0" ptsTypes="AA">
                                      <p:cBhvr>
                                        <p:cTn id="19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58" y="23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0.28047 0.0993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3" y="4954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0.28047 -0.00023 " pathEditMode="relative" rAng="0" ptsTypes="AA">
                                      <p:cBhvr>
                                        <p:cTn id="19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3" y="-23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0.28047 0.00139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3" y="69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0.28021 -0.20231 " pathEditMode="relative" rAng="0" ptsTypes="AA">
                                      <p:cBhvr>
                                        <p:cTn id="20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-10116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56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7 L 0.28047 -0.19838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3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000"/>
                            </p:stCondLst>
                            <p:childTnLst>
                              <p:par>
                                <p:cTn id="20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500"/>
                            </p:stCondLst>
                            <p:childTnLst>
                              <p:par>
                                <p:cTn id="210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28126 0.09861 " pathEditMode="relative" rAng="0" ptsTypes="AA">
                                      <p:cBhvr>
                                        <p:cTn id="23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3" y="4931"/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0.28021 0.09908 " pathEditMode="relative" rAng="0" ptsTypes="AA">
                                      <p:cBhvr>
                                        <p:cTn id="2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4954"/>
                                    </p:animMotion>
                                  </p:childTnLst>
                                </p:cTn>
                              </p:par>
                              <p:par>
                                <p:cTn id="242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0.28151 0.0993 " pathEditMode="relative" rAng="0" ptsTypes="AA">
                                      <p:cBhvr>
                                        <p:cTn id="24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4954"/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7 L 0.28151 0.10208 " pathEditMode="relative" rAng="0" ptsTypes="AA">
                                      <p:cBhvr>
                                        <p:cTn id="24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5093"/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0.28126 0.0007 " pathEditMode="relative" rAng="0" ptsTypes="AA">
                                      <p:cBhvr>
                                        <p:cTn id="24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3" y="23"/>
                                    </p:animMotion>
                                  </p:childTnLst>
                                </p:cTn>
                              </p:par>
                              <p:par>
                                <p:cTn id="248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0.28151 0.00139 " pathEditMode="relative" rAng="0" ptsTypes="AA">
                                      <p:cBhvr>
                                        <p:cTn id="24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69"/>
                                    </p:animMotion>
                                  </p:childTnLst>
                                </p:cTn>
                              </p:par>
                              <p:par>
                                <p:cTn id="25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28021 -0.30208 " pathEditMode="relative" rAng="0" ptsTypes="AA">
                                      <p:cBhvr>
                                        <p:cTn id="25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-15116"/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56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0.28151 -0.30023 " pathEditMode="relative" rAng="0" ptsTypes="AA">
                                      <p:cBhvr>
                                        <p:cTn id="25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5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2500"/>
                            </p:stCondLst>
                            <p:childTnLst>
                              <p:par>
                                <p:cTn id="259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28021 0.09861 " pathEditMode="relative" rAng="0" ptsTypes="AA">
                                      <p:cBhvr>
                                        <p:cTn id="28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4931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0.28021 0.09908 " pathEditMode="relative" rAng="0" ptsTypes="AA">
                                      <p:cBhvr>
                                        <p:cTn id="2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4954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27917 0.09792 " pathEditMode="relative" rAng="0" ptsTypes="AA">
                                      <p:cBhvr>
                                        <p:cTn id="29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58" y="4884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56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0.28151 0.09583 " pathEditMode="relative" rAng="0" ptsTypes="AA">
                                      <p:cBhvr>
                                        <p:cTn id="2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4792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56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7 L 0.28047 0.10023 " pathEditMode="relative" rAng="0" ptsTypes="AA">
                                      <p:cBhvr>
                                        <p:cTn id="29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3" y="5000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56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0.28047 0.09977 " pathEditMode="relative" rAng="0" ptsTypes="AA">
                                      <p:cBhvr>
                                        <p:cTn id="29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3" y="4977"/>
                                    </p:animMotion>
                                  </p:childTnLst>
                                </p:cTn>
                              </p:par>
                              <p:par>
                                <p:cTn id="29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0.27917 -0.40555 " pathEditMode="relative" rAng="0" ptsTypes="AA">
                                      <p:cBhvr>
                                        <p:cTn id="30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58" y="-20278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56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0.28047 -0.40301 " pathEditMode="relative" rAng="0" ptsTypes="AA">
                                      <p:cBhvr>
                                        <p:cTn id="30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3" y="-2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2000"/>
                            </p:stCondLst>
                            <p:childTnLst>
                              <p:par>
                                <p:cTn id="304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2500"/>
                            </p:stCondLst>
                            <p:childTnLst>
                              <p:par>
                                <p:cTn id="308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5" grpId="3" animBg="1"/>
      <p:bldP spid="6" grpId="0" animBg="1"/>
      <p:bldP spid="6" grpId="1" animBg="1"/>
      <p:bldP spid="6" grpId="2" animBg="1"/>
      <p:bldP spid="6" grpId="3" animBg="1"/>
      <p:bldP spid="7" grpId="0"/>
      <p:bldP spid="7" grpId="1"/>
      <p:bldP spid="7" grpId="2"/>
      <p:bldP spid="8" grpId="0"/>
      <p:bldP spid="8" grpId="1"/>
      <p:bldP spid="9" grpId="0"/>
      <p:bldP spid="9" grpId="1"/>
      <p:bldP spid="9" grpId="2"/>
      <p:bldP spid="10" grpId="0"/>
      <p:bldP spid="10" grpId="1"/>
      <p:bldP spid="11" grpId="0"/>
      <p:bldP spid="11" grpId="1"/>
      <p:bldP spid="21" grpId="0"/>
      <p:bldP spid="21" grpId="1"/>
      <p:bldP spid="21" grpId="2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5" grpId="1" animBg="1"/>
      <p:bldP spid="25" grpId="2" animBg="1"/>
      <p:bldP spid="25" grpId="3" animBg="1"/>
      <p:bldP spid="25" grpId="4" animBg="1"/>
      <p:bldP spid="25" grpId="5" animBg="1"/>
      <p:bldP spid="27" grpId="0"/>
      <p:bldP spid="27" grpId="1"/>
      <p:bldP spid="27" grpId="2"/>
      <p:bldP spid="28" grpId="0" animBg="1"/>
      <p:bldP spid="28" grpId="1" animBg="1"/>
      <p:bldP spid="30" grpId="0"/>
      <p:bldP spid="30" grpId="1"/>
      <p:bldP spid="30" grpId="2"/>
      <p:bldP spid="30" grpId="3"/>
      <p:bldP spid="30" grpId="4"/>
      <p:bldP spid="30" grpId="5"/>
      <p:bldP spid="30" grpId="6"/>
      <p:bldP spid="30" grpId="7"/>
      <p:bldP spid="31" grpId="0"/>
      <p:bldP spid="31" grpId="1"/>
      <p:bldP spid="31" grpId="2"/>
      <p:bldP spid="31" grpId="3"/>
      <p:bldP spid="31" grpId="4"/>
      <p:bldP spid="31" grpId="5"/>
      <p:bldP spid="31" grpId="6"/>
      <p:bldP spid="31" grpId="7"/>
      <p:bldP spid="33" grpId="0" animBg="1"/>
      <p:bldP spid="33" grpId="1" animBg="1"/>
      <p:bldP spid="34" grpId="0"/>
      <p:bldP spid="34" grpId="1"/>
      <p:bldP spid="34" grpId="2"/>
      <p:bldP spid="35" grpId="0"/>
      <p:bldP spid="35" grpId="1"/>
      <p:bldP spid="35" grpId="2"/>
      <p:bldP spid="37" grpId="0" animBg="1"/>
      <p:bldP spid="37" grpId="1" animBg="1"/>
      <p:bldP spid="38" grpId="0"/>
      <p:bldP spid="38" grpId="1"/>
      <p:bldP spid="40" grpId="0" animBg="1"/>
      <p:bldP spid="40" grpId="1" animBg="1"/>
      <p:bldP spid="44" grpId="0" animBg="1"/>
      <p:bldP spid="4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l-GR" dirty="0" smtClean="0">
                <a:latin typeface="Myriad Pro" panose="020B0503030403020204" pitchFamily="34" charset="0"/>
              </a:rPr>
              <a:t>Maximize gain from stacking with…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264723"/>
            <a:ext cx="10515600" cy="5040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l-GR" dirty="0" smtClean="0">
                <a:latin typeface="Myriad Pro" panose="020B0503030403020204" pitchFamily="34" charset="0"/>
              </a:rPr>
              <a:t>Diversity based on algorithms: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el-GR" dirty="0" smtClean="0">
                <a:latin typeface="Myriad Pro" panose="020B0503030403020204" pitchFamily="34" charset="0"/>
              </a:rPr>
              <a:t> 2-3 gradient boosted trees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el-GR" dirty="0" smtClean="0">
                <a:latin typeface="Myriad Pro" panose="020B0503030403020204" pitchFamily="34" charset="0"/>
              </a:rPr>
              <a:t>2-3 Neural nets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el-GR" dirty="0" smtClean="0">
                <a:latin typeface="Myriad Pro" panose="020B0503030403020204" pitchFamily="34" charset="0"/>
              </a:rPr>
              <a:t>1-2 </a:t>
            </a:r>
            <a:r>
              <a:rPr lang="en-GB" altLang="el-GR" dirty="0" err="1" smtClean="0">
                <a:latin typeface="Myriad Pro" panose="020B0503030403020204" pitchFamily="34" charset="0"/>
              </a:rPr>
              <a:t>ExtraTrees</a:t>
            </a:r>
            <a:r>
              <a:rPr lang="en-GB" altLang="el-GR" dirty="0" smtClean="0">
                <a:latin typeface="Myriad Pro" panose="020B0503030403020204" pitchFamily="34" charset="0"/>
              </a:rPr>
              <a:t>/Random Forest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el-GR" dirty="0" smtClean="0">
                <a:latin typeface="Myriad Pro" panose="020B0503030403020204" pitchFamily="34" charset="0"/>
              </a:rPr>
              <a:t>1-2 linear models as in logistic/ridge regression, linear </a:t>
            </a:r>
            <a:r>
              <a:rPr lang="en-GB" altLang="el-GR" dirty="0" err="1" smtClean="0">
                <a:latin typeface="Myriad Pro" panose="020B0503030403020204" pitchFamily="34" charset="0"/>
              </a:rPr>
              <a:t>svm</a:t>
            </a:r>
            <a:endParaRPr lang="en-GB" altLang="el-GR" dirty="0" smtClean="0">
              <a:latin typeface="Myriad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el-GR" dirty="0" smtClean="0">
                <a:latin typeface="Myriad Pro" panose="020B0503030403020204" pitchFamily="34" charset="0"/>
              </a:rPr>
              <a:t>1 </a:t>
            </a:r>
            <a:r>
              <a:rPr lang="en-GB" altLang="el-GR" dirty="0" err="1" smtClean="0">
                <a:latin typeface="Myriad Pro" panose="020B0503030403020204" pitchFamily="34" charset="0"/>
              </a:rPr>
              <a:t>knn</a:t>
            </a:r>
            <a:r>
              <a:rPr lang="en-GB" altLang="el-GR" dirty="0" smtClean="0">
                <a:latin typeface="Myriad Pro" panose="020B0503030403020204" pitchFamily="34" charset="0"/>
              </a:rPr>
              <a:t> model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el-GR" dirty="0" smtClean="0">
                <a:latin typeface="Myriad Pro" panose="020B0503030403020204" pitchFamily="34" charset="0"/>
              </a:rPr>
              <a:t>1 Factorization machine (</a:t>
            </a:r>
            <a:r>
              <a:rPr lang="en-GB" altLang="el-GR" dirty="0" err="1" smtClean="0">
                <a:latin typeface="Myriad Pro" panose="020B0503030403020204" pitchFamily="34" charset="0"/>
              </a:rPr>
              <a:t>libfm</a:t>
            </a:r>
            <a:r>
              <a:rPr lang="en-GB" altLang="el-GR" dirty="0" smtClean="0">
                <a:latin typeface="Myriad Pro" panose="020B0503030403020204" pitchFamily="34" charset="0"/>
              </a:rPr>
              <a:t>)</a:t>
            </a:r>
          </a:p>
          <a:p>
            <a:r>
              <a:rPr lang="en-GB" altLang="el-GR" dirty="0" smtClean="0">
                <a:latin typeface="Myriad Pro" panose="020B0503030403020204" pitchFamily="34" charset="0"/>
              </a:rPr>
              <a:t>Diversity based on input data: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el-GR" dirty="0" smtClean="0">
                <a:latin typeface="Myriad Pro" panose="020B0503030403020204" pitchFamily="34" charset="0"/>
              </a:rPr>
              <a:t>Categorical features: One hot, label encoding, target encoding, frequency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el-GR" dirty="0" smtClean="0">
                <a:latin typeface="Myriad Pro" panose="020B0503030403020204" pitchFamily="34" charset="0"/>
              </a:rPr>
              <a:t>Numerical features: outliers, binning, derivatives, percentiles, scaling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el-GR" dirty="0" smtClean="0">
                <a:latin typeface="Myriad Pro" panose="020B0503030403020204" pitchFamily="34" charset="0"/>
              </a:rPr>
              <a:t>Interactions : col1*/+-col2, </a:t>
            </a:r>
            <a:r>
              <a:rPr lang="en-GB" altLang="el-GR" dirty="0" err="1" smtClean="0">
                <a:latin typeface="Myriad Pro" panose="020B0503030403020204" pitchFamily="34" charset="0"/>
              </a:rPr>
              <a:t>groupby</a:t>
            </a:r>
            <a:r>
              <a:rPr lang="en-GB" altLang="el-GR" dirty="0" smtClean="0">
                <a:latin typeface="Myriad Pro" panose="020B0503030403020204" pitchFamily="34" charset="0"/>
              </a:rPr>
              <a:t>, unsupervised</a:t>
            </a:r>
          </a:p>
          <a:p>
            <a:endParaRPr lang="en-GB" altLang="el-GR" dirty="0" smtClean="0"/>
          </a:p>
        </p:txBody>
      </p:sp>
    </p:spTree>
    <p:extLst>
      <p:ext uri="{BB962C8B-B14F-4D97-AF65-F5344CB8AC3E}">
        <p14:creationId xmlns:p14="http://schemas.microsoft.com/office/powerpoint/2010/main" val="256330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41638" y="26627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l-GR" dirty="0" smtClean="0">
                <a:latin typeface="Myriad Pro" panose="020B0503030403020204" pitchFamily="34" charset="0"/>
              </a:rPr>
              <a:t>Autokazanova42</a:t>
            </a:r>
          </a:p>
        </p:txBody>
      </p:sp>
      <p:sp>
        <p:nvSpPr>
          <p:cNvPr id="3" name="Rectangle 2"/>
          <p:cNvSpPr/>
          <p:nvPr/>
        </p:nvSpPr>
        <p:spPr>
          <a:xfrm>
            <a:off x="98856" y="1801899"/>
            <a:ext cx="1754660" cy="55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GBM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117127" y="1801899"/>
            <a:ext cx="1754660" cy="55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Random Forest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131277" y="1801899"/>
            <a:ext cx="1754660" cy="55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DL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145427" y="1801899"/>
            <a:ext cx="1754660" cy="55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KNN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8159577" y="1801899"/>
            <a:ext cx="1754660" cy="55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124300" y="1801899"/>
            <a:ext cx="1754660" cy="55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Linear Regression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98856" y="5148521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Onehot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2117127" y="5148521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Frequency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4131277" y="5148521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Target Encoding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6145427" y="5148521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Label encoding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8159577" y="5148521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Scaling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10124300" y="5148521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Binning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1037972" y="3267977"/>
            <a:ext cx="1754660" cy="55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GBM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98856" y="3894825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Onehot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1997673" y="3894825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Binning</a:t>
            </a:r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4922108" y="3197183"/>
            <a:ext cx="1754660" cy="55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DL</a:t>
            </a:r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4922108" y="3869856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Scaling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189307" y="3197183"/>
            <a:ext cx="1754660" cy="55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FM</a:t>
            </a:r>
            <a:endParaRPr lang="en-GB" dirty="0"/>
          </a:p>
        </p:txBody>
      </p:sp>
      <p:sp>
        <p:nvSpPr>
          <p:cNvPr id="23" name="Rectangle 22"/>
          <p:cNvSpPr/>
          <p:nvPr/>
        </p:nvSpPr>
        <p:spPr>
          <a:xfrm>
            <a:off x="8159577" y="3838577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Frequency</a:t>
            </a:r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10124300" y="3838577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Binning</a:t>
            </a:r>
            <a:endParaRPr lang="en-GB" dirty="0"/>
          </a:p>
        </p:txBody>
      </p:sp>
      <p:sp>
        <p:nvSpPr>
          <p:cNvPr id="25" name="Rectangle 24"/>
          <p:cNvSpPr/>
          <p:nvPr/>
        </p:nvSpPr>
        <p:spPr>
          <a:xfrm>
            <a:off x="8144134" y="2555789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Scaling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150045" y="2568018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Target Encoding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7254959" y="626454"/>
            <a:ext cx="1054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GBM_1</a:t>
            </a:r>
          </a:p>
          <a:p>
            <a:r>
              <a:rPr lang="en-GB" dirty="0" smtClean="0"/>
              <a:t>DL_1</a:t>
            </a:r>
          </a:p>
          <a:p>
            <a:r>
              <a:rPr lang="en-GB" dirty="0" smtClean="0"/>
              <a:t>FM_1</a:t>
            </a:r>
            <a:endParaRPr lang="en-GB" dirty="0"/>
          </a:p>
        </p:txBody>
      </p:sp>
      <p:sp>
        <p:nvSpPr>
          <p:cNvPr id="29" name="Rectangle 28"/>
          <p:cNvSpPr/>
          <p:nvPr/>
        </p:nvSpPr>
        <p:spPr>
          <a:xfrm>
            <a:off x="1037972" y="3267977"/>
            <a:ext cx="1754660" cy="55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KNN</a:t>
            </a:r>
            <a:endParaRPr lang="en-GB" dirty="0"/>
          </a:p>
        </p:txBody>
      </p:sp>
      <p:sp>
        <p:nvSpPr>
          <p:cNvPr id="30" name="Rectangle 29"/>
          <p:cNvSpPr/>
          <p:nvPr/>
        </p:nvSpPr>
        <p:spPr>
          <a:xfrm>
            <a:off x="1037972" y="3862177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Target Encoding</a:t>
            </a:r>
            <a:endParaRPr lang="en-GB" dirty="0"/>
          </a:p>
        </p:txBody>
      </p:sp>
      <p:sp>
        <p:nvSpPr>
          <p:cNvPr id="31" name="Rectangle 30"/>
          <p:cNvSpPr/>
          <p:nvPr/>
        </p:nvSpPr>
        <p:spPr>
          <a:xfrm>
            <a:off x="4922108" y="3197183"/>
            <a:ext cx="1754660" cy="55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Linear Regression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922108" y="3853552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Onehot</a:t>
            </a:r>
            <a:endParaRPr lang="en-GB" dirty="0"/>
          </a:p>
        </p:txBody>
      </p:sp>
      <p:sp>
        <p:nvSpPr>
          <p:cNvPr id="35" name="Rectangle 34"/>
          <p:cNvSpPr/>
          <p:nvPr/>
        </p:nvSpPr>
        <p:spPr>
          <a:xfrm>
            <a:off x="9189307" y="3183605"/>
            <a:ext cx="1754660" cy="55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Random Forest</a:t>
            </a:r>
            <a:endParaRPr lang="en-GB" dirty="0"/>
          </a:p>
        </p:txBody>
      </p:sp>
      <p:sp>
        <p:nvSpPr>
          <p:cNvPr id="36" name="Rectangle 35"/>
          <p:cNvSpPr/>
          <p:nvPr/>
        </p:nvSpPr>
        <p:spPr>
          <a:xfrm>
            <a:off x="8159577" y="3824031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Binning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124300" y="3826867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Frequency</a:t>
            </a:r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8198707" y="646766"/>
            <a:ext cx="1054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KNN_1</a:t>
            </a:r>
          </a:p>
          <a:p>
            <a:r>
              <a:rPr lang="en-GB" dirty="0" smtClean="0"/>
              <a:t>LIN_1</a:t>
            </a:r>
          </a:p>
          <a:p>
            <a:r>
              <a:rPr lang="en-GB" dirty="0" smtClean="0"/>
              <a:t>RF_1</a:t>
            </a:r>
            <a:endParaRPr lang="en-GB" dirty="0"/>
          </a:p>
        </p:txBody>
      </p:sp>
      <p:sp>
        <p:nvSpPr>
          <p:cNvPr id="39" name="TextBox 38"/>
          <p:cNvSpPr txBox="1"/>
          <p:nvPr/>
        </p:nvSpPr>
        <p:spPr>
          <a:xfrm>
            <a:off x="2881438" y="2564023"/>
            <a:ext cx="2567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Tuning +</a:t>
            </a:r>
            <a:br>
              <a:rPr lang="en-GB" dirty="0" smtClean="0"/>
            </a:br>
            <a:r>
              <a:rPr lang="en-GB" dirty="0" smtClean="0"/>
              <a:t>Feature Engineering+</a:t>
            </a:r>
          </a:p>
          <a:p>
            <a:r>
              <a:rPr lang="en-GB" dirty="0" smtClean="0"/>
              <a:t>Feature Selection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6742716" y="2898512"/>
            <a:ext cx="2787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Tuning +</a:t>
            </a:r>
            <a:br>
              <a:rPr lang="en-GB" dirty="0"/>
            </a:br>
            <a:r>
              <a:rPr lang="en-GB" dirty="0" smtClean="0"/>
              <a:t>Feature </a:t>
            </a:r>
            <a:r>
              <a:rPr lang="en-GB" dirty="0"/>
              <a:t>Selection</a:t>
            </a:r>
          </a:p>
          <a:p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11057238" y="3263391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Tuning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9070200" y="840657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……</a:t>
            </a:r>
            <a:endParaRPr lang="en-GB" dirty="0"/>
          </a:p>
        </p:txBody>
      </p:sp>
      <p:sp>
        <p:nvSpPr>
          <p:cNvPr id="43" name="TextBox 42"/>
          <p:cNvSpPr txBox="1"/>
          <p:nvPr/>
        </p:nvSpPr>
        <p:spPr>
          <a:xfrm>
            <a:off x="9669504" y="661923"/>
            <a:ext cx="1387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model_x</a:t>
            </a:r>
            <a:endParaRPr lang="en-GB" dirty="0" smtClean="0"/>
          </a:p>
          <a:p>
            <a:r>
              <a:rPr lang="en-GB" dirty="0" err="1" smtClean="0"/>
              <a:t>model_z</a:t>
            </a:r>
            <a:endParaRPr lang="en-GB" dirty="0"/>
          </a:p>
          <a:p>
            <a:r>
              <a:rPr lang="en-GB" dirty="0" err="1" smtClean="0"/>
              <a:t>model_y</a:t>
            </a:r>
            <a:endParaRPr lang="en-GB" dirty="0"/>
          </a:p>
        </p:txBody>
      </p:sp>
      <p:sp>
        <p:nvSpPr>
          <p:cNvPr id="47" name="Minus 46"/>
          <p:cNvSpPr/>
          <p:nvPr/>
        </p:nvSpPr>
        <p:spPr>
          <a:xfrm rot="19310951">
            <a:off x="7206883" y="1013212"/>
            <a:ext cx="790550" cy="182091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Minus 47"/>
          <p:cNvSpPr/>
          <p:nvPr/>
        </p:nvSpPr>
        <p:spPr>
          <a:xfrm rot="19310951">
            <a:off x="8225527" y="716771"/>
            <a:ext cx="790550" cy="182091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Minus 48"/>
          <p:cNvSpPr/>
          <p:nvPr/>
        </p:nvSpPr>
        <p:spPr>
          <a:xfrm rot="19310951">
            <a:off x="9856292" y="1049544"/>
            <a:ext cx="790550" cy="182091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98856" y="5846163"/>
            <a:ext cx="1754660" cy="55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dirty="0" smtClean="0"/>
              <a:t>…and more</a:t>
            </a:r>
            <a:endParaRPr lang="en-GB" dirty="0"/>
          </a:p>
        </p:txBody>
      </p:sp>
      <p:sp>
        <p:nvSpPr>
          <p:cNvPr id="46" name="Rectangle 45"/>
          <p:cNvSpPr/>
          <p:nvPr/>
        </p:nvSpPr>
        <p:spPr>
          <a:xfrm>
            <a:off x="98856" y="2445071"/>
            <a:ext cx="1754660" cy="55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dirty="0" smtClean="0"/>
              <a:t>…</a:t>
            </a:r>
            <a:r>
              <a:rPr lang="en-US" dirty="0" smtClean="0"/>
              <a:t>a</a:t>
            </a:r>
            <a:r>
              <a:rPr lang="is-IS" dirty="0" smtClean="0"/>
              <a:t>nd more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9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8" grpId="0"/>
      <p:bldP spid="29" grpId="0" animBg="1"/>
      <p:bldP spid="30" grpId="0" animBg="1"/>
      <p:bldP spid="31" grpId="0" animBg="1"/>
      <p:bldP spid="33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/>
      <p:bldP spid="39" grpId="0"/>
      <p:bldP spid="39" grpId="1"/>
      <p:bldP spid="39" grpId="2"/>
      <p:bldP spid="40" grpId="0"/>
      <p:bldP spid="40" grpId="1"/>
      <p:bldP spid="40" grpId="2"/>
      <p:bldP spid="41" grpId="0"/>
      <p:bldP spid="41" grpId="1"/>
      <p:bldP spid="41" grpId="2"/>
      <p:bldP spid="42" grpId="0"/>
      <p:bldP spid="43" grpId="0"/>
      <p:bldP spid="47" grpId="0" animBg="1"/>
      <p:bldP spid="48" grpId="0" animBg="1"/>
      <p:bldP spid="49" grpId="0" animBg="1"/>
      <p:bldP spid="45" grpId="0" animBg="1"/>
      <p:bldP spid="4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Lo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12346</TotalTime>
  <Words>640</Words>
  <Application>Microsoft Macintosh PowerPoint</Application>
  <PresentationFormat>Widescreen</PresentationFormat>
  <Paragraphs>199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.AppleSystemUIFont</vt:lpstr>
      <vt:lpstr>Arial Black</vt:lpstr>
      <vt:lpstr>Calibri</vt:lpstr>
      <vt:lpstr>Courier New</vt:lpstr>
      <vt:lpstr>Myriad Pro</vt:lpstr>
      <vt:lpstr>Wingdings</vt:lpstr>
      <vt:lpstr>Arial</vt:lpstr>
      <vt:lpstr>Office Theme</vt:lpstr>
      <vt:lpstr>No Logo</vt:lpstr>
      <vt:lpstr>Title Slides</vt:lpstr>
      <vt:lpstr>Worksheet</vt:lpstr>
      <vt:lpstr>PowerPoint Presentation</vt:lpstr>
      <vt:lpstr>Marios Michailidis</vt:lpstr>
      <vt:lpstr>Background</vt:lpstr>
      <vt:lpstr>Multi meta modelling naïve explanation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Terone Ward</dc:creator>
  <cp:lastModifiedBy>Saurabh Kumar</cp:lastModifiedBy>
  <cp:revision>96</cp:revision>
  <cp:lastPrinted>2016-06-08T22:11:31Z</cp:lastPrinted>
  <dcterms:created xsi:type="dcterms:W3CDTF">2016-06-08T22:08:47Z</dcterms:created>
  <dcterms:modified xsi:type="dcterms:W3CDTF">2017-12-04T01:26:31Z</dcterms:modified>
</cp:coreProperties>
</file>